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27"/>
  </p:notesMasterIdLst>
  <p:sldIdLst>
    <p:sldId id="256" r:id="rId2"/>
    <p:sldId id="257" r:id="rId3"/>
    <p:sldId id="258" r:id="rId4"/>
    <p:sldId id="259" r:id="rId5"/>
    <p:sldId id="260" r:id="rId6"/>
    <p:sldId id="277" r:id="rId7"/>
    <p:sldId id="280" r:id="rId8"/>
    <p:sldId id="278" r:id="rId9"/>
    <p:sldId id="263" r:id="rId10"/>
    <p:sldId id="264" r:id="rId11"/>
    <p:sldId id="265" r:id="rId12"/>
    <p:sldId id="266" r:id="rId13"/>
    <p:sldId id="282" r:id="rId14"/>
    <p:sldId id="283" r:id="rId15"/>
    <p:sldId id="284" r:id="rId16"/>
    <p:sldId id="285" r:id="rId17"/>
    <p:sldId id="286" r:id="rId18"/>
    <p:sldId id="287" r:id="rId19"/>
    <p:sldId id="272" r:id="rId20"/>
    <p:sldId id="289" r:id="rId21"/>
    <p:sldId id="288" r:id="rId22"/>
    <p:sldId id="274" r:id="rId23"/>
    <p:sldId id="290" r:id="rId24"/>
    <p:sldId id="275" r:id="rId25"/>
    <p:sldId id="276"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20" d="100"/>
          <a:sy n="120"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2c9babec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2c9babec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Assalamu’alaikum Warahmatullahi Wabarakatuh,</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Selamat siang dan terima kasih untuk kesempatannya, bu Ionia dan pak Iman.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Perkenalkan nama saya Anne, dari teknik informatika reguler khusus.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Pada kesempatan ini saya akan mempresentasikan penelitian skripsi yang saya lakukan, yang saya berikan judul “</a:t>
            </a:r>
            <a:r>
              <a:rPr lang="en" b="1">
                <a:solidFill>
                  <a:schemeClr val="dk1"/>
                </a:solidFill>
              </a:rPr>
              <a:t>Sistem Informasi Pengelolaan Rekrutmen Karyawan dan Outsourcing PT. ABC</a:t>
            </a:r>
            <a:r>
              <a:rPr lang="en">
                <a:solidFill>
                  <a:schemeClr val="dk1"/>
                </a:solidFill>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5983774865_0_1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5983774865_0_1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052898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5983774865_0_1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5983774865_0_1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368398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5983774865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25983774865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507777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5983774865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25983774865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097697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5983774865_0_1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5983774865_0_1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020061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5983774865_0_1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5983774865_0_1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197200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5983774865_0_1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25983774865_0_1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983774865_0_1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983774865_0_1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99504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983774865_0_1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983774865_0_1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02604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5983774865_0_1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5983774865_0_1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Berdasarkan hasil evaluasi kepuasan pengguna, maka bisa disimpulkan website sistem informasi rekrutmen karyawan dan outsourcing dapat meningkatkan efektivitas dan efisiensi rekrutmen perusahaan.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Notes:</a:t>
            </a:r>
            <a:endParaRPr>
              <a:solidFill>
                <a:schemeClr val="dk1"/>
              </a:solidFill>
            </a:endParaRPr>
          </a:p>
          <a:p>
            <a:pPr marL="0" lvl="0" indent="0" algn="l" rtl="0">
              <a:spcBef>
                <a:spcPts val="0"/>
              </a:spcBef>
              <a:spcAft>
                <a:spcPts val="0"/>
              </a:spcAft>
              <a:buNone/>
            </a:pPr>
            <a:r>
              <a:rPr lang="en">
                <a:solidFill>
                  <a:schemeClr val="dk1"/>
                </a:solidFill>
              </a:rPr>
              <a:t>1. Untuk mendapatkan karyawan baru dengan lebih efektif, sistem informasi diperlukan untuk mendata data diri pelamar, pendidikan terakhir pelamar, tahun pengalaman bekerja pelamar, dan hasil seleksi pelamar. Sehingga pertimbangan rekrutmen menjadi lebih mudah, dan bisa mendapatkan pelamar-pelamar yang sesuai dengan kebutuhan dalam waktu singkat.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2. Untuk mengoptimalkan efisiensi kegiatan rekrutmen, maka sistem informasi diperlukan untuk mengelola lowongan pekerjaan, informasi perusahaan, data pelamar, hasil assessmen pelamar, dan jadwal interview pelamar. Sehingga semua data sudah terpusat pada sistem dan tim HR tidak perlu menghabiskan waktu untuk merekap data.</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3. Pengelolaan rekrutmen yang dilakukan oleh tim HR dan assessor melalui sistem informasi berbasis website dapat membantu perusahaan dalam mendapatkan karyawan baru dengan lebih cepat dan mudah.</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598377486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598377486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25983774865_0_1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25983774865_0_1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185060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25983774865_0_1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25983774865_0_1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983774865_0_1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5983774865_0_1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598377486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598377486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Latar belakang dari penelitian ini adalah mengambil studi kasus yang terjadi di tempat penelitian yang saya lakukan.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Dalam mengerjakan proyek, seringkali ada tim internal perusahaan yang mengundurkan diri dari perusahaan. Sehingga perusahaan perlu mengganti tim dengan yg baru </a:t>
            </a:r>
            <a:r>
              <a:rPr lang="en" b="1">
                <a:solidFill>
                  <a:schemeClr val="dk1"/>
                </a:solidFill>
              </a:rPr>
              <a:t>secara cepat dan memastikan calon karyawan tersebut kompeten </a:t>
            </a:r>
            <a:r>
              <a:rPr lang="en">
                <a:solidFill>
                  <a:schemeClr val="dk1"/>
                </a:solidFill>
              </a:rPr>
              <a:t>agar tidak mempengaruhi timeline pekerjaan.</a:t>
            </a:r>
            <a:endParaRPr>
              <a:solidFill>
                <a:schemeClr val="dk1"/>
              </a:solidFill>
            </a:endParaRPr>
          </a:p>
          <a:p>
            <a:pPr marL="0" lvl="0" indent="0" algn="l" rtl="0">
              <a:spcBef>
                <a:spcPts val="0"/>
              </a:spcBef>
              <a:spcAft>
                <a:spcPts val="0"/>
              </a:spcAft>
              <a:buNone/>
            </a:pPr>
            <a:r>
              <a:rPr lang="en">
                <a:solidFill>
                  <a:schemeClr val="dk1"/>
                </a:solidFill>
              </a:rPr>
              <a:t>Selain itu, semenjak tahun 2020, perusahaan melakukan expansi bisnis ke jasa outsourcing IT. Sehingga perusahaan tersebut kini memiliki tanggung jawab untuk menyediakan tenaga kerja IT yang kompeten ke beberapa perusahaan lain (</a:t>
            </a:r>
            <a:r>
              <a:rPr lang="en" i="1">
                <a:solidFill>
                  <a:schemeClr val="dk1"/>
                </a:solidFill>
              </a:rPr>
              <a:t>outsourcing</a:t>
            </a:r>
            <a:r>
              <a:rPr lang="en">
                <a:solidFill>
                  <a:schemeClr val="dk1"/>
                </a:solidFill>
              </a:rPr>
              <a:t>). Berkaitan dengan hal ini, maka kebutuhan perusahaan untuk merekrut karyawan baru meningkat secara signifikan.</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Dalam prakteknya, perusahaan saat ini belum menggunakan sistem dalam mengelola data rekrutmen yang dilakukan. </a:t>
            </a:r>
            <a:endParaRPr>
              <a:solidFill>
                <a:schemeClr val="dk1"/>
              </a:solidFill>
            </a:endParaRPr>
          </a:p>
          <a:p>
            <a:pPr marL="0" lvl="0" indent="0" algn="l" rtl="0">
              <a:spcBef>
                <a:spcPts val="0"/>
              </a:spcBef>
              <a:spcAft>
                <a:spcPts val="0"/>
              </a:spcAft>
              <a:buNone/>
            </a:pPr>
            <a:r>
              <a:rPr lang="en">
                <a:solidFill>
                  <a:schemeClr val="dk1"/>
                </a:solidFill>
              </a:rPr>
              <a:t>Prosedur yang berjalan saat ini yaitu, tim rekruter akan mengiklankan lowongan pekerjaan yang tersedia melalui beberapa job portal. Kemudian, pelamar yang mendaftar akan direkap kedalam sebuah file excel. Data hasil tes pada tiap tahapan seleksi, dan pendataan offering letter juga akan direkap ke dalam file excel tersebut.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Namun prosedur saat ini memiliki keterbatasan. Karena data tidak disimpan secara terpusat, efeknya adalah:</a:t>
            </a:r>
            <a:endParaRPr>
              <a:solidFill>
                <a:schemeClr val="dk1"/>
              </a:solidFill>
            </a:endParaRPr>
          </a:p>
          <a:p>
            <a:pPr marL="0" lvl="0" indent="0" algn="l" rtl="0">
              <a:spcBef>
                <a:spcPts val="0"/>
              </a:spcBef>
              <a:spcAft>
                <a:spcPts val="0"/>
              </a:spcAft>
              <a:buNone/>
            </a:pPr>
            <a:r>
              <a:rPr lang="en">
                <a:solidFill>
                  <a:schemeClr val="dk1"/>
                </a:solidFill>
              </a:rPr>
              <a:t>- pengelolaan data rekrutmen dinilai cukup sulit. Banyak informasi pelamar yang harus diurus dan dikelola, mulai dari data pribadi, riwayat pendidikan, hingga hasil tes atau wawancara. Informasi yang tersebar di berbagai sumber berpotensi mengakibatkan kesulitan dalam mengambil keputusan secara efektif. Seringkali terjadi kesalahan dalam memproses pelamar, seperti pelamar diproses lebih dari 1 kali oleh rekruter yang berbeda.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 Waktu yang dibutuhkan untuk memproses pelamar relatif lama. Proses manual, seperti pengumpulan berkas lamaran, verifikasi data, serta pengaturan jadwal dan komunikasi dengan pelamar, dapat memakan waktu yang berlebihan. Hal ini dapat menyebabkan tertundanya pengisian posisi yang dibutuhkan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 Selain itu, perusahaan sering mengalami masalah dengan pengunduran diri yang cukup banyak dari pelamar. Keterlambatan dalam proses rekrutmen dan pengambilan keputusan yang tidak efisien dapat menyebabkan kehilangan pelamar yang berpotensi.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5983774865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5983774865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err="1">
                <a:solidFill>
                  <a:schemeClr val="dk1"/>
                </a:solidFill>
              </a:rPr>
              <a:t>Efektif</a:t>
            </a:r>
            <a:r>
              <a:rPr lang="en" dirty="0">
                <a:solidFill>
                  <a:schemeClr val="dk1"/>
                </a:solidFill>
              </a:rPr>
              <a:t> =&gt; </a:t>
            </a:r>
            <a:r>
              <a:rPr lang="en" b="1" dirty="0" err="1">
                <a:solidFill>
                  <a:schemeClr val="dk1"/>
                </a:solidFill>
              </a:rPr>
              <a:t>berfokus</a:t>
            </a:r>
            <a:r>
              <a:rPr lang="en" b="1" dirty="0">
                <a:solidFill>
                  <a:schemeClr val="dk1"/>
                </a:solidFill>
              </a:rPr>
              <a:t> pada </a:t>
            </a:r>
            <a:r>
              <a:rPr lang="en" b="1" dirty="0" err="1">
                <a:solidFill>
                  <a:schemeClr val="dk1"/>
                </a:solidFill>
              </a:rPr>
              <a:t>hasil</a:t>
            </a:r>
            <a:r>
              <a:rPr lang="en" dirty="0">
                <a:solidFill>
                  <a:schemeClr val="dk1"/>
                </a:solidFill>
              </a:rPr>
              <a:t>, </a:t>
            </a:r>
            <a:r>
              <a:rPr lang="en" dirty="0" err="1">
                <a:solidFill>
                  <a:schemeClr val="dk1"/>
                </a:solidFill>
              </a:rPr>
              <a:t>apakah</a:t>
            </a:r>
            <a:r>
              <a:rPr lang="en" dirty="0">
                <a:solidFill>
                  <a:schemeClr val="dk1"/>
                </a:solidFill>
              </a:rPr>
              <a:t> </a:t>
            </a:r>
            <a:r>
              <a:rPr lang="en" dirty="0" err="1">
                <a:solidFill>
                  <a:schemeClr val="dk1"/>
                </a:solidFill>
              </a:rPr>
              <a:t>mampu</a:t>
            </a:r>
            <a:r>
              <a:rPr lang="en" dirty="0">
                <a:solidFill>
                  <a:schemeClr val="dk1"/>
                </a:solidFill>
              </a:rPr>
              <a:t> </a:t>
            </a:r>
            <a:r>
              <a:rPr lang="en" dirty="0" err="1">
                <a:solidFill>
                  <a:schemeClr val="dk1"/>
                </a:solidFill>
              </a:rPr>
              <a:t>mendapatkan</a:t>
            </a:r>
            <a:r>
              <a:rPr lang="en" dirty="0">
                <a:solidFill>
                  <a:schemeClr val="dk1"/>
                </a:solidFill>
              </a:rPr>
              <a:t> </a:t>
            </a:r>
            <a:r>
              <a:rPr lang="en" dirty="0" err="1">
                <a:solidFill>
                  <a:schemeClr val="dk1"/>
                </a:solidFill>
              </a:rPr>
              <a:t>karyawan</a:t>
            </a:r>
            <a:r>
              <a:rPr lang="en" dirty="0">
                <a:solidFill>
                  <a:schemeClr val="dk1"/>
                </a:solidFill>
              </a:rPr>
              <a:t> yang </a:t>
            </a:r>
            <a:r>
              <a:rPr lang="en" dirty="0" err="1">
                <a:solidFill>
                  <a:schemeClr val="dk1"/>
                </a:solidFill>
              </a:rPr>
              <a:t>sesuai</a:t>
            </a:r>
            <a:r>
              <a:rPr lang="en" dirty="0">
                <a:solidFill>
                  <a:schemeClr val="dk1"/>
                </a:solidFill>
              </a:rPr>
              <a:t> </a:t>
            </a:r>
            <a:r>
              <a:rPr lang="en" dirty="0" err="1">
                <a:solidFill>
                  <a:schemeClr val="dk1"/>
                </a:solidFill>
              </a:rPr>
              <a:t>dengan</a:t>
            </a:r>
            <a:r>
              <a:rPr lang="en" dirty="0">
                <a:solidFill>
                  <a:schemeClr val="dk1"/>
                </a:solidFill>
              </a:rPr>
              <a:t> </a:t>
            </a:r>
            <a:r>
              <a:rPr lang="en" dirty="0" err="1">
                <a:solidFill>
                  <a:schemeClr val="dk1"/>
                </a:solidFill>
              </a:rPr>
              <a:t>kriteria</a:t>
            </a:r>
            <a:r>
              <a:rPr lang="en" dirty="0">
                <a:solidFill>
                  <a:schemeClr val="dk1"/>
                </a:solidFill>
              </a:rPr>
              <a:t> </a:t>
            </a:r>
            <a:r>
              <a:rPr lang="en" dirty="0" err="1">
                <a:solidFill>
                  <a:schemeClr val="dk1"/>
                </a:solidFill>
              </a:rPr>
              <a:t>berdasarkan</a:t>
            </a:r>
            <a:r>
              <a:rPr lang="en" dirty="0">
                <a:solidFill>
                  <a:schemeClr val="dk1"/>
                </a:solidFill>
              </a:rPr>
              <a:t> target </a:t>
            </a:r>
            <a:r>
              <a:rPr lang="en" dirty="0" err="1">
                <a:solidFill>
                  <a:schemeClr val="dk1"/>
                </a:solidFill>
              </a:rPr>
              <a:t>waktu</a:t>
            </a:r>
            <a:r>
              <a:rPr lang="en" dirty="0">
                <a:solidFill>
                  <a:schemeClr val="dk1"/>
                </a:solidFill>
              </a:rPr>
              <a:t> yang </a:t>
            </a:r>
            <a:r>
              <a:rPr lang="en" dirty="0" err="1">
                <a:solidFill>
                  <a:schemeClr val="dk1"/>
                </a:solidFill>
              </a:rPr>
              <a:t>ditetapkan</a:t>
            </a:r>
            <a:r>
              <a:rPr lang="en" dirty="0">
                <a:solidFill>
                  <a:schemeClr val="dk1"/>
                </a:solidFill>
              </a:rPr>
              <a: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err="1">
                <a:solidFill>
                  <a:schemeClr val="dk1"/>
                </a:solidFill>
              </a:rPr>
              <a:t>Efisien</a:t>
            </a:r>
            <a:r>
              <a:rPr lang="en" dirty="0">
                <a:solidFill>
                  <a:schemeClr val="dk1"/>
                </a:solidFill>
              </a:rPr>
              <a:t> =&gt; </a:t>
            </a:r>
            <a:r>
              <a:rPr lang="en" b="1" dirty="0" err="1">
                <a:solidFill>
                  <a:schemeClr val="dk1"/>
                </a:solidFill>
              </a:rPr>
              <a:t>berfokus</a:t>
            </a:r>
            <a:r>
              <a:rPr lang="en" b="1" dirty="0">
                <a:solidFill>
                  <a:schemeClr val="dk1"/>
                </a:solidFill>
              </a:rPr>
              <a:t> pada </a:t>
            </a:r>
            <a:r>
              <a:rPr lang="en" b="1" dirty="0" err="1">
                <a:solidFill>
                  <a:schemeClr val="dk1"/>
                </a:solidFill>
              </a:rPr>
              <a:t>sumber</a:t>
            </a:r>
            <a:r>
              <a:rPr lang="en" b="1" dirty="0">
                <a:solidFill>
                  <a:schemeClr val="dk1"/>
                </a:solidFill>
              </a:rPr>
              <a:t> </a:t>
            </a:r>
            <a:r>
              <a:rPr lang="en" b="1" dirty="0" err="1">
                <a:solidFill>
                  <a:schemeClr val="dk1"/>
                </a:solidFill>
              </a:rPr>
              <a:t>daya</a:t>
            </a:r>
            <a:r>
              <a:rPr lang="en" dirty="0">
                <a:solidFill>
                  <a:schemeClr val="dk1"/>
                </a:solidFill>
              </a:rPr>
              <a:t> (</a:t>
            </a:r>
            <a:r>
              <a:rPr lang="en" dirty="0" err="1">
                <a:solidFill>
                  <a:schemeClr val="dk1"/>
                </a:solidFill>
              </a:rPr>
              <a:t>tenaga</a:t>
            </a:r>
            <a:r>
              <a:rPr lang="en" dirty="0">
                <a:solidFill>
                  <a:schemeClr val="dk1"/>
                </a:solidFill>
              </a:rPr>
              <a:t>, </a:t>
            </a:r>
            <a:r>
              <a:rPr lang="en" dirty="0" err="1">
                <a:solidFill>
                  <a:schemeClr val="dk1"/>
                </a:solidFill>
              </a:rPr>
              <a:t>waktu</a:t>
            </a:r>
            <a:r>
              <a:rPr lang="en" dirty="0">
                <a:solidFill>
                  <a:schemeClr val="dk1"/>
                </a:solidFill>
              </a:rPr>
              <a:t> dan </a:t>
            </a:r>
            <a:r>
              <a:rPr lang="en" dirty="0" err="1">
                <a:solidFill>
                  <a:schemeClr val="dk1"/>
                </a:solidFill>
              </a:rPr>
              <a:t>biaya</a:t>
            </a:r>
            <a:r>
              <a:rPr lang="en" dirty="0">
                <a:solidFill>
                  <a:schemeClr val="dk1"/>
                </a:solidFill>
              </a:rPr>
              <a:t>) </a:t>
            </a:r>
            <a:r>
              <a:rPr lang="en" dirty="0" err="1">
                <a:solidFill>
                  <a:schemeClr val="dk1"/>
                </a:solidFill>
              </a:rPr>
              <a:t>dalam</a:t>
            </a:r>
            <a:r>
              <a:rPr lang="en" dirty="0">
                <a:solidFill>
                  <a:schemeClr val="dk1"/>
                </a:solidFill>
              </a:rPr>
              <a:t> proses </a:t>
            </a:r>
            <a:r>
              <a:rPr lang="en" dirty="0" err="1">
                <a:solidFill>
                  <a:schemeClr val="dk1"/>
                </a:solidFill>
              </a:rPr>
              <a:t>rekrutmen</a:t>
            </a:r>
            <a:r>
              <a:rPr lang="en" dirty="0">
                <a:solidFill>
                  <a:schemeClr val="dk1"/>
                </a:solidFill>
              </a:rPr>
              <a:t>, </a:t>
            </a:r>
            <a:r>
              <a:rPr lang="en" dirty="0" err="1">
                <a:solidFill>
                  <a:schemeClr val="dk1"/>
                </a:solidFill>
              </a:rPr>
              <a:t>apakah</a:t>
            </a:r>
            <a:r>
              <a:rPr lang="en" dirty="0">
                <a:solidFill>
                  <a:schemeClr val="dk1"/>
                </a:solidFill>
              </a:rPr>
              <a:t> </a:t>
            </a:r>
            <a:r>
              <a:rPr lang="en" dirty="0" err="1">
                <a:solidFill>
                  <a:schemeClr val="dk1"/>
                </a:solidFill>
              </a:rPr>
              <a:t>sumber</a:t>
            </a:r>
            <a:r>
              <a:rPr lang="en" dirty="0">
                <a:solidFill>
                  <a:schemeClr val="dk1"/>
                </a:solidFill>
              </a:rPr>
              <a:t> </a:t>
            </a:r>
            <a:r>
              <a:rPr lang="en" dirty="0" err="1">
                <a:solidFill>
                  <a:schemeClr val="dk1"/>
                </a:solidFill>
              </a:rPr>
              <a:t>daya</a:t>
            </a:r>
            <a:r>
              <a:rPr lang="en" dirty="0">
                <a:solidFill>
                  <a:schemeClr val="dk1"/>
                </a:solidFill>
              </a:rPr>
              <a:t> yang </a:t>
            </a:r>
            <a:r>
              <a:rPr lang="en" dirty="0" err="1">
                <a:solidFill>
                  <a:schemeClr val="dk1"/>
                </a:solidFill>
              </a:rPr>
              <a:t>digunakan</a:t>
            </a:r>
            <a:r>
              <a:rPr lang="en" dirty="0">
                <a:solidFill>
                  <a:schemeClr val="dk1"/>
                </a:solidFill>
              </a:rPr>
              <a:t> </a:t>
            </a:r>
            <a:r>
              <a:rPr lang="en" dirty="0" err="1">
                <a:solidFill>
                  <a:schemeClr val="dk1"/>
                </a:solidFill>
              </a:rPr>
              <a:t>saat</a:t>
            </a:r>
            <a:r>
              <a:rPr lang="en" dirty="0">
                <a:solidFill>
                  <a:schemeClr val="dk1"/>
                </a:solidFill>
              </a:rPr>
              <a:t> </a:t>
            </a:r>
            <a:r>
              <a:rPr lang="en" dirty="0" err="1">
                <a:solidFill>
                  <a:schemeClr val="dk1"/>
                </a:solidFill>
              </a:rPr>
              <a:t>ini</a:t>
            </a:r>
            <a:r>
              <a:rPr lang="en" dirty="0">
                <a:solidFill>
                  <a:schemeClr val="dk1"/>
                </a:solidFill>
              </a:rPr>
              <a:t> </a:t>
            </a:r>
            <a:r>
              <a:rPr lang="en" dirty="0" err="1">
                <a:solidFill>
                  <a:schemeClr val="dk1"/>
                </a:solidFill>
              </a:rPr>
              <a:t>masih</a:t>
            </a:r>
            <a:r>
              <a:rPr lang="en" dirty="0">
                <a:solidFill>
                  <a:schemeClr val="dk1"/>
                </a:solidFill>
              </a:rPr>
              <a:t> </a:t>
            </a:r>
            <a:r>
              <a:rPr lang="en" dirty="0" err="1">
                <a:solidFill>
                  <a:schemeClr val="dk1"/>
                </a:solidFill>
              </a:rPr>
              <a:t>bisa</a:t>
            </a:r>
            <a:r>
              <a:rPr lang="en" dirty="0">
                <a:solidFill>
                  <a:schemeClr val="dk1"/>
                </a:solidFill>
              </a:rPr>
              <a:t> </a:t>
            </a:r>
            <a:r>
              <a:rPr lang="en" dirty="0" err="1">
                <a:solidFill>
                  <a:schemeClr val="dk1"/>
                </a:solidFill>
              </a:rPr>
              <a:t>dioptimalkan</a:t>
            </a:r>
            <a:r>
              <a:rPr lang="en" dirty="0">
                <a:solidFill>
                  <a:schemeClr val="dk1"/>
                </a:solidFill>
              </a:rPr>
              <a: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i="1" dirty="0" err="1">
                <a:solidFill>
                  <a:schemeClr val="dk1"/>
                </a:solidFill>
              </a:rPr>
              <a:t>Keduanya</a:t>
            </a:r>
            <a:r>
              <a:rPr lang="en" i="1" dirty="0">
                <a:solidFill>
                  <a:schemeClr val="dk1"/>
                </a:solidFill>
              </a:rPr>
              <a:t> </a:t>
            </a:r>
            <a:r>
              <a:rPr lang="en" i="1" dirty="0" err="1">
                <a:solidFill>
                  <a:schemeClr val="dk1"/>
                </a:solidFill>
              </a:rPr>
              <a:t>saling</a:t>
            </a:r>
            <a:r>
              <a:rPr lang="en" i="1" dirty="0">
                <a:solidFill>
                  <a:schemeClr val="dk1"/>
                </a:solidFill>
              </a:rPr>
              <a:t> </a:t>
            </a:r>
            <a:r>
              <a:rPr lang="en" i="1" dirty="0" err="1">
                <a:solidFill>
                  <a:schemeClr val="dk1"/>
                </a:solidFill>
              </a:rPr>
              <a:t>berkaitan</a:t>
            </a:r>
            <a:r>
              <a:rPr lang="en" dirty="0">
                <a:solidFill>
                  <a:schemeClr val="dk1"/>
                </a:solidFill>
              </a:rPr>
              <a:t> </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err="1">
                <a:solidFill>
                  <a:schemeClr val="dk1"/>
                </a:solidFill>
              </a:rPr>
              <a:t>kalau</a:t>
            </a:r>
            <a:r>
              <a:rPr lang="en" dirty="0">
                <a:solidFill>
                  <a:schemeClr val="dk1"/>
                </a:solidFill>
              </a:rPr>
              <a:t> proses </a:t>
            </a:r>
            <a:r>
              <a:rPr lang="en" dirty="0" err="1">
                <a:solidFill>
                  <a:schemeClr val="dk1"/>
                </a:solidFill>
              </a:rPr>
              <a:t>rekrutmen</a:t>
            </a:r>
            <a:r>
              <a:rPr lang="en" dirty="0">
                <a:solidFill>
                  <a:schemeClr val="dk1"/>
                </a:solidFill>
              </a:rPr>
              <a:t> </a:t>
            </a:r>
            <a:r>
              <a:rPr lang="en" b="1" dirty="0" err="1">
                <a:solidFill>
                  <a:schemeClr val="dk1"/>
                </a:solidFill>
              </a:rPr>
              <a:t>tidak</a:t>
            </a:r>
            <a:r>
              <a:rPr lang="en" b="1" dirty="0">
                <a:solidFill>
                  <a:schemeClr val="dk1"/>
                </a:solidFill>
              </a:rPr>
              <a:t> </a:t>
            </a:r>
            <a:r>
              <a:rPr lang="en" b="1" dirty="0" err="1">
                <a:solidFill>
                  <a:schemeClr val="dk1"/>
                </a:solidFill>
              </a:rPr>
              <a:t>efektif</a:t>
            </a:r>
            <a:r>
              <a:rPr lang="en" b="1" dirty="0">
                <a:solidFill>
                  <a:schemeClr val="dk1"/>
                </a:solidFill>
              </a:rPr>
              <a:t>, </a:t>
            </a:r>
            <a:r>
              <a:rPr lang="en" b="1" dirty="0" err="1">
                <a:solidFill>
                  <a:schemeClr val="dk1"/>
                </a:solidFill>
              </a:rPr>
              <a:t>walaupun</a:t>
            </a:r>
            <a:r>
              <a:rPr lang="en" b="1" dirty="0">
                <a:solidFill>
                  <a:schemeClr val="dk1"/>
                </a:solidFill>
              </a:rPr>
              <a:t> </a:t>
            </a:r>
            <a:r>
              <a:rPr lang="en" b="1" dirty="0" err="1">
                <a:solidFill>
                  <a:schemeClr val="dk1"/>
                </a:solidFill>
              </a:rPr>
              <a:t>efisien</a:t>
            </a:r>
            <a:r>
              <a:rPr lang="en" dirty="0">
                <a:solidFill>
                  <a:schemeClr val="dk1"/>
                </a:solidFill>
              </a:rPr>
              <a:t>, </a:t>
            </a:r>
            <a:r>
              <a:rPr lang="en" dirty="0" err="1">
                <a:solidFill>
                  <a:schemeClr val="dk1"/>
                </a:solidFill>
              </a:rPr>
              <a:t>perusahaan</a:t>
            </a:r>
            <a:r>
              <a:rPr lang="en" dirty="0">
                <a:solidFill>
                  <a:schemeClr val="dk1"/>
                </a:solidFill>
              </a:rPr>
              <a:t> </a:t>
            </a:r>
            <a:r>
              <a:rPr lang="en" dirty="0" err="1">
                <a:solidFill>
                  <a:schemeClr val="dk1"/>
                </a:solidFill>
              </a:rPr>
              <a:t>mungkin</a:t>
            </a:r>
            <a:r>
              <a:rPr lang="en" dirty="0">
                <a:solidFill>
                  <a:schemeClr val="dk1"/>
                </a:solidFill>
              </a:rPr>
              <a:t> </a:t>
            </a:r>
            <a:r>
              <a:rPr lang="en" dirty="0" err="1">
                <a:solidFill>
                  <a:schemeClr val="dk1"/>
                </a:solidFill>
              </a:rPr>
              <a:t>akan</a:t>
            </a:r>
            <a:r>
              <a:rPr lang="en" dirty="0">
                <a:solidFill>
                  <a:schemeClr val="dk1"/>
                </a:solidFill>
              </a:rPr>
              <a:t> </a:t>
            </a:r>
            <a:r>
              <a:rPr lang="en" dirty="0" err="1">
                <a:solidFill>
                  <a:schemeClr val="dk1"/>
                </a:solidFill>
              </a:rPr>
              <a:t>mengalami</a:t>
            </a:r>
            <a:r>
              <a:rPr lang="en" dirty="0">
                <a:solidFill>
                  <a:schemeClr val="dk1"/>
                </a:solidFill>
              </a:rPr>
              <a:t> </a:t>
            </a:r>
            <a:r>
              <a:rPr lang="en" dirty="0" err="1">
                <a:solidFill>
                  <a:schemeClr val="dk1"/>
                </a:solidFill>
              </a:rPr>
              <a:t>kesulitan</a:t>
            </a:r>
            <a:r>
              <a:rPr lang="en" dirty="0">
                <a:solidFill>
                  <a:schemeClr val="dk1"/>
                </a:solidFill>
              </a:rPr>
              <a:t> </a:t>
            </a:r>
            <a:r>
              <a:rPr lang="en" dirty="0" err="1">
                <a:solidFill>
                  <a:schemeClr val="dk1"/>
                </a:solidFill>
              </a:rPr>
              <a:t>menemukan</a:t>
            </a:r>
            <a:r>
              <a:rPr lang="en" dirty="0">
                <a:solidFill>
                  <a:schemeClr val="dk1"/>
                </a:solidFill>
              </a:rPr>
              <a:t> </a:t>
            </a:r>
            <a:r>
              <a:rPr lang="en" dirty="0" err="1">
                <a:solidFill>
                  <a:schemeClr val="dk1"/>
                </a:solidFill>
              </a:rPr>
              <a:t>kandidat</a:t>
            </a:r>
            <a:r>
              <a:rPr lang="en" dirty="0">
                <a:solidFill>
                  <a:schemeClr val="dk1"/>
                </a:solidFill>
              </a:rPr>
              <a:t> yang </a:t>
            </a:r>
            <a:r>
              <a:rPr lang="en" dirty="0" err="1">
                <a:solidFill>
                  <a:schemeClr val="dk1"/>
                </a:solidFill>
              </a:rPr>
              <a:t>kompeten</a:t>
            </a:r>
            <a:r>
              <a:rPr lang="en" dirty="0">
                <a:solidFill>
                  <a:schemeClr val="dk1"/>
                </a:solidFill>
              </a:rPr>
              <a:t>. </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err="1">
                <a:solidFill>
                  <a:schemeClr val="dk1"/>
                </a:solidFill>
              </a:rPr>
              <a:t>kalau</a:t>
            </a:r>
            <a:r>
              <a:rPr lang="en" dirty="0">
                <a:solidFill>
                  <a:schemeClr val="dk1"/>
                </a:solidFill>
              </a:rPr>
              <a:t> proses </a:t>
            </a:r>
            <a:r>
              <a:rPr lang="en" dirty="0" err="1">
                <a:solidFill>
                  <a:schemeClr val="dk1"/>
                </a:solidFill>
              </a:rPr>
              <a:t>rekrutmen</a:t>
            </a:r>
            <a:r>
              <a:rPr lang="en" dirty="0">
                <a:solidFill>
                  <a:schemeClr val="dk1"/>
                </a:solidFill>
              </a:rPr>
              <a:t> </a:t>
            </a:r>
            <a:r>
              <a:rPr lang="en" b="1" dirty="0" err="1">
                <a:solidFill>
                  <a:schemeClr val="dk1"/>
                </a:solidFill>
              </a:rPr>
              <a:t>efektif</a:t>
            </a:r>
            <a:r>
              <a:rPr lang="en" b="1" dirty="0">
                <a:solidFill>
                  <a:schemeClr val="dk1"/>
                </a:solidFill>
              </a:rPr>
              <a:t> </a:t>
            </a:r>
            <a:r>
              <a:rPr lang="en" b="1" dirty="0" err="1">
                <a:solidFill>
                  <a:schemeClr val="dk1"/>
                </a:solidFill>
              </a:rPr>
              <a:t>tetapi</a:t>
            </a:r>
            <a:r>
              <a:rPr lang="en" b="1" dirty="0">
                <a:solidFill>
                  <a:schemeClr val="dk1"/>
                </a:solidFill>
              </a:rPr>
              <a:t> </a:t>
            </a:r>
            <a:r>
              <a:rPr lang="en" b="1" dirty="0" err="1">
                <a:solidFill>
                  <a:schemeClr val="dk1"/>
                </a:solidFill>
              </a:rPr>
              <a:t>tidak</a:t>
            </a:r>
            <a:r>
              <a:rPr lang="en" b="1" dirty="0">
                <a:solidFill>
                  <a:schemeClr val="dk1"/>
                </a:solidFill>
              </a:rPr>
              <a:t> </a:t>
            </a:r>
            <a:r>
              <a:rPr lang="en" b="1" dirty="0" err="1">
                <a:solidFill>
                  <a:schemeClr val="dk1"/>
                </a:solidFill>
              </a:rPr>
              <a:t>efisien</a:t>
            </a:r>
            <a:r>
              <a:rPr lang="en" dirty="0">
                <a:solidFill>
                  <a:schemeClr val="dk1"/>
                </a:solidFill>
              </a:rPr>
              <a:t>, </a:t>
            </a:r>
            <a:r>
              <a:rPr lang="en" dirty="0" err="1">
                <a:solidFill>
                  <a:schemeClr val="dk1"/>
                </a:solidFill>
              </a:rPr>
              <a:t>perusahaan</a:t>
            </a:r>
            <a:r>
              <a:rPr lang="en" dirty="0">
                <a:solidFill>
                  <a:schemeClr val="dk1"/>
                </a:solidFill>
              </a:rPr>
              <a:t> </a:t>
            </a:r>
            <a:r>
              <a:rPr lang="en" dirty="0" err="1">
                <a:solidFill>
                  <a:schemeClr val="dk1"/>
                </a:solidFill>
              </a:rPr>
              <a:t>mungkin</a:t>
            </a:r>
            <a:r>
              <a:rPr lang="en" dirty="0">
                <a:solidFill>
                  <a:schemeClr val="dk1"/>
                </a:solidFill>
              </a:rPr>
              <a:t> </a:t>
            </a:r>
            <a:r>
              <a:rPr lang="en" dirty="0" err="1">
                <a:solidFill>
                  <a:schemeClr val="dk1"/>
                </a:solidFill>
              </a:rPr>
              <a:t>menghabiskan</a:t>
            </a:r>
            <a:r>
              <a:rPr lang="en" dirty="0">
                <a:solidFill>
                  <a:schemeClr val="dk1"/>
                </a:solidFill>
              </a:rPr>
              <a:t> </a:t>
            </a:r>
            <a:r>
              <a:rPr lang="en" dirty="0" err="1">
                <a:solidFill>
                  <a:schemeClr val="dk1"/>
                </a:solidFill>
              </a:rPr>
              <a:t>terlalu</a:t>
            </a:r>
            <a:r>
              <a:rPr lang="en" dirty="0">
                <a:solidFill>
                  <a:schemeClr val="dk1"/>
                </a:solidFill>
              </a:rPr>
              <a:t> </a:t>
            </a:r>
            <a:r>
              <a:rPr lang="en" dirty="0" err="1">
                <a:solidFill>
                  <a:schemeClr val="dk1"/>
                </a:solidFill>
              </a:rPr>
              <a:t>banyak</a:t>
            </a:r>
            <a:r>
              <a:rPr lang="en" dirty="0">
                <a:solidFill>
                  <a:schemeClr val="dk1"/>
                </a:solidFill>
              </a:rPr>
              <a:t> </a:t>
            </a:r>
            <a:r>
              <a:rPr lang="en" dirty="0" err="1">
                <a:solidFill>
                  <a:schemeClr val="dk1"/>
                </a:solidFill>
              </a:rPr>
              <a:t>waktu</a:t>
            </a:r>
            <a:r>
              <a:rPr lang="en" dirty="0">
                <a:solidFill>
                  <a:schemeClr val="dk1"/>
                </a:solidFill>
              </a:rPr>
              <a:t>, </a:t>
            </a:r>
            <a:r>
              <a:rPr lang="en" dirty="0" err="1">
                <a:solidFill>
                  <a:schemeClr val="dk1"/>
                </a:solidFill>
              </a:rPr>
              <a:t>tenaga</a:t>
            </a:r>
            <a:r>
              <a:rPr lang="en" dirty="0">
                <a:solidFill>
                  <a:schemeClr val="dk1"/>
                </a:solidFill>
              </a:rPr>
              <a:t>, </a:t>
            </a:r>
            <a:r>
              <a:rPr lang="en" dirty="0" err="1">
                <a:solidFill>
                  <a:schemeClr val="dk1"/>
                </a:solidFill>
              </a:rPr>
              <a:t>atau</a:t>
            </a:r>
            <a:r>
              <a:rPr lang="en" dirty="0">
                <a:solidFill>
                  <a:schemeClr val="dk1"/>
                </a:solidFill>
              </a:rPr>
              <a:t> </a:t>
            </a:r>
            <a:r>
              <a:rPr lang="en" dirty="0" err="1">
                <a:solidFill>
                  <a:schemeClr val="dk1"/>
                </a:solidFill>
              </a:rPr>
              <a:t>biaya</a:t>
            </a:r>
            <a:r>
              <a:rPr lang="en" dirty="0">
                <a:solidFill>
                  <a:schemeClr val="dk1"/>
                </a:solidFill>
              </a:rPr>
              <a:t> </a:t>
            </a:r>
            <a:r>
              <a:rPr lang="en" dirty="0" err="1">
                <a:solidFill>
                  <a:schemeClr val="dk1"/>
                </a:solidFill>
              </a:rPr>
              <a:t>untuk</a:t>
            </a:r>
            <a:r>
              <a:rPr lang="en" dirty="0">
                <a:solidFill>
                  <a:schemeClr val="dk1"/>
                </a:solidFill>
              </a:rPr>
              <a:t> </a:t>
            </a:r>
            <a:r>
              <a:rPr lang="en" dirty="0" err="1">
                <a:solidFill>
                  <a:schemeClr val="dk1"/>
                </a:solidFill>
              </a:rPr>
              <a:t>mendapatkan</a:t>
            </a:r>
            <a:r>
              <a:rPr lang="en" dirty="0">
                <a:solidFill>
                  <a:schemeClr val="dk1"/>
                </a:solidFill>
              </a:rPr>
              <a:t> </a:t>
            </a:r>
            <a:r>
              <a:rPr lang="en" dirty="0" err="1">
                <a:solidFill>
                  <a:schemeClr val="dk1"/>
                </a:solidFill>
              </a:rPr>
              <a:t>kandidat</a:t>
            </a:r>
            <a:r>
              <a:rPr lang="en" dirty="0">
                <a:solidFill>
                  <a:schemeClr val="dk1"/>
                </a:solidFill>
              </a:rPr>
              <a:t> yang </a:t>
            </a:r>
            <a:r>
              <a:rPr lang="en" dirty="0" err="1">
                <a:solidFill>
                  <a:schemeClr val="dk1"/>
                </a:solidFill>
              </a:rPr>
              <a:t>kompeten</a:t>
            </a:r>
            <a:r>
              <a:rPr lang="en" dirty="0">
                <a:solidFill>
                  <a:schemeClr val="dk1"/>
                </a:solidFill>
              </a:rPr>
              <a:t>.</a:t>
            </a: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598377486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598377486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Metode Pengumpulan Data yang digunakan pada penelitian ini adalah dengan Wawancara dan Observasi pada PT ABC. Selain itu studi pustaka juga dilakukan untuk memperoleh informasi dan referensi yang diperlukan untuk mengembangkan sistem ini.</a:t>
            </a:r>
            <a:endParaRPr/>
          </a:p>
          <a:p>
            <a:pPr marL="0" lvl="0" indent="0" algn="l" rtl="0">
              <a:spcBef>
                <a:spcPts val="0"/>
              </a:spcBef>
              <a:spcAft>
                <a:spcPts val="0"/>
              </a:spcAft>
              <a:buNone/>
            </a:pPr>
            <a:endParaRPr/>
          </a:p>
          <a:p>
            <a:pPr marL="0" lvl="0" indent="0" algn="l" rtl="0">
              <a:spcBef>
                <a:spcPts val="0"/>
              </a:spcBef>
              <a:spcAft>
                <a:spcPts val="0"/>
              </a:spcAft>
              <a:buNone/>
            </a:pPr>
            <a:r>
              <a:rPr lang="en"/>
              <a:t>Metode Pengembangan yang dilakukan metode waterfall. Saya memilih metode ini karena Metode waterfall cocok digunakan untuk project yang spesifik dan terstruktur, di mana kebutuhan dan spesifikasi yang jelas sudah ada di awal. Tahapan yang dilakukan yaitu: </a:t>
            </a:r>
            <a:endParaRPr/>
          </a:p>
          <a:p>
            <a:pPr marL="457200" lvl="0" indent="-298450" algn="l" rtl="0">
              <a:spcBef>
                <a:spcPts val="0"/>
              </a:spcBef>
              <a:spcAft>
                <a:spcPts val="0"/>
              </a:spcAft>
              <a:buSzPts val="1100"/>
              <a:buChar char="-"/>
            </a:pPr>
            <a:r>
              <a:rPr lang="en" b="1"/>
              <a:t>Analisis sistem, </a:t>
            </a:r>
            <a:r>
              <a:rPr lang="en"/>
              <a:t>disini poin-poin identifikasi masalah akan dianalisis lebih lanjut, untuk menyusun requirement sistem yang diharapkan. </a:t>
            </a:r>
            <a:endParaRPr/>
          </a:p>
          <a:p>
            <a:pPr marL="457200" lvl="0" indent="-298450" algn="l" rtl="0">
              <a:spcBef>
                <a:spcPts val="0"/>
              </a:spcBef>
              <a:spcAft>
                <a:spcPts val="0"/>
              </a:spcAft>
              <a:buSzPts val="1100"/>
              <a:buChar char="-"/>
            </a:pPr>
            <a:r>
              <a:rPr lang="en"/>
              <a:t>Selanjutnya </a:t>
            </a:r>
            <a:r>
              <a:rPr lang="en" b="1"/>
              <a:t>Perancangan </a:t>
            </a:r>
            <a:r>
              <a:rPr lang="en"/>
              <a:t>tampilan dari sistem </a:t>
            </a:r>
            <a:endParaRPr/>
          </a:p>
          <a:p>
            <a:pPr marL="457200" lvl="0" indent="-298450" algn="l" rtl="0">
              <a:spcBef>
                <a:spcPts val="0"/>
              </a:spcBef>
              <a:spcAft>
                <a:spcPts val="0"/>
              </a:spcAft>
              <a:buSzPts val="1100"/>
              <a:buChar char="-"/>
            </a:pPr>
            <a:r>
              <a:rPr lang="en"/>
              <a:t>Kemudian </a:t>
            </a:r>
            <a:r>
              <a:rPr lang="en" b="1"/>
              <a:t>Pembuatan coding</a:t>
            </a:r>
            <a:endParaRPr b="1"/>
          </a:p>
          <a:p>
            <a:pPr marL="457200" lvl="0" indent="-298450" algn="l" rtl="0">
              <a:spcBef>
                <a:spcPts val="0"/>
              </a:spcBef>
              <a:spcAft>
                <a:spcPts val="0"/>
              </a:spcAft>
              <a:buSzPts val="1100"/>
              <a:buChar char="-"/>
            </a:pPr>
            <a:r>
              <a:rPr lang="en" b="1"/>
              <a:t>Testing, </a:t>
            </a:r>
            <a:r>
              <a:rPr lang="en"/>
              <a:t>coding yang telah dibuat akan di test menggunakan metode black box testing. Dimana pengujian dilakukan dari sudut pandang user dan hanya fokus pada input dan output yang dihasilkan dari sistem.</a:t>
            </a:r>
            <a:endParaRPr/>
          </a:p>
          <a:p>
            <a:pPr marL="457200" lvl="0" indent="-298450" algn="l" rtl="0">
              <a:spcBef>
                <a:spcPts val="0"/>
              </a:spcBef>
              <a:spcAft>
                <a:spcPts val="0"/>
              </a:spcAft>
              <a:buSzPts val="1100"/>
              <a:buChar char="-"/>
            </a:pPr>
            <a:r>
              <a:rPr lang="en"/>
              <a:t>Kemudian hasil temuan masalah dari testing, akan diperbaiki pada tahapan </a:t>
            </a:r>
            <a:r>
              <a:rPr lang="en" b="1"/>
              <a:t>Maintenance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5983774865_0_1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25983774865_0_1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983774865_0_1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983774865_0_1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5983774865_0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5983774865_0_1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5983774865_0_1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5983774865_0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11"/>
          <p:cNvSpPr txBox="1">
            <a:spLocks noGrp="1"/>
          </p:cNvSpPr>
          <p:nvPr>
            <p:ph type="title" hasCustomPrompt="1"/>
          </p:nvPr>
        </p:nvSpPr>
        <p:spPr>
          <a:xfrm>
            <a:off x="1327050" y="1598088"/>
            <a:ext cx="6489900" cy="1318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subTitle" idx="1"/>
          </p:nvPr>
        </p:nvSpPr>
        <p:spPr>
          <a:xfrm>
            <a:off x="1327050" y="2945463"/>
            <a:ext cx="64899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ft title">
  <p:cSld name="CUSTOM">
    <p:spTree>
      <p:nvGrpSpPr>
        <p:cNvPr id="1"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txBox="1">
            <a:spLocks noGrp="1"/>
          </p:cNvSpPr>
          <p:nvPr>
            <p:ph type="title"/>
          </p:nvPr>
        </p:nvSpPr>
        <p:spPr>
          <a:xfrm>
            <a:off x="723900" y="448056"/>
            <a:ext cx="2314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
    <p:bg>
      <p:bgPr>
        <a:solidFill>
          <a:schemeClr val="accent3"/>
        </a:solidFill>
        <a:effectLst/>
      </p:bgPr>
    </p:bg>
    <p:spTree>
      <p:nvGrpSpPr>
        <p:cNvPr id="1"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text lines">
  <p:cSld name="CUSTOM_3">
    <p:spTree>
      <p:nvGrpSpPr>
        <p:cNvPr id="1"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6"/>
          <p:cNvSpPr txBox="1">
            <a:spLocks noGrp="1"/>
          </p:cNvSpPr>
          <p:nvPr>
            <p:ph type="subTitle" idx="1"/>
          </p:nvPr>
        </p:nvSpPr>
        <p:spPr>
          <a:xfrm>
            <a:off x="556807" y="3580886"/>
            <a:ext cx="22197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 name="Google Shape;105;p16"/>
          <p:cNvSpPr txBox="1">
            <a:spLocks noGrp="1"/>
          </p:cNvSpPr>
          <p:nvPr>
            <p:ph type="subTitle" idx="2"/>
          </p:nvPr>
        </p:nvSpPr>
        <p:spPr>
          <a:xfrm>
            <a:off x="6279880" y="2060361"/>
            <a:ext cx="22197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6" name="Google Shape;106;p16"/>
          <p:cNvSpPr txBox="1">
            <a:spLocks noGrp="1"/>
          </p:cNvSpPr>
          <p:nvPr>
            <p:ph type="subTitle" idx="3"/>
          </p:nvPr>
        </p:nvSpPr>
        <p:spPr>
          <a:xfrm>
            <a:off x="552702" y="2060361"/>
            <a:ext cx="22197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7" name="Google Shape;107;p16"/>
          <p:cNvSpPr txBox="1">
            <a:spLocks noGrp="1"/>
          </p:cNvSpPr>
          <p:nvPr>
            <p:ph type="subTitle" idx="4"/>
          </p:nvPr>
        </p:nvSpPr>
        <p:spPr>
          <a:xfrm>
            <a:off x="552707" y="3260336"/>
            <a:ext cx="22197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6"/>
          <p:cNvSpPr txBox="1">
            <a:spLocks noGrp="1"/>
          </p:cNvSpPr>
          <p:nvPr>
            <p:ph type="subTitle" idx="5"/>
          </p:nvPr>
        </p:nvSpPr>
        <p:spPr>
          <a:xfrm>
            <a:off x="6279880" y="1710961"/>
            <a:ext cx="22197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6"/>
          <p:cNvSpPr txBox="1">
            <a:spLocks noGrp="1"/>
          </p:cNvSpPr>
          <p:nvPr>
            <p:ph type="subTitle" idx="6"/>
          </p:nvPr>
        </p:nvSpPr>
        <p:spPr>
          <a:xfrm>
            <a:off x="552702" y="1710961"/>
            <a:ext cx="22197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6"/>
          <p:cNvSpPr txBox="1">
            <a:spLocks noGrp="1"/>
          </p:cNvSpPr>
          <p:nvPr>
            <p:ph type="subTitle" idx="7"/>
          </p:nvPr>
        </p:nvSpPr>
        <p:spPr>
          <a:xfrm>
            <a:off x="6279880" y="3580874"/>
            <a:ext cx="22197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6"/>
          <p:cNvSpPr txBox="1">
            <a:spLocks noGrp="1"/>
          </p:cNvSpPr>
          <p:nvPr>
            <p:ph type="subTitle" idx="8"/>
          </p:nvPr>
        </p:nvSpPr>
        <p:spPr>
          <a:xfrm>
            <a:off x="6279880" y="3239399"/>
            <a:ext cx="22197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6562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5" name="Google Shape;115;p17"/>
          <p:cNvSpPr txBox="1">
            <a:spLocks noGrp="1"/>
          </p:cNvSpPr>
          <p:nvPr>
            <p:ph type="subTitle" idx="2"/>
          </p:nvPr>
        </p:nvSpPr>
        <p:spPr>
          <a:xfrm>
            <a:off x="6562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17"/>
          <p:cNvSpPr txBox="1">
            <a:spLocks noGrp="1"/>
          </p:cNvSpPr>
          <p:nvPr>
            <p:ph type="subTitle" idx="3"/>
          </p:nvPr>
        </p:nvSpPr>
        <p:spPr>
          <a:xfrm>
            <a:off x="33613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7"/>
          <p:cNvSpPr txBox="1">
            <a:spLocks noGrp="1"/>
          </p:cNvSpPr>
          <p:nvPr>
            <p:ph type="subTitle" idx="4"/>
          </p:nvPr>
        </p:nvSpPr>
        <p:spPr>
          <a:xfrm>
            <a:off x="33613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17"/>
          <p:cNvSpPr txBox="1">
            <a:spLocks noGrp="1"/>
          </p:cNvSpPr>
          <p:nvPr>
            <p:ph type="subTitle" idx="5"/>
          </p:nvPr>
        </p:nvSpPr>
        <p:spPr>
          <a:xfrm>
            <a:off x="60664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9" name="Google Shape;119;p17"/>
          <p:cNvSpPr txBox="1">
            <a:spLocks noGrp="1"/>
          </p:cNvSpPr>
          <p:nvPr>
            <p:ph type="subTitle" idx="6"/>
          </p:nvPr>
        </p:nvSpPr>
        <p:spPr>
          <a:xfrm>
            <a:off x="60664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7"/>
          <p:cNvSpPr txBox="1">
            <a:spLocks noGrp="1"/>
          </p:cNvSpPr>
          <p:nvPr>
            <p:ph type="subTitle" idx="7"/>
          </p:nvPr>
        </p:nvSpPr>
        <p:spPr>
          <a:xfrm>
            <a:off x="6562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7"/>
          <p:cNvSpPr txBox="1">
            <a:spLocks noGrp="1"/>
          </p:cNvSpPr>
          <p:nvPr>
            <p:ph type="subTitle" idx="8"/>
          </p:nvPr>
        </p:nvSpPr>
        <p:spPr>
          <a:xfrm>
            <a:off x="6562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17"/>
          <p:cNvSpPr txBox="1">
            <a:spLocks noGrp="1"/>
          </p:cNvSpPr>
          <p:nvPr>
            <p:ph type="subTitle" idx="9"/>
          </p:nvPr>
        </p:nvSpPr>
        <p:spPr>
          <a:xfrm>
            <a:off x="33613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17"/>
          <p:cNvSpPr txBox="1">
            <a:spLocks noGrp="1"/>
          </p:cNvSpPr>
          <p:nvPr>
            <p:ph type="subTitle" idx="13"/>
          </p:nvPr>
        </p:nvSpPr>
        <p:spPr>
          <a:xfrm>
            <a:off x="33613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17"/>
          <p:cNvSpPr txBox="1">
            <a:spLocks noGrp="1"/>
          </p:cNvSpPr>
          <p:nvPr>
            <p:ph type="subTitle" idx="14"/>
          </p:nvPr>
        </p:nvSpPr>
        <p:spPr>
          <a:xfrm>
            <a:off x="60664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17"/>
          <p:cNvSpPr txBox="1">
            <a:spLocks noGrp="1"/>
          </p:cNvSpPr>
          <p:nvPr>
            <p:ph type="subTitle" idx="15"/>
          </p:nvPr>
        </p:nvSpPr>
        <p:spPr>
          <a:xfrm>
            <a:off x="60664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 name="Google Shape;126;p17"/>
          <p:cNvSpPr txBox="1">
            <a:spLocks noGrp="1"/>
          </p:cNvSpPr>
          <p:nvPr>
            <p:ph type="title" idx="16" hasCustomPrompt="1"/>
          </p:nvPr>
        </p:nvSpPr>
        <p:spPr>
          <a:xfrm>
            <a:off x="1532300" y="124277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7"/>
          <p:cNvSpPr txBox="1">
            <a:spLocks noGrp="1"/>
          </p:cNvSpPr>
          <p:nvPr>
            <p:ph type="title" idx="17" hasCustomPrompt="1"/>
          </p:nvPr>
        </p:nvSpPr>
        <p:spPr>
          <a:xfrm>
            <a:off x="15323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 name="Google Shape;128;p17"/>
          <p:cNvSpPr txBox="1">
            <a:spLocks noGrp="1"/>
          </p:cNvSpPr>
          <p:nvPr>
            <p:ph type="title" idx="18" hasCustomPrompt="1"/>
          </p:nvPr>
        </p:nvSpPr>
        <p:spPr>
          <a:xfrm>
            <a:off x="4237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7"/>
          <p:cNvSpPr txBox="1">
            <a:spLocks noGrp="1"/>
          </p:cNvSpPr>
          <p:nvPr>
            <p:ph type="title" idx="19" hasCustomPrompt="1"/>
          </p:nvPr>
        </p:nvSpPr>
        <p:spPr>
          <a:xfrm>
            <a:off x="42375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7"/>
          <p:cNvSpPr txBox="1">
            <a:spLocks noGrp="1"/>
          </p:cNvSpPr>
          <p:nvPr>
            <p:ph type="title" idx="20" hasCustomPrompt="1"/>
          </p:nvPr>
        </p:nvSpPr>
        <p:spPr>
          <a:xfrm>
            <a:off x="6942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1" name="Google Shape;131;p17"/>
          <p:cNvSpPr txBox="1">
            <a:spLocks noGrp="1"/>
          </p:cNvSpPr>
          <p:nvPr>
            <p:ph type="title" idx="21" hasCustomPrompt="1"/>
          </p:nvPr>
        </p:nvSpPr>
        <p:spPr>
          <a:xfrm>
            <a:off x="6942300" y="3084425"/>
            <a:ext cx="6693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5">
    <p:bg>
      <p:bgPr>
        <a:solidFill>
          <a:schemeClr val="lt1"/>
        </a:solidFill>
        <a:effectLst/>
      </p:bgPr>
    </p:bg>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067250" y="445025"/>
            <a:ext cx="7009500" cy="541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a:endParaRPr/>
          </a:p>
        </p:txBody>
      </p:sp>
      <p:sp>
        <p:nvSpPr>
          <p:cNvPr id="137" name="Google Shape;137;p19"/>
          <p:cNvSpPr txBox="1">
            <a:spLocks noGrp="1"/>
          </p:cNvSpPr>
          <p:nvPr>
            <p:ph type="subTitle" idx="1"/>
          </p:nvPr>
        </p:nvSpPr>
        <p:spPr>
          <a:xfrm>
            <a:off x="1322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8" name="Google Shape;138;p19"/>
          <p:cNvSpPr txBox="1">
            <a:spLocks noGrp="1"/>
          </p:cNvSpPr>
          <p:nvPr>
            <p:ph type="subTitle" idx="2"/>
          </p:nvPr>
        </p:nvSpPr>
        <p:spPr>
          <a:xfrm>
            <a:off x="3853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9"/>
          <p:cNvSpPr txBox="1">
            <a:spLocks noGrp="1"/>
          </p:cNvSpPr>
          <p:nvPr>
            <p:ph type="subTitle" idx="3"/>
          </p:nvPr>
        </p:nvSpPr>
        <p:spPr>
          <a:xfrm>
            <a:off x="634100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0" name="Google Shape;140;p19"/>
          <p:cNvSpPr txBox="1">
            <a:spLocks noGrp="1"/>
          </p:cNvSpPr>
          <p:nvPr>
            <p:ph type="subTitle" idx="4"/>
          </p:nvPr>
        </p:nvSpPr>
        <p:spPr>
          <a:xfrm>
            <a:off x="11431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9"/>
          <p:cNvSpPr txBox="1">
            <a:spLocks noGrp="1"/>
          </p:cNvSpPr>
          <p:nvPr>
            <p:ph type="subTitle" idx="5"/>
          </p:nvPr>
        </p:nvSpPr>
        <p:spPr>
          <a:xfrm>
            <a:off x="363015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2" name="Google Shape;142;p19"/>
          <p:cNvSpPr txBox="1">
            <a:spLocks noGrp="1"/>
          </p:cNvSpPr>
          <p:nvPr>
            <p:ph type="subTitle" idx="6"/>
          </p:nvPr>
        </p:nvSpPr>
        <p:spPr>
          <a:xfrm>
            <a:off x="61172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ideas">
  <p:cSld name="CUSTOM_7">
    <p:spTree>
      <p:nvGrpSpPr>
        <p:cNvPr id="1"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txBox="1">
            <a:spLocks noGrp="1"/>
          </p:cNvSpPr>
          <p:nvPr>
            <p:ph type="title"/>
          </p:nvPr>
        </p:nvSpPr>
        <p:spPr>
          <a:xfrm>
            <a:off x="685800" y="538325"/>
            <a:ext cx="38862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46" name="Google Shape;146;p20"/>
          <p:cNvSpPr txBox="1">
            <a:spLocks noGrp="1"/>
          </p:cNvSpPr>
          <p:nvPr>
            <p:ph type="subTitle" idx="1"/>
          </p:nvPr>
        </p:nvSpPr>
        <p:spPr>
          <a:xfrm>
            <a:off x="4995225" y="3012245"/>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7" name="Google Shape;147;p20"/>
          <p:cNvSpPr txBox="1">
            <a:spLocks noGrp="1"/>
          </p:cNvSpPr>
          <p:nvPr>
            <p:ph type="subTitle" idx="2"/>
          </p:nvPr>
        </p:nvSpPr>
        <p:spPr>
          <a:xfrm>
            <a:off x="4995225" y="2672145"/>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8" name="Google Shape;148;p20"/>
          <p:cNvSpPr txBox="1">
            <a:spLocks noGrp="1"/>
          </p:cNvSpPr>
          <p:nvPr>
            <p:ph type="subTitle" idx="3"/>
          </p:nvPr>
        </p:nvSpPr>
        <p:spPr>
          <a:xfrm>
            <a:off x="4995225" y="4046636"/>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9" name="Google Shape;149;p20"/>
          <p:cNvSpPr txBox="1">
            <a:spLocks noGrp="1"/>
          </p:cNvSpPr>
          <p:nvPr>
            <p:ph type="subTitle" idx="4"/>
          </p:nvPr>
        </p:nvSpPr>
        <p:spPr>
          <a:xfrm>
            <a:off x="4995225" y="3706536"/>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 name="Google Shape;150;p20"/>
          <p:cNvSpPr txBox="1">
            <a:spLocks noGrp="1"/>
          </p:cNvSpPr>
          <p:nvPr>
            <p:ph type="subTitle" idx="5"/>
          </p:nvPr>
        </p:nvSpPr>
        <p:spPr>
          <a:xfrm>
            <a:off x="4995225" y="1977865"/>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1" name="Google Shape;151;p20"/>
          <p:cNvSpPr txBox="1">
            <a:spLocks noGrp="1"/>
          </p:cNvSpPr>
          <p:nvPr>
            <p:ph type="subTitle" idx="6"/>
          </p:nvPr>
        </p:nvSpPr>
        <p:spPr>
          <a:xfrm>
            <a:off x="4995225" y="1637766"/>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2" name="Google Shape;152;p20"/>
          <p:cNvSpPr txBox="1">
            <a:spLocks noGrp="1"/>
          </p:cNvSpPr>
          <p:nvPr>
            <p:ph type="subTitle" idx="7"/>
          </p:nvPr>
        </p:nvSpPr>
        <p:spPr>
          <a:xfrm>
            <a:off x="4993825" y="943488"/>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20"/>
          <p:cNvSpPr txBox="1">
            <a:spLocks noGrp="1"/>
          </p:cNvSpPr>
          <p:nvPr>
            <p:ph type="subTitle" idx="8"/>
          </p:nvPr>
        </p:nvSpPr>
        <p:spPr>
          <a:xfrm>
            <a:off x="4993825" y="603388"/>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3416563" y="1955400"/>
            <a:ext cx="321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2199900" y="2797200"/>
            <a:ext cx="4744200" cy="39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2516538" y="1955400"/>
            <a:ext cx="94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5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8">
    <p:bg>
      <p:bgPr>
        <a:solidFill>
          <a:schemeClr val="accent3"/>
        </a:solidFill>
        <a:effectLst/>
      </p:bgPr>
    </p:bg>
    <p:spTree>
      <p:nvGrpSpPr>
        <p:cNvPr id="1"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9">
    <p:bg>
      <p:bgPr>
        <a:solidFill>
          <a:schemeClr val="lt1"/>
        </a:solidFill>
        <a:effectLst/>
      </p:bgPr>
    </p:bg>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22"/>
          <p:cNvSpPr txBox="1">
            <a:spLocks noGrp="1"/>
          </p:cNvSpPr>
          <p:nvPr>
            <p:ph type="subTitle" idx="1"/>
          </p:nvPr>
        </p:nvSpPr>
        <p:spPr>
          <a:xfrm>
            <a:off x="524811"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2"/>
          <p:cNvSpPr txBox="1">
            <a:spLocks noGrp="1"/>
          </p:cNvSpPr>
          <p:nvPr>
            <p:ph type="subTitle" idx="2"/>
          </p:nvPr>
        </p:nvSpPr>
        <p:spPr>
          <a:xfrm>
            <a:off x="3506266"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2"/>
          <p:cNvSpPr txBox="1">
            <a:spLocks noGrp="1"/>
          </p:cNvSpPr>
          <p:nvPr>
            <p:ph type="subTitle" idx="3"/>
          </p:nvPr>
        </p:nvSpPr>
        <p:spPr>
          <a:xfrm>
            <a:off x="691461"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5" name="Google Shape;165;p22"/>
          <p:cNvSpPr txBox="1">
            <a:spLocks noGrp="1"/>
          </p:cNvSpPr>
          <p:nvPr>
            <p:ph type="subTitle" idx="4"/>
          </p:nvPr>
        </p:nvSpPr>
        <p:spPr>
          <a:xfrm>
            <a:off x="3672816"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22"/>
          <p:cNvSpPr txBox="1">
            <a:spLocks noGrp="1"/>
          </p:cNvSpPr>
          <p:nvPr>
            <p:ph type="subTitle" idx="5"/>
          </p:nvPr>
        </p:nvSpPr>
        <p:spPr>
          <a:xfrm>
            <a:off x="6487722"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7" name="Google Shape;167;p22"/>
          <p:cNvSpPr txBox="1">
            <a:spLocks noGrp="1"/>
          </p:cNvSpPr>
          <p:nvPr>
            <p:ph type="subTitle" idx="6"/>
          </p:nvPr>
        </p:nvSpPr>
        <p:spPr>
          <a:xfrm>
            <a:off x="6654284"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3">
  <p:cSld name="CUSTOM_10">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70" name="Google Shape;170;p23"/>
          <p:cNvSpPr txBox="1">
            <a:spLocks noGrp="1"/>
          </p:cNvSpPr>
          <p:nvPr>
            <p:ph type="subTitle" idx="1"/>
          </p:nvPr>
        </p:nvSpPr>
        <p:spPr>
          <a:xfrm>
            <a:off x="6562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1" name="Google Shape;171;p23"/>
          <p:cNvSpPr txBox="1">
            <a:spLocks noGrp="1"/>
          </p:cNvSpPr>
          <p:nvPr>
            <p:ph type="subTitle" idx="2"/>
          </p:nvPr>
        </p:nvSpPr>
        <p:spPr>
          <a:xfrm>
            <a:off x="36724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2" name="Google Shape;172;p23"/>
          <p:cNvSpPr txBox="1">
            <a:spLocks noGrp="1"/>
          </p:cNvSpPr>
          <p:nvPr>
            <p:ph type="subTitle" idx="3"/>
          </p:nvPr>
        </p:nvSpPr>
        <p:spPr>
          <a:xfrm>
            <a:off x="9639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3" name="Google Shape;173;p23"/>
          <p:cNvSpPr txBox="1">
            <a:spLocks noGrp="1"/>
          </p:cNvSpPr>
          <p:nvPr>
            <p:ph type="subTitle" idx="4"/>
          </p:nvPr>
        </p:nvSpPr>
        <p:spPr>
          <a:xfrm>
            <a:off x="63810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4" name="Google Shape;174;p23"/>
          <p:cNvSpPr txBox="1">
            <a:spLocks noGrp="1"/>
          </p:cNvSpPr>
          <p:nvPr>
            <p:ph type="subTitle" idx="5"/>
          </p:nvPr>
        </p:nvSpPr>
        <p:spPr>
          <a:xfrm>
            <a:off x="33613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5" name="Google Shape;175;p23"/>
          <p:cNvSpPr txBox="1">
            <a:spLocks noGrp="1"/>
          </p:cNvSpPr>
          <p:nvPr>
            <p:ph type="subTitle" idx="6"/>
          </p:nvPr>
        </p:nvSpPr>
        <p:spPr>
          <a:xfrm>
            <a:off x="33613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6" name="Google Shape;176;p23"/>
          <p:cNvSpPr txBox="1">
            <a:spLocks noGrp="1"/>
          </p:cNvSpPr>
          <p:nvPr>
            <p:ph type="subTitle" idx="7"/>
          </p:nvPr>
        </p:nvSpPr>
        <p:spPr>
          <a:xfrm>
            <a:off x="60664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23"/>
          <p:cNvSpPr txBox="1">
            <a:spLocks noGrp="1"/>
          </p:cNvSpPr>
          <p:nvPr>
            <p:ph type="subTitle" idx="8"/>
          </p:nvPr>
        </p:nvSpPr>
        <p:spPr>
          <a:xfrm>
            <a:off x="60664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23"/>
          <p:cNvSpPr txBox="1">
            <a:spLocks noGrp="1"/>
          </p:cNvSpPr>
          <p:nvPr>
            <p:ph type="subTitle" idx="9"/>
          </p:nvPr>
        </p:nvSpPr>
        <p:spPr>
          <a:xfrm>
            <a:off x="6562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CUSTOM_11">
    <p:bg>
      <p:bgPr>
        <a:solidFill>
          <a:schemeClr val="accent3"/>
        </a:solidFill>
        <a:effectLst/>
      </p:bgPr>
    </p:bg>
    <p:spTree>
      <p:nvGrpSpPr>
        <p:cNvPr id="1"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12">
    <p:bg>
      <p:bgPr>
        <a:solidFill>
          <a:schemeClr val="accent3"/>
        </a:solidFill>
        <a:effectLst/>
      </p:bgPr>
    </p:bg>
    <p:spTree>
      <p:nvGrpSpPr>
        <p:cNvPr id="1"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5"/>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a:endParaRPr/>
          </a:p>
        </p:txBody>
      </p:sp>
      <p:sp>
        <p:nvSpPr>
          <p:cNvPr id="191" name="Google Shape;191;p25"/>
          <p:cNvSpPr txBox="1">
            <a:spLocks noGrp="1"/>
          </p:cNvSpPr>
          <p:nvPr>
            <p:ph type="subTitle" idx="1"/>
          </p:nvPr>
        </p:nvSpPr>
        <p:spPr>
          <a:xfrm>
            <a:off x="3013825"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2" name="Google Shape;192;p25"/>
          <p:cNvSpPr txBox="1">
            <a:spLocks noGrp="1"/>
          </p:cNvSpPr>
          <p:nvPr>
            <p:ph type="subTitle" idx="2"/>
          </p:nvPr>
        </p:nvSpPr>
        <p:spPr>
          <a:xfrm>
            <a:off x="3280904"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3" name="Google Shape;193;p25"/>
          <p:cNvSpPr txBox="1">
            <a:spLocks noGrp="1"/>
          </p:cNvSpPr>
          <p:nvPr>
            <p:ph type="subTitle" idx="3"/>
          </p:nvPr>
        </p:nvSpPr>
        <p:spPr>
          <a:xfrm>
            <a:off x="4473700"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4" name="Google Shape;194;p25"/>
          <p:cNvSpPr txBox="1">
            <a:spLocks noGrp="1"/>
          </p:cNvSpPr>
          <p:nvPr>
            <p:ph type="subTitle" idx="4"/>
          </p:nvPr>
        </p:nvSpPr>
        <p:spPr>
          <a:xfrm>
            <a:off x="4737363"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25"/>
          <p:cNvSpPr txBox="1">
            <a:spLocks noGrp="1"/>
          </p:cNvSpPr>
          <p:nvPr>
            <p:ph type="subTitle" idx="5"/>
          </p:nvPr>
        </p:nvSpPr>
        <p:spPr>
          <a:xfrm>
            <a:off x="5933575"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25"/>
          <p:cNvSpPr txBox="1">
            <a:spLocks noGrp="1"/>
          </p:cNvSpPr>
          <p:nvPr>
            <p:ph type="subTitle" idx="6"/>
          </p:nvPr>
        </p:nvSpPr>
        <p:spPr>
          <a:xfrm>
            <a:off x="6191931"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7" name="Google Shape;197;p25"/>
          <p:cNvSpPr txBox="1">
            <a:spLocks noGrp="1"/>
          </p:cNvSpPr>
          <p:nvPr>
            <p:ph type="subTitle" idx="7"/>
          </p:nvPr>
        </p:nvSpPr>
        <p:spPr>
          <a:xfrm>
            <a:off x="1553950"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8" name="Google Shape;198;p25"/>
          <p:cNvSpPr txBox="1">
            <a:spLocks noGrp="1"/>
          </p:cNvSpPr>
          <p:nvPr>
            <p:ph type="subTitle" idx="8"/>
          </p:nvPr>
        </p:nvSpPr>
        <p:spPr>
          <a:xfrm>
            <a:off x="1820825"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CUSTOM_13">
    <p:bg>
      <p:bgPr>
        <a:solidFill>
          <a:schemeClr val="accent3"/>
        </a:solidFill>
        <a:effectLst/>
      </p:bgPr>
    </p:bg>
    <p:spTree>
      <p:nvGrpSpPr>
        <p:cNvPr id="1"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05" name="Google Shape;205;p26"/>
          <p:cNvSpPr txBox="1">
            <a:spLocks noGrp="1"/>
          </p:cNvSpPr>
          <p:nvPr>
            <p:ph type="subTitle" idx="1"/>
          </p:nvPr>
        </p:nvSpPr>
        <p:spPr>
          <a:xfrm>
            <a:off x="2553500" y="2642263"/>
            <a:ext cx="1957500" cy="77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6" name="Google Shape;206;p26"/>
          <p:cNvSpPr txBox="1">
            <a:spLocks noGrp="1"/>
          </p:cNvSpPr>
          <p:nvPr>
            <p:ph type="subTitle" idx="2"/>
          </p:nvPr>
        </p:nvSpPr>
        <p:spPr>
          <a:xfrm>
            <a:off x="2553500" y="2183388"/>
            <a:ext cx="1957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26"/>
          <p:cNvSpPr txBox="1">
            <a:spLocks noGrp="1"/>
          </p:cNvSpPr>
          <p:nvPr>
            <p:ph type="subTitle" idx="3"/>
          </p:nvPr>
        </p:nvSpPr>
        <p:spPr>
          <a:xfrm>
            <a:off x="6543896" y="2642263"/>
            <a:ext cx="1957500" cy="77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8" name="Google Shape;208;p26"/>
          <p:cNvSpPr txBox="1">
            <a:spLocks noGrp="1"/>
          </p:cNvSpPr>
          <p:nvPr>
            <p:ph type="subTitle" idx="4"/>
          </p:nvPr>
        </p:nvSpPr>
        <p:spPr>
          <a:xfrm>
            <a:off x="6543889" y="2183388"/>
            <a:ext cx="1957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slide">
  <p:cSld name="CUSTOM_15">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723900" y="695063"/>
            <a:ext cx="4314300" cy="9906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5" name="Google Shape;225;p28"/>
          <p:cNvSpPr txBox="1">
            <a:spLocks noGrp="1"/>
          </p:cNvSpPr>
          <p:nvPr>
            <p:ph type="subTitle" idx="1"/>
          </p:nvPr>
        </p:nvSpPr>
        <p:spPr>
          <a:xfrm>
            <a:off x="723900" y="1763872"/>
            <a:ext cx="4314300" cy="13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6" name="Google Shape;226;p28"/>
          <p:cNvSpPr txBox="1"/>
          <p:nvPr/>
        </p:nvSpPr>
        <p:spPr>
          <a:xfrm>
            <a:off x="4638675" y="3891175"/>
            <a:ext cx="3785400" cy="714000"/>
          </a:xfrm>
          <a:prstGeom prst="rect">
            <a:avLst/>
          </a:prstGeom>
          <a:noFill/>
          <a:ln>
            <a:noFill/>
          </a:ln>
        </p:spPr>
        <p:txBody>
          <a:bodyPr spcFirstLastPara="1" wrap="square" lIns="91425" tIns="91425" rIns="91425" bIns="91425" anchor="t" anchorCtr="0">
            <a:noAutofit/>
          </a:bodyPr>
          <a:lstStyle/>
          <a:p>
            <a:pPr marL="0" lvl="0" indent="0" algn="r" rtl="0">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lang="en" sz="1200" b="1">
                <a:solidFill>
                  <a:schemeClr val="dk2"/>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b="1">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lang="en" sz="1200" b="1">
                <a:solidFill>
                  <a:schemeClr val="dk2"/>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2"/>
                </a:solidFill>
                <a:latin typeface="Raleway"/>
                <a:ea typeface="Raleway"/>
                <a:cs typeface="Raleway"/>
                <a:sym typeface="Raleway"/>
              </a:rPr>
              <a:t>, infographics &amp; images by </a:t>
            </a:r>
            <a:r>
              <a:rPr lang="en" sz="1200" b="1">
                <a:solidFill>
                  <a:schemeClr val="dk2"/>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200">
                <a:solidFill>
                  <a:schemeClr val="dk2"/>
                </a:solidFill>
                <a:latin typeface="Raleway"/>
                <a:ea typeface="Raleway"/>
                <a:cs typeface="Raleway"/>
                <a:sym typeface="Raleway"/>
              </a:rPr>
              <a:t> and illustrations by </a:t>
            </a:r>
            <a:r>
              <a:rPr lang="en" sz="1200" b="1">
                <a:solidFill>
                  <a:schemeClr val="dk2"/>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Stories</a:t>
            </a:r>
            <a:endParaRPr sz="1200">
              <a:solidFill>
                <a:schemeClr val="dk2"/>
              </a:solidFill>
              <a:latin typeface="Raleway"/>
              <a:ea typeface="Raleway"/>
              <a:cs typeface="Raleway"/>
              <a:sym typeface="Raleway"/>
            </a:endParaRPr>
          </a:p>
          <a:p>
            <a:pPr marL="0" lvl="0" indent="0" algn="r" rtl="0">
              <a:spcBef>
                <a:spcPts val="300"/>
              </a:spcBef>
              <a:spcAft>
                <a:spcPts val="0"/>
              </a:spcAft>
              <a:buNone/>
            </a:pPr>
            <a:endParaRPr sz="1000">
              <a:latin typeface="Raleway"/>
              <a:ea typeface="Raleway"/>
              <a:cs typeface="Raleway"/>
              <a:sym typeface="Raleway"/>
            </a:endParaRPr>
          </a:p>
        </p:txBody>
      </p:sp>
      <p:grpSp>
        <p:nvGrpSpPr>
          <p:cNvPr id="227" name="Google Shape;227;p28"/>
          <p:cNvGrpSpPr/>
          <p:nvPr/>
        </p:nvGrpSpPr>
        <p:grpSpPr>
          <a:xfrm>
            <a:off x="3593993" y="923925"/>
            <a:ext cx="5102063" cy="2701287"/>
            <a:chOff x="847550" y="1140325"/>
            <a:chExt cx="6229625" cy="3298275"/>
          </a:xfrm>
        </p:grpSpPr>
        <p:sp>
          <p:nvSpPr>
            <p:cNvPr id="228" name="Google Shape;228;p28"/>
            <p:cNvSpPr/>
            <p:nvPr/>
          </p:nvSpPr>
          <p:spPr>
            <a:xfrm>
              <a:off x="936450" y="2929100"/>
              <a:ext cx="555825" cy="464275"/>
            </a:xfrm>
            <a:custGeom>
              <a:avLst/>
              <a:gdLst/>
              <a:ahLst/>
              <a:cxnLst/>
              <a:rect l="l" t="t" r="r" b="b"/>
              <a:pathLst>
                <a:path w="22233" h="18571" extrusionOk="0">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1286775" y="2931175"/>
              <a:ext cx="174025" cy="177100"/>
            </a:xfrm>
            <a:custGeom>
              <a:avLst/>
              <a:gdLst/>
              <a:ahLst/>
              <a:cxnLst/>
              <a:rect l="l" t="t" r="r" b="b"/>
              <a:pathLst>
                <a:path w="6961" h="7084" extrusionOk="0">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5318750" y="3794425"/>
              <a:ext cx="553225" cy="553225"/>
            </a:xfrm>
            <a:custGeom>
              <a:avLst/>
              <a:gdLst/>
              <a:ahLst/>
              <a:cxnLst/>
              <a:rect l="l" t="t" r="r" b="b"/>
              <a:pathLst>
                <a:path w="22129" h="22129" extrusionOk="0">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5496575" y="3969950"/>
              <a:ext cx="205950" cy="201900"/>
            </a:xfrm>
            <a:custGeom>
              <a:avLst/>
              <a:gdLst/>
              <a:ahLst/>
              <a:cxnLst/>
              <a:rect l="l" t="t" r="r" b="b"/>
              <a:pathLst>
                <a:path w="8238" h="8076" extrusionOk="0">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2214600" y="2491975"/>
              <a:ext cx="510675" cy="367800"/>
            </a:xfrm>
            <a:custGeom>
              <a:avLst/>
              <a:gdLst/>
              <a:ahLst/>
              <a:cxnLst/>
              <a:rect l="l" t="t" r="r" b="b"/>
              <a:pathLst>
                <a:path w="20427" h="14712" extrusionOk="0">
                  <a:moveTo>
                    <a:pt x="19271" y="0"/>
                  </a:moveTo>
                  <a:lnTo>
                    <a:pt x="0" y="1733"/>
                  </a:lnTo>
                  <a:lnTo>
                    <a:pt x="1155" y="14712"/>
                  </a:lnTo>
                  <a:lnTo>
                    <a:pt x="20426" y="12979"/>
                  </a:lnTo>
                  <a:lnTo>
                    <a:pt x="192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2214600" y="2492575"/>
              <a:ext cx="481025" cy="219775"/>
            </a:xfrm>
            <a:custGeom>
              <a:avLst/>
              <a:gdLst/>
              <a:ahLst/>
              <a:cxnLst/>
              <a:rect l="l" t="t" r="r" b="b"/>
              <a:pathLst>
                <a:path w="19241" h="8791" extrusionOk="0">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2242700" y="2649250"/>
              <a:ext cx="149725" cy="210550"/>
            </a:xfrm>
            <a:custGeom>
              <a:avLst/>
              <a:gdLst/>
              <a:ahLst/>
              <a:cxnLst/>
              <a:rect l="l" t="t" r="r" b="b"/>
              <a:pathLst>
                <a:path w="5989" h="8422" extrusionOk="0">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549700" y="2631025"/>
              <a:ext cx="175575" cy="186250"/>
            </a:xfrm>
            <a:custGeom>
              <a:avLst/>
              <a:gdLst/>
              <a:ahLst/>
              <a:cxnLst/>
              <a:rect l="l" t="t" r="r" b="b"/>
              <a:pathLst>
                <a:path w="7023" h="7450" extrusionOk="0">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8850" y="2305025"/>
              <a:ext cx="628450" cy="607725"/>
            </a:xfrm>
            <a:custGeom>
              <a:avLst/>
              <a:gdLst/>
              <a:ahLst/>
              <a:cxnLst/>
              <a:rect l="l" t="t" r="r" b="b"/>
              <a:pathLst>
                <a:path w="25138" h="24309" extrusionOk="0">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602925" y="2380275"/>
              <a:ext cx="180100" cy="76750"/>
            </a:xfrm>
            <a:custGeom>
              <a:avLst/>
              <a:gdLst/>
              <a:ahLst/>
              <a:cxnLst/>
              <a:rect l="l" t="t" r="r" b="b"/>
              <a:pathLst>
                <a:path w="7204" h="3070" extrusionOk="0">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25100" y="2432575"/>
              <a:ext cx="142875" cy="74725"/>
            </a:xfrm>
            <a:custGeom>
              <a:avLst/>
              <a:gdLst/>
              <a:ahLst/>
              <a:cxnLst/>
              <a:rect l="l" t="t" r="r" b="b"/>
              <a:pathLst>
                <a:path w="5715" h="2989" extrusionOk="0">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60050" y="2451625"/>
              <a:ext cx="235600" cy="123250"/>
            </a:xfrm>
            <a:custGeom>
              <a:avLst/>
              <a:gdLst/>
              <a:ahLst/>
              <a:cxnLst/>
              <a:rect l="l" t="t" r="r" b="b"/>
              <a:pathLst>
                <a:path w="9424" h="4930" extrusionOk="0">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89700" y="2497225"/>
              <a:ext cx="256100" cy="133875"/>
            </a:xfrm>
            <a:custGeom>
              <a:avLst/>
              <a:gdLst/>
              <a:ahLst/>
              <a:cxnLst/>
              <a:rect l="l" t="t" r="r" b="b"/>
              <a:pathLst>
                <a:path w="10244" h="5355" extrusionOk="0">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517800" y="2550425"/>
              <a:ext cx="256125" cy="133875"/>
            </a:xfrm>
            <a:custGeom>
              <a:avLst/>
              <a:gdLst/>
              <a:ahLst/>
              <a:cxnLst/>
              <a:rect l="l" t="t" r="r" b="b"/>
              <a:pathLst>
                <a:path w="10245" h="5355" extrusionOk="0">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545925" y="2603625"/>
              <a:ext cx="256100" cy="133875"/>
            </a:xfrm>
            <a:custGeom>
              <a:avLst/>
              <a:gdLst/>
              <a:ahLst/>
              <a:cxnLst/>
              <a:rect l="l" t="t" r="r" b="b"/>
              <a:pathLst>
                <a:path w="10244" h="5355" extrusionOk="0">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574050" y="2656800"/>
              <a:ext cx="256100" cy="133875"/>
            </a:xfrm>
            <a:custGeom>
              <a:avLst/>
              <a:gdLst/>
              <a:ahLst/>
              <a:cxnLst/>
              <a:rect l="l" t="t" r="r" b="b"/>
              <a:pathLst>
                <a:path w="10244" h="5355" extrusionOk="0">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2731325" y="3077850"/>
              <a:ext cx="57000" cy="49400"/>
            </a:xfrm>
            <a:custGeom>
              <a:avLst/>
              <a:gdLst/>
              <a:ahLst/>
              <a:cxnLst/>
              <a:rect l="l" t="t" r="r" b="b"/>
              <a:pathLst>
                <a:path w="2280" h="1976" extrusionOk="0">
                  <a:moveTo>
                    <a:pt x="547" y="0"/>
                  </a:moveTo>
                  <a:lnTo>
                    <a:pt x="0" y="1125"/>
                  </a:lnTo>
                  <a:lnTo>
                    <a:pt x="1733" y="1976"/>
                  </a:lnTo>
                  <a:lnTo>
                    <a:pt x="2280" y="882"/>
                  </a:lnTo>
                  <a:lnTo>
                    <a:pt x="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2690275" y="3045925"/>
              <a:ext cx="75275" cy="80575"/>
            </a:xfrm>
            <a:custGeom>
              <a:avLst/>
              <a:gdLst/>
              <a:ahLst/>
              <a:cxnLst/>
              <a:rect l="l" t="t" r="r" b="b"/>
              <a:pathLst>
                <a:path w="3011" h="3223" extrusionOk="0">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692575" y="3093050"/>
              <a:ext cx="48650" cy="24325"/>
            </a:xfrm>
            <a:custGeom>
              <a:avLst/>
              <a:gdLst/>
              <a:ahLst/>
              <a:cxnLst/>
              <a:rect l="l" t="t" r="r" b="b"/>
              <a:pathLst>
                <a:path w="1946" h="973" extrusionOk="0">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697875" y="3080125"/>
              <a:ext cx="48675" cy="25850"/>
            </a:xfrm>
            <a:custGeom>
              <a:avLst/>
              <a:gdLst/>
              <a:ahLst/>
              <a:cxnLst/>
              <a:rect l="l" t="t" r="r" b="b"/>
              <a:pathLst>
                <a:path w="1947" h="1034" extrusionOk="0">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04725" y="3064925"/>
              <a:ext cx="49425" cy="26625"/>
            </a:xfrm>
            <a:custGeom>
              <a:avLst/>
              <a:gdLst/>
              <a:ahLst/>
              <a:cxnLst/>
              <a:rect l="l" t="t" r="r" b="b"/>
              <a:pathLst>
                <a:path w="1977" h="1065" extrusionOk="0">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2712325" y="3053525"/>
              <a:ext cx="48650" cy="24350"/>
            </a:xfrm>
            <a:custGeom>
              <a:avLst/>
              <a:gdLst/>
              <a:ahLst/>
              <a:cxnLst/>
              <a:rect l="l" t="t" r="r" b="b"/>
              <a:pathLst>
                <a:path w="1946" h="974" extrusionOk="0">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093025" y="2930425"/>
              <a:ext cx="47900" cy="57025"/>
            </a:xfrm>
            <a:custGeom>
              <a:avLst/>
              <a:gdLst/>
              <a:ahLst/>
              <a:cxnLst/>
              <a:rect l="l" t="t" r="r" b="b"/>
              <a:pathLst>
                <a:path w="1916" h="2281" extrusionOk="0">
                  <a:moveTo>
                    <a:pt x="761" y="0"/>
                  </a:moveTo>
                  <a:lnTo>
                    <a:pt x="1" y="1794"/>
                  </a:lnTo>
                  <a:lnTo>
                    <a:pt x="1125" y="2280"/>
                  </a:lnTo>
                  <a:lnTo>
                    <a:pt x="1916" y="487"/>
                  </a:lnTo>
                  <a:lnTo>
                    <a:pt x="7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091500" y="2890150"/>
              <a:ext cx="79075" cy="72975"/>
            </a:xfrm>
            <a:custGeom>
              <a:avLst/>
              <a:gdLst/>
              <a:ahLst/>
              <a:cxnLst/>
              <a:rect l="l" t="t" r="r" b="b"/>
              <a:pathLst>
                <a:path w="3163" h="2919" extrusionOk="0">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101400" y="2891675"/>
              <a:ext cx="21300" cy="50175"/>
            </a:xfrm>
            <a:custGeom>
              <a:avLst/>
              <a:gdLst/>
              <a:ahLst/>
              <a:cxnLst/>
              <a:rect l="l" t="t" r="r" b="b"/>
              <a:pathLst>
                <a:path w="852" h="2007" extrusionOk="0">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112025" y="2895475"/>
              <a:ext cx="23575" cy="50925"/>
            </a:xfrm>
            <a:custGeom>
              <a:avLst/>
              <a:gdLst/>
              <a:ahLst/>
              <a:cxnLst/>
              <a:rect l="l" t="t" r="r" b="b"/>
              <a:pathLst>
                <a:path w="943" h="2037" extrusionOk="0">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3127225" y="2902300"/>
              <a:ext cx="23575" cy="50950"/>
            </a:xfrm>
            <a:custGeom>
              <a:avLst/>
              <a:gdLst/>
              <a:ahLst/>
              <a:cxnLst/>
              <a:rect l="l" t="t" r="r" b="b"/>
              <a:pathLst>
                <a:path w="943" h="2038" extrusionOk="0">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140900" y="2909150"/>
              <a:ext cx="22075" cy="50175"/>
            </a:xfrm>
            <a:custGeom>
              <a:avLst/>
              <a:gdLst/>
              <a:ahLst/>
              <a:cxnLst/>
              <a:rect l="l" t="t" r="r" b="b"/>
              <a:pathLst>
                <a:path w="883" h="2007" extrusionOk="0">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2882550" y="2920550"/>
              <a:ext cx="56250" cy="66900"/>
            </a:xfrm>
            <a:custGeom>
              <a:avLst/>
              <a:gdLst/>
              <a:ahLst/>
              <a:cxnLst/>
              <a:rect l="l" t="t" r="r" b="b"/>
              <a:pathLst>
                <a:path w="2250" h="2676" extrusionOk="0">
                  <a:moveTo>
                    <a:pt x="1368" y="0"/>
                  </a:moveTo>
                  <a:lnTo>
                    <a:pt x="0" y="547"/>
                  </a:lnTo>
                  <a:lnTo>
                    <a:pt x="882" y="2675"/>
                  </a:lnTo>
                  <a:lnTo>
                    <a:pt x="2249" y="2098"/>
                  </a:ln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2847575" y="2871925"/>
              <a:ext cx="93500" cy="85875"/>
            </a:xfrm>
            <a:custGeom>
              <a:avLst/>
              <a:gdLst/>
              <a:ahLst/>
              <a:cxnLst/>
              <a:rect l="l" t="t" r="r" b="b"/>
              <a:pathLst>
                <a:path w="3740" h="3435" extrusionOk="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2847575" y="2871925"/>
              <a:ext cx="70700" cy="29925"/>
            </a:xfrm>
            <a:custGeom>
              <a:avLst/>
              <a:gdLst/>
              <a:ahLst/>
              <a:cxnLst/>
              <a:rect l="l" t="t" r="r" b="b"/>
              <a:pathLst>
                <a:path w="2828" h="1197" extrusionOk="0">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2874175" y="2899275"/>
              <a:ext cx="20550" cy="48650"/>
            </a:xfrm>
            <a:custGeom>
              <a:avLst/>
              <a:gdLst/>
              <a:ahLst/>
              <a:cxnLst/>
              <a:rect l="l" t="t" r="r" b="b"/>
              <a:pathLst>
                <a:path w="822" h="1946" extrusionOk="0">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2887850" y="2893950"/>
              <a:ext cx="20550" cy="48650"/>
            </a:xfrm>
            <a:custGeom>
              <a:avLst/>
              <a:gdLst/>
              <a:ahLst/>
              <a:cxnLst/>
              <a:rect l="l" t="t" r="r" b="b"/>
              <a:pathLst>
                <a:path w="822" h="1946" extrusionOk="0">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2900775" y="2887875"/>
              <a:ext cx="20550" cy="49425"/>
            </a:xfrm>
            <a:custGeom>
              <a:avLst/>
              <a:gdLst/>
              <a:ahLst/>
              <a:cxnLst/>
              <a:rect l="l" t="t" r="r" b="b"/>
              <a:pathLst>
                <a:path w="822" h="1977" extrusionOk="0">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2909900" y="2879500"/>
              <a:ext cx="22050" cy="53225"/>
            </a:xfrm>
            <a:custGeom>
              <a:avLst/>
              <a:gdLst/>
              <a:ahLst/>
              <a:cxnLst/>
              <a:rect l="l" t="t" r="r" b="b"/>
              <a:pathLst>
                <a:path w="882" h="2129" extrusionOk="0">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859750" y="2900025"/>
              <a:ext cx="22050" cy="53225"/>
            </a:xfrm>
            <a:custGeom>
              <a:avLst/>
              <a:gdLst/>
              <a:ahLst/>
              <a:cxnLst/>
              <a:rect l="l" t="t" r="r" b="b"/>
              <a:pathLst>
                <a:path w="882" h="2129" extrusionOk="0">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09275" y="2944975"/>
              <a:ext cx="608700" cy="534775"/>
            </a:xfrm>
            <a:custGeom>
              <a:avLst/>
              <a:gdLst/>
              <a:ahLst/>
              <a:cxnLst/>
              <a:rect l="l" t="t" r="r" b="b"/>
              <a:pathLst>
                <a:path w="24348" h="21391" extrusionOk="0">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8675" y="2985600"/>
              <a:ext cx="508400" cy="449050"/>
            </a:xfrm>
            <a:custGeom>
              <a:avLst/>
              <a:gdLst/>
              <a:ahLst/>
              <a:cxnLst/>
              <a:rect l="l" t="t" r="r" b="b"/>
              <a:pathLst>
                <a:path w="20336" h="17962" extrusionOk="0">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86025" y="2984775"/>
              <a:ext cx="453700" cy="451750"/>
            </a:xfrm>
            <a:custGeom>
              <a:avLst/>
              <a:gdLst/>
              <a:ahLst/>
              <a:cxnLst/>
              <a:rect l="l" t="t" r="r" b="b"/>
              <a:pathLst>
                <a:path w="18148" h="18070" extrusionOk="0">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3153050" y="3113800"/>
              <a:ext cx="68425" cy="31700"/>
            </a:xfrm>
            <a:custGeom>
              <a:avLst/>
              <a:gdLst/>
              <a:ahLst/>
              <a:cxnLst/>
              <a:rect l="l" t="t" r="r" b="b"/>
              <a:pathLst>
                <a:path w="2737" h="1268" extrusionOk="0">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158375" y="3263250"/>
              <a:ext cx="70700" cy="25775"/>
            </a:xfrm>
            <a:custGeom>
              <a:avLst/>
              <a:gdLst/>
              <a:ahLst/>
              <a:cxnLst/>
              <a:rect l="l" t="t" r="r" b="b"/>
              <a:pathLst>
                <a:path w="2828" h="1031" extrusionOk="0">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079350" y="3349875"/>
              <a:ext cx="34225" cy="67700"/>
            </a:xfrm>
            <a:custGeom>
              <a:avLst/>
              <a:gdLst/>
              <a:ahLst/>
              <a:cxnLst/>
              <a:rect l="l" t="t" r="r" b="b"/>
              <a:pathLst>
                <a:path w="1369" h="2708" extrusionOk="0">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2934975" y="3356725"/>
              <a:ext cx="27375" cy="69950"/>
            </a:xfrm>
            <a:custGeom>
              <a:avLst/>
              <a:gdLst/>
              <a:ahLst/>
              <a:cxnLst/>
              <a:rect l="l" t="t" r="r" b="b"/>
              <a:pathLst>
                <a:path w="1095" h="2798" extrusionOk="0">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2806550" y="3278450"/>
              <a:ext cx="67650" cy="33225"/>
            </a:xfrm>
            <a:custGeom>
              <a:avLst/>
              <a:gdLst/>
              <a:ahLst/>
              <a:cxnLst/>
              <a:rect l="l" t="t" r="r" b="b"/>
              <a:pathLst>
                <a:path w="2706" h="1329" extrusionOk="0">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2795150" y="3136450"/>
              <a:ext cx="71450" cy="25000"/>
            </a:xfrm>
            <a:custGeom>
              <a:avLst/>
              <a:gdLst/>
              <a:ahLst/>
              <a:cxnLst/>
              <a:rect l="l" t="t" r="r" b="b"/>
              <a:pathLst>
                <a:path w="2858" h="1000" extrusionOk="0">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2908375" y="3006300"/>
              <a:ext cx="34975" cy="66250"/>
            </a:xfrm>
            <a:custGeom>
              <a:avLst/>
              <a:gdLst/>
              <a:ahLst/>
              <a:cxnLst/>
              <a:rect l="l" t="t" r="r" b="b"/>
              <a:pathLst>
                <a:path w="1399" h="2650" extrusionOk="0">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061125" y="2992700"/>
              <a:ext cx="25100" cy="70725"/>
            </a:xfrm>
            <a:custGeom>
              <a:avLst/>
              <a:gdLst/>
              <a:ahLst/>
              <a:cxnLst/>
              <a:rect l="l" t="t" r="r" b="b"/>
              <a:pathLst>
                <a:path w="1004" h="2829" extrusionOk="0">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150775" y="3105525"/>
              <a:ext cx="66900" cy="34650"/>
            </a:xfrm>
            <a:custGeom>
              <a:avLst/>
              <a:gdLst/>
              <a:ahLst/>
              <a:cxnLst/>
              <a:rect l="l" t="t" r="r" b="b"/>
              <a:pathLst>
                <a:path w="2676" h="1386" extrusionOk="0">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741200" y="3020100"/>
              <a:ext cx="98050" cy="297125"/>
            </a:xfrm>
            <a:custGeom>
              <a:avLst/>
              <a:gdLst/>
              <a:ahLst/>
              <a:cxnLst/>
              <a:rect l="l" t="t" r="r" b="b"/>
              <a:pathLst>
                <a:path w="3922" h="11885" extrusionOk="0">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2855950" y="2978300"/>
              <a:ext cx="46375" cy="26625"/>
            </a:xfrm>
            <a:custGeom>
              <a:avLst/>
              <a:gdLst/>
              <a:ahLst/>
              <a:cxnLst/>
              <a:rect l="l" t="t" r="r" b="b"/>
              <a:pathLst>
                <a:path w="1855" h="1065" extrusionOk="0">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2899250" y="3041375"/>
              <a:ext cx="419075" cy="409675"/>
            </a:xfrm>
            <a:custGeom>
              <a:avLst/>
              <a:gdLst/>
              <a:ahLst/>
              <a:cxnLst/>
              <a:rect l="l" t="t" r="r" b="b"/>
              <a:pathLst>
                <a:path w="16763" h="16387" extrusionOk="0">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022350" y="3076325"/>
              <a:ext cx="44875" cy="169050"/>
            </a:xfrm>
            <a:custGeom>
              <a:avLst/>
              <a:gdLst/>
              <a:ahLst/>
              <a:cxnLst/>
              <a:rect l="l" t="t" r="r" b="b"/>
              <a:pathLst>
                <a:path w="1795" h="6762" extrusionOk="0">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001850" y="3037575"/>
              <a:ext cx="36500" cy="179350"/>
            </a:xfrm>
            <a:custGeom>
              <a:avLst/>
              <a:gdLst/>
              <a:ahLst/>
              <a:cxnLst/>
              <a:rect l="l" t="t" r="r" b="b"/>
              <a:pathLst>
                <a:path w="1460" h="7174" extrusionOk="0">
                  <a:moveTo>
                    <a:pt x="882" y="0"/>
                  </a:moveTo>
                  <a:lnTo>
                    <a:pt x="0" y="6353"/>
                  </a:lnTo>
                  <a:lnTo>
                    <a:pt x="638" y="7174"/>
                  </a:lnTo>
                  <a:lnTo>
                    <a:pt x="1459" y="6505"/>
                  </a:lnTo>
                  <a:lnTo>
                    <a:pt x="88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022350" y="3037575"/>
              <a:ext cx="16000" cy="162625"/>
            </a:xfrm>
            <a:custGeom>
              <a:avLst/>
              <a:gdLst/>
              <a:ahLst/>
              <a:cxnLst/>
              <a:rect l="l" t="t" r="r" b="b"/>
              <a:pathLst>
                <a:path w="640" h="6505" extrusionOk="0">
                  <a:moveTo>
                    <a:pt x="62" y="0"/>
                  </a:moveTo>
                  <a:lnTo>
                    <a:pt x="1" y="6110"/>
                  </a:lnTo>
                  <a:lnTo>
                    <a:pt x="639" y="6505"/>
                  </a:lnTo>
                  <a:lnTo>
                    <a:pt x="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2986650" y="3190225"/>
              <a:ext cx="63150" cy="52375"/>
            </a:xfrm>
            <a:custGeom>
              <a:avLst/>
              <a:gdLst/>
              <a:ahLst/>
              <a:cxnLst/>
              <a:rect l="l" t="t" r="r" b="b"/>
              <a:pathLst>
                <a:path w="2526" h="2095" extrusionOk="0">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2980225" y="3188675"/>
              <a:ext cx="65725" cy="55650"/>
            </a:xfrm>
            <a:custGeom>
              <a:avLst/>
              <a:gdLst/>
              <a:ahLst/>
              <a:cxnLst/>
              <a:rect l="l" t="t" r="r" b="b"/>
              <a:pathLst>
                <a:path w="2629" h="2226" extrusionOk="0">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2994250" y="3196900"/>
              <a:ext cx="47525" cy="39125"/>
            </a:xfrm>
            <a:custGeom>
              <a:avLst/>
              <a:gdLst/>
              <a:ahLst/>
              <a:cxnLst/>
              <a:rect l="l" t="t" r="r" b="b"/>
              <a:pathLst>
                <a:path w="1901" h="1565" extrusionOk="0">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2200150" y="3571575"/>
              <a:ext cx="484075" cy="399450"/>
            </a:xfrm>
            <a:custGeom>
              <a:avLst/>
              <a:gdLst/>
              <a:ahLst/>
              <a:cxnLst/>
              <a:rect l="l" t="t" r="r" b="b"/>
              <a:pathLst>
                <a:path w="19363" h="15978" extrusionOk="0">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2395450" y="3724500"/>
              <a:ext cx="115525" cy="121625"/>
            </a:xfrm>
            <a:custGeom>
              <a:avLst/>
              <a:gdLst/>
              <a:ahLst/>
              <a:cxnLst/>
              <a:rect l="l" t="t" r="r" b="b"/>
              <a:pathLst>
                <a:path w="4621" h="4865" extrusionOk="0">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582350" y="3302775"/>
              <a:ext cx="367075" cy="321450"/>
            </a:xfrm>
            <a:custGeom>
              <a:avLst/>
              <a:gdLst/>
              <a:ahLst/>
              <a:cxnLst/>
              <a:rect l="l" t="t" r="r" b="b"/>
              <a:pathLst>
                <a:path w="14683" h="12858" extrusionOk="0">
                  <a:moveTo>
                    <a:pt x="12190" y="0"/>
                  </a:moveTo>
                  <a:lnTo>
                    <a:pt x="1" y="3131"/>
                  </a:lnTo>
                  <a:lnTo>
                    <a:pt x="2524" y="12858"/>
                  </a:lnTo>
                  <a:lnTo>
                    <a:pt x="14682" y="9727"/>
                  </a:lnTo>
                  <a:lnTo>
                    <a:pt x="1219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583875" y="3292125"/>
              <a:ext cx="368575" cy="322225"/>
            </a:xfrm>
            <a:custGeom>
              <a:avLst/>
              <a:gdLst/>
              <a:ahLst/>
              <a:cxnLst/>
              <a:rect l="l" t="t" r="r" b="b"/>
              <a:pathLst>
                <a:path w="14743" h="12889" extrusionOk="0">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599075" y="3311125"/>
              <a:ext cx="337425" cy="285750"/>
            </a:xfrm>
            <a:custGeom>
              <a:avLst/>
              <a:gdLst/>
              <a:ahLst/>
              <a:cxnLst/>
              <a:rect l="l" t="t" r="r" b="b"/>
              <a:pathLst>
                <a:path w="13497" h="11430" extrusionOk="0">
                  <a:moveTo>
                    <a:pt x="11308" y="1"/>
                  </a:moveTo>
                  <a:lnTo>
                    <a:pt x="1" y="2949"/>
                  </a:lnTo>
                  <a:lnTo>
                    <a:pt x="2220" y="11429"/>
                  </a:lnTo>
                  <a:lnTo>
                    <a:pt x="13496" y="8481"/>
                  </a:lnTo>
                  <a:lnTo>
                    <a:pt x="1130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735850" y="3083150"/>
              <a:ext cx="499275" cy="411125"/>
            </a:xfrm>
            <a:custGeom>
              <a:avLst/>
              <a:gdLst/>
              <a:ahLst/>
              <a:cxnLst/>
              <a:rect l="l" t="t" r="r" b="b"/>
              <a:pathLst>
                <a:path w="19971" h="16445" extrusionOk="0">
                  <a:moveTo>
                    <a:pt x="18907" y="1"/>
                  </a:moveTo>
                  <a:lnTo>
                    <a:pt x="1" y="1338"/>
                  </a:lnTo>
                  <a:lnTo>
                    <a:pt x="1065" y="16445"/>
                  </a:lnTo>
                  <a:lnTo>
                    <a:pt x="19971" y="15138"/>
                  </a:lnTo>
                  <a:lnTo>
                    <a:pt x="1890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734350" y="3082400"/>
              <a:ext cx="501550" cy="412650"/>
            </a:xfrm>
            <a:custGeom>
              <a:avLst/>
              <a:gdLst/>
              <a:ahLst/>
              <a:cxnLst/>
              <a:rect l="l" t="t" r="r" b="b"/>
              <a:pathLst>
                <a:path w="20062" h="16506" extrusionOk="0">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753350" y="3108250"/>
              <a:ext cx="463550" cy="360950"/>
            </a:xfrm>
            <a:custGeom>
              <a:avLst/>
              <a:gdLst/>
              <a:ahLst/>
              <a:cxnLst/>
              <a:rect l="l" t="t" r="r" b="b"/>
              <a:pathLst>
                <a:path w="18542" h="14438" extrusionOk="0">
                  <a:moveTo>
                    <a:pt x="17599" y="0"/>
                  </a:moveTo>
                  <a:lnTo>
                    <a:pt x="0" y="1246"/>
                  </a:lnTo>
                  <a:lnTo>
                    <a:pt x="942" y="14438"/>
                  </a:lnTo>
                  <a:lnTo>
                    <a:pt x="18541" y="13222"/>
                  </a:lnTo>
                  <a:lnTo>
                    <a:pt x="1759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991175" y="3562625"/>
              <a:ext cx="329050" cy="313875"/>
            </a:xfrm>
            <a:custGeom>
              <a:avLst/>
              <a:gdLst/>
              <a:ahLst/>
              <a:cxnLst/>
              <a:rect l="l" t="t" r="r" b="b"/>
              <a:pathLst>
                <a:path w="13162" h="12555" extrusionOk="0">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111225" y="3702175"/>
              <a:ext cx="150500" cy="160650"/>
            </a:xfrm>
            <a:custGeom>
              <a:avLst/>
              <a:gdLst/>
              <a:ahLst/>
              <a:cxnLst/>
              <a:rect l="l" t="t" r="r" b="b"/>
              <a:pathLst>
                <a:path w="6020" h="6426" extrusionOk="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5175" y="3849750"/>
              <a:ext cx="118575" cy="46675"/>
            </a:xfrm>
            <a:custGeom>
              <a:avLst/>
              <a:gdLst/>
              <a:ahLst/>
              <a:cxnLst/>
              <a:rect l="l" t="t" r="r" b="b"/>
              <a:pathLst>
                <a:path w="4743" h="1867" extrusionOk="0">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8625" y="3870775"/>
              <a:ext cx="124125" cy="69850"/>
            </a:xfrm>
            <a:custGeom>
              <a:avLst/>
              <a:gdLst/>
              <a:ahLst/>
              <a:cxnLst/>
              <a:rect l="l" t="t" r="r" b="b"/>
              <a:pathLst>
                <a:path w="4965" h="2794" extrusionOk="0">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1042075" y="3604150"/>
              <a:ext cx="65375" cy="174475"/>
            </a:xfrm>
            <a:custGeom>
              <a:avLst/>
              <a:gdLst/>
              <a:ahLst/>
              <a:cxnLst/>
              <a:rect l="l" t="t" r="r" b="b"/>
              <a:pathLst>
                <a:path w="2615" h="6979" extrusionOk="0">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1120350" y="3582675"/>
              <a:ext cx="34975" cy="19550"/>
            </a:xfrm>
            <a:custGeom>
              <a:avLst/>
              <a:gdLst/>
              <a:ahLst/>
              <a:cxnLst/>
              <a:rect l="l" t="t" r="r" b="b"/>
              <a:pathLst>
                <a:path w="1399" h="782" extrusionOk="0">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222175" y="3922650"/>
              <a:ext cx="47900" cy="17700"/>
            </a:xfrm>
            <a:custGeom>
              <a:avLst/>
              <a:gdLst/>
              <a:ahLst/>
              <a:cxnLst/>
              <a:rect l="l" t="t" r="r" b="b"/>
              <a:pathLst>
                <a:path w="1916" h="708" extrusionOk="0">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194825" y="3889325"/>
              <a:ext cx="82075" cy="25250"/>
            </a:xfrm>
            <a:custGeom>
              <a:avLst/>
              <a:gdLst/>
              <a:ahLst/>
              <a:cxnLst/>
              <a:rect l="l" t="t" r="r" b="b"/>
              <a:pathLst>
                <a:path w="3283" h="1010" extrusionOk="0">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1206225" y="3903075"/>
              <a:ext cx="67650" cy="22075"/>
            </a:xfrm>
            <a:custGeom>
              <a:avLst/>
              <a:gdLst/>
              <a:ahLst/>
              <a:cxnLst/>
              <a:rect l="l" t="t" r="r" b="b"/>
              <a:pathLst>
                <a:path w="2706" h="883" extrusionOk="0">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3571750" y="3108175"/>
              <a:ext cx="769050" cy="548450"/>
            </a:xfrm>
            <a:custGeom>
              <a:avLst/>
              <a:gdLst/>
              <a:ahLst/>
              <a:cxnLst/>
              <a:rect l="l" t="t" r="r" b="b"/>
              <a:pathLst>
                <a:path w="30762" h="21938" extrusionOk="0">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6102200" y="3118875"/>
              <a:ext cx="243200" cy="257625"/>
            </a:xfrm>
            <a:custGeom>
              <a:avLst/>
              <a:gdLst/>
              <a:ahLst/>
              <a:cxnLst/>
              <a:rect l="l" t="t" r="r" b="b"/>
              <a:pathLst>
                <a:path w="9728" h="10305" extrusionOk="0">
                  <a:moveTo>
                    <a:pt x="5715" y="1"/>
                  </a:moveTo>
                  <a:lnTo>
                    <a:pt x="1" y="4074"/>
                  </a:lnTo>
                  <a:lnTo>
                    <a:pt x="4408" y="10305"/>
                  </a:lnTo>
                  <a:lnTo>
                    <a:pt x="4651" y="10244"/>
                  </a:lnTo>
                  <a:lnTo>
                    <a:pt x="9727" y="8147"/>
                  </a:lnTo>
                  <a:lnTo>
                    <a:pt x="571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6206300" y="3294400"/>
              <a:ext cx="396700" cy="294125"/>
            </a:xfrm>
            <a:custGeom>
              <a:avLst/>
              <a:gdLst/>
              <a:ahLst/>
              <a:cxnLst/>
              <a:rect l="l" t="t" r="r" b="b"/>
              <a:pathLst>
                <a:path w="15868" h="11765" extrusionOk="0">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6323325" y="3469225"/>
              <a:ext cx="25875" cy="24100"/>
            </a:xfrm>
            <a:custGeom>
              <a:avLst/>
              <a:gdLst/>
              <a:ahLst/>
              <a:cxnLst/>
              <a:rect l="l" t="t" r="r" b="b"/>
              <a:pathLst>
                <a:path w="1035" h="964" extrusionOk="0">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6324100" y="3420300"/>
              <a:ext cx="278900" cy="168225"/>
            </a:xfrm>
            <a:custGeom>
              <a:avLst/>
              <a:gdLst/>
              <a:ahLst/>
              <a:cxnLst/>
              <a:rect l="l" t="t" r="r" b="b"/>
              <a:pathLst>
                <a:path w="11156" h="6729" extrusionOk="0">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6401600" y="3430825"/>
              <a:ext cx="19775" cy="30025"/>
            </a:xfrm>
            <a:custGeom>
              <a:avLst/>
              <a:gdLst/>
              <a:ahLst/>
              <a:cxnLst/>
              <a:rect l="l" t="t" r="r" b="b"/>
              <a:pathLst>
                <a:path w="791" h="1201" extrusionOk="0">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6445000" y="3425800"/>
              <a:ext cx="11350" cy="30550"/>
            </a:xfrm>
            <a:custGeom>
              <a:avLst/>
              <a:gdLst/>
              <a:ahLst/>
              <a:cxnLst/>
              <a:rect l="l" t="t" r="r" b="b"/>
              <a:pathLst>
                <a:path w="454" h="1222" extrusionOk="0">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6482950" y="3421250"/>
              <a:ext cx="9875" cy="28425"/>
            </a:xfrm>
            <a:custGeom>
              <a:avLst/>
              <a:gdLst/>
              <a:ahLst/>
              <a:cxnLst/>
              <a:rect l="l" t="t" r="r" b="b"/>
              <a:pathLst>
                <a:path w="395" h="1137" extrusionOk="0">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6371200" y="3400250"/>
              <a:ext cx="28150" cy="18875"/>
            </a:xfrm>
            <a:custGeom>
              <a:avLst/>
              <a:gdLst/>
              <a:ahLst/>
              <a:cxnLst/>
              <a:rect l="l" t="t" r="r" b="b"/>
              <a:pathLst>
                <a:path w="1126" h="755" extrusionOk="0">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6332450" y="3367050"/>
              <a:ext cx="50950" cy="18575"/>
            </a:xfrm>
            <a:custGeom>
              <a:avLst/>
              <a:gdLst/>
              <a:ahLst/>
              <a:cxnLst/>
              <a:rect l="l" t="t" r="r" b="b"/>
              <a:pathLst>
                <a:path w="2038" h="743" extrusionOk="0">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6362075" y="3325950"/>
              <a:ext cx="25875" cy="49900"/>
            </a:xfrm>
            <a:custGeom>
              <a:avLst/>
              <a:gdLst/>
              <a:ahLst/>
              <a:cxnLst/>
              <a:rect l="l" t="t" r="r" b="b"/>
              <a:pathLst>
                <a:path w="1035" h="1996" extrusionOk="0">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5805075" y="2586200"/>
              <a:ext cx="528150" cy="772825"/>
            </a:xfrm>
            <a:custGeom>
              <a:avLst/>
              <a:gdLst/>
              <a:ahLst/>
              <a:cxnLst/>
              <a:rect l="l" t="t" r="r" b="b"/>
              <a:pathLst>
                <a:path w="21126" h="30913" extrusionOk="0">
                  <a:moveTo>
                    <a:pt x="8542" y="0"/>
                  </a:moveTo>
                  <a:lnTo>
                    <a:pt x="1" y="9453"/>
                  </a:lnTo>
                  <a:lnTo>
                    <a:pt x="13649" y="30913"/>
                  </a:lnTo>
                  <a:lnTo>
                    <a:pt x="21126" y="25837"/>
                  </a:lnTo>
                  <a:lnTo>
                    <a:pt x="85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5808125" y="2704725"/>
              <a:ext cx="25850" cy="104150"/>
            </a:xfrm>
            <a:custGeom>
              <a:avLst/>
              <a:gdLst/>
              <a:ahLst/>
              <a:cxnLst/>
              <a:rect l="l" t="t" r="r" b="b"/>
              <a:pathLst>
                <a:path w="1034" h="4166" extrusionOk="0">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5791400" y="2706250"/>
              <a:ext cx="21300" cy="103375"/>
            </a:xfrm>
            <a:custGeom>
              <a:avLst/>
              <a:gdLst/>
              <a:ahLst/>
              <a:cxnLst/>
              <a:rect l="l" t="t" r="r" b="b"/>
              <a:pathLst>
                <a:path w="852" h="4135" extrusionOk="0">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3957025" y="2748800"/>
              <a:ext cx="726475" cy="988650"/>
            </a:xfrm>
            <a:custGeom>
              <a:avLst/>
              <a:gdLst/>
              <a:ahLst/>
              <a:cxnLst/>
              <a:rect l="l" t="t" r="r" b="b"/>
              <a:pathLst>
                <a:path w="29059" h="39546" extrusionOk="0">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4272375" y="2368675"/>
              <a:ext cx="2472725" cy="1291275"/>
            </a:xfrm>
            <a:custGeom>
              <a:avLst/>
              <a:gdLst/>
              <a:ahLst/>
              <a:cxnLst/>
              <a:rect l="l" t="t" r="r" b="b"/>
              <a:pathLst>
                <a:path w="98909" h="51651" extrusionOk="0">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4286050" y="2365825"/>
              <a:ext cx="2410425" cy="1295650"/>
            </a:xfrm>
            <a:custGeom>
              <a:avLst/>
              <a:gdLst/>
              <a:ahLst/>
              <a:cxnLst/>
              <a:rect l="l" t="t" r="r" b="b"/>
              <a:pathLst>
                <a:path w="96417" h="51826" extrusionOk="0">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4468425" y="3510225"/>
              <a:ext cx="1002325" cy="632250"/>
            </a:xfrm>
            <a:custGeom>
              <a:avLst/>
              <a:gdLst/>
              <a:ahLst/>
              <a:cxnLst/>
              <a:rect l="l" t="t" r="r" b="b"/>
              <a:pathLst>
                <a:path w="40093" h="25290" extrusionOk="0">
                  <a:moveTo>
                    <a:pt x="38391" y="0"/>
                  </a:moveTo>
                  <a:lnTo>
                    <a:pt x="8512" y="5958"/>
                  </a:lnTo>
                  <a:lnTo>
                    <a:pt x="1" y="25289"/>
                  </a:lnTo>
                  <a:cubicBezTo>
                    <a:pt x="1" y="25289"/>
                    <a:pt x="40093" y="21429"/>
                    <a:pt x="3839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4161450" y="2261975"/>
              <a:ext cx="1093500" cy="501300"/>
            </a:xfrm>
            <a:custGeom>
              <a:avLst/>
              <a:gdLst/>
              <a:ahLst/>
              <a:cxnLst/>
              <a:rect l="l" t="t" r="r" b="b"/>
              <a:pathLst>
                <a:path w="43740" h="20052" extrusionOk="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6134875" y="2353600"/>
              <a:ext cx="942300" cy="956800"/>
            </a:xfrm>
            <a:custGeom>
              <a:avLst/>
              <a:gdLst/>
              <a:ahLst/>
              <a:cxnLst/>
              <a:rect l="l" t="t" r="r" b="b"/>
              <a:pathLst>
                <a:path w="37692" h="38272" extrusionOk="0">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4230600" y="3438775"/>
              <a:ext cx="149700" cy="168750"/>
            </a:xfrm>
            <a:custGeom>
              <a:avLst/>
              <a:gdLst/>
              <a:ahLst/>
              <a:cxnLst/>
              <a:rect l="l" t="t" r="r" b="b"/>
              <a:pathLst>
                <a:path w="5988" h="6750" extrusionOk="0">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4479075" y="2635575"/>
              <a:ext cx="2598100" cy="915700"/>
            </a:xfrm>
            <a:custGeom>
              <a:avLst/>
              <a:gdLst/>
              <a:ahLst/>
              <a:cxnLst/>
              <a:rect l="l" t="t" r="r" b="b"/>
              <a:pathLst>
                <a:path w="103924" h="36628" extrusionOk="0">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314950" y="2553525"/>
              <a:ext cx="237125" cy="932400"/>
            </a:xfrm>
            <a:custGeom>
              <a:avLst/>
              <a:gdLst/>
              <a:ahLst/>
              <a:cxnLst/>
              <a:rect l="l" t="t" r="r" b="b"/>
              <a:pathLst>
                <a:path w="9485" h="37296" extrusionOk="0">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4085450" y="2986750"/>
              <a:ext cx="1103375" cy="309200"/>
            </a:xfrm>
            <a:custGeom>
              <a:avLst/>
              <a:gdLst/>
              <a:ahLst/>
              <a:cxnLst/>
              <a:rect l="l" t="t" r="r" b="b"/>
              <a:pathLst>
                <a:path w="44135" h="12368" extrusionOk="0">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5631825" y="2669775"/>
              <a:ext cx="483325" cy="449125"/>
            </a:xfrm>
            <a:custGeom>
              <a:avLst/>
              <a:gdLst/>
              <a:ahLst/>
              <a:cxnLst/>
              <a:rect l="l" t="t" r="r" b="b"/>
              <a:pathLst>
                <a:path w="19333" h="17965" extrusionOk="0">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5613600" y="2668275"/>
              <a:ext cx="501550" cy="452150"/>
            </a:xfrm>
            <a:custGeom>
              <a:avLst/>
              <a:gdLst/>
              <a:ahLst/>
              <a:cxnLst/>
              <a:rect l="l" t="t" r="r" b="b"/>
              <a:pathLst>
                <a:path w="20062" h="18086" extrusionOk="0">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4295950" y="2225800"/>
              <a:ext cx="829825" cy="450450"/>
            </a:xfrm>
            <a:custGeom>
              <a:avLst/>
              <a:gdLst/>
              <a:ahLst/>
              <a:cxnLst/>
              <a:rect l="l" t="t" r="r" b="b"/>
              <a:pathLst>
                <a:path w="33193" h="18018" extrusionOk="0">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61775" y="3438025"/>
              <a:ext cx="217350" cy="244725"/>
            </a:xfrm>
            <a:custGeom>
              <a:avLst/>
              <a:gdLst/>
              <a:ahLst/>
              <a:cxnLst/>
              <a:rect l="l" t="t" r="r" b="b"/>
              <a:pathLst>
                <a:path w="8694" h="9789" extrusionOk="0">
                  <a:moveTo>
                    <a:pt x="6444" y="1"/>
                  </a:moveTo>
                  <a:lnTo>
                    <a:pt x="0" y="2797"/>
                  </a:lnTo>
                  <a:lnTo>
                    <a:pt x="3040" y="9788"/>
                  </a:lnTo>
                  <a:lnTo>
                    <a:pt x="3314" y="9788"/>
                  </a:lnTo>
                  <a:lnTo>
                    <a:pt x="8694" y="8785"/>
                  </a:lnTo>
                  <a:lnTo>
                    <a:pt x="644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831675" y="3629525"/>
              <a:ext cx="377700" cy="286500"/>
            </a:xfrm>
            <a:custGeom>
              <a:avLst/>
              <a:gdLst/>
              <a:ahLst/>
              <a:cxnLst/>
              <a:rect l="l" t="t" r="r" b="b"/>
              <a:pathLst>
                <a:path w="15108" h="11460" extrusionOk="0">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5923625" y="3799650"/>
              <a:ext cx="26625" cy="23700"/>
            </a:xfrm>
            <a:custGeom>
              <a:avLst/>
              <a:gdLst/>
              <a:ahLst/>
              <a:cxnLst/>
              <a:rect l="l" t="t" r="r" b="b"/>
              <a:pathLst>
                <a:path w="1065" h="948" extrusionOk="0">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5907675" y="3802775"/>
              <a:ext cx="301700" cy="113250"/>
            </a:xfrm>
            <a:custGeom>
              <a:avLst/>
              <a:gdLst/>
              <a:ahLst/>
              <a:cxnLst/>
              <a:rect l="l" t="t" r="r" b="b"/>
              <a:pathLst>
                <a:path w="12068" h="4530" extrusionOk="0">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6007225" y="3779050"/>
              <a:ext cx="22825" cy="26800"/>
            </a:xfrm>
            <a:custGeom>
              <a:avLst/>
              <a:gdLst/>
              <a:ahLst/>
              <a:cxnLst/>
              <a:rect l="l" t="t" r="r" b="b"/>
              <a:pathLst>
                <a:path w="913" h="1072" extrusionOk="0">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049775" y="3781175"/>
              <a:ext cx="16750" cy="29225"/>
            </a:xfrm>
            <a:custGeom>
              <a:avLst/>
              <a:gdLst/>
              <a:ahLst/>
              <a:cxnLst/>
              <a:rect l="l" t="t" r="r" b="b"/>
              <a:pathLst>
                <a:path w="670" h="1169" extrusionOk="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6090075" y="3783700"/>
              <a:ext cx="9125" cy="29050"/>
            </a:xfrm>
            <a:custGeom>
              <a:avLst/>
              <a:gdLst/>
              <a:ahLst/>
              <a:cxnLst/>
              <a:rect l="l" t="t" r="r" b="b"/>
              <a:pathLst>
                <a:path w="365" h="1162" extrusionOk="0">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5984425" y="3743700"/>
              <a:ext cx="31175" cy="14350"/>
            </a:xfrm>
            <a:custGeom>
              <a:avLst/>
              <a:gdLst/>
              <a:ahLst/>
              <a:cxnLst/>
              <a:rect l="l" t="t" r="r" b="b"/>
              <a:pathLst>
                <a:path w="1247" h="574" extrusionOk="0">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5954025" y="3702650"/>
              <a:ext cx="51700" cy="18075"/>
            </a:xfrm>
            <a:custGeom>
              <a:avLst/>
              <a:gdLst/>
              <a:ahLst/>
              <a:cxnLst/>
              <a:rect l="l" t="t" r="r" b="b"/>
              <a:pathLst>
                <a:path w="2068" h="723" extrusionOk="0">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5992025" y="3666475"/>
              <a:ext cx="22825" cy="51225"/>
            </a:xfrm>
            <a:custGeom>
              <a:avLst/>
              <a:gdLst/>
              <a:ahLst/>
              <a:cxnLst/>
              <a:rect l="l" t="t" r="r" b="b"/>
              <a:pathLst>
                <a:path w="913" h="2049" extrusionOk="0">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4928925" y="2323275"/>
              <a:ext cx="1057050" cy="1329825"/>
            </a:xfrm>
            <a:custGeom>
              <a:avLst/>
              <a:gdLst/>
              <a:ahLst/>
              <a:cxnLst/>
              <a:rect l="l" t="t" r="r" b="b"/>
              <a:pathLst>
                <a:path w="42282" h="53193" extrusionOk="0">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5565725" y="2947900"/>
              <a:ext cx="40300" cy="98050"/>
            </a:xfrm>
            <a:custGeom>
              <a:avLst/>
              <a:gdLst/>
              <a:ahLst/>
              <a:cxnLst/>
              <a:rect l="l" t="t" r="r" b="b"/>
              <a:pathLst>
                <a:path w="1612" h="3922" extrusionOk="0">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5556600" y="2941825"/>
              <a:ext cx="15225" cy="104125"/>
            </a:xfrm>
            <a:custGeom>
              <a:avLst/>
              <a:gdLst/>
              <a:ahLst/>
              <a:cxnLst/>
              <a:rect l="l" t="t" r="r" b="b"/>
              <a:pathLst>
                <a:path w="609" h="4165" extrusionOk="0">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5020875" y="2460825"/>
              <a:ext cx="777400" cy="1183150"/>
            </a:xfrm>
            <a:custGeom>
              <a:avLst/>
              <a:gdLst/>
              <a:ahLst/>
              <a:cxnLst/>
              <a:rect l="l" t="t" r="r" b="b"/>
              <a:pathLst>
                <a:path w="31096" h="47326" extrusionOk="0">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5240475" y="2411425"/>
              <a:ext cx="407325" cy="141350"/>
            </a:xfrm>
            <a:custGeom>
              <a:avLst/>
              <a:gdLst/>
              <a:ahLst/>
              <a:cxnLst/>
              <a:rect l="l" t="t" r="r" b="b"/>
              <a:pathLst>
                <a:path w="16293" h="5654" extrusionOk="0">
                  <a:moveTo>
                    <a:pt x="1" y="0"/>
                  </a:moveTo>
                  <a:lnTo>
                    <a:pt x="8724" y="5654"/>
                  </a:lnTo>
                  <a:lnTo>
                    <a:pt x="16293" y="2918"/>
                  </a:lnTo>
                  <a:lnTo>
                    <a:pt x="10761" y="152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4716150" y="2391625"/>
              <a:ext cx="194575" cy="82125"/>
            </a:xfrm>
            <a:custGeom>
              <a:avLst/>
              <a:gdLst/>
              <a:ahLst/>
              <a:cxnLst/>
              <a:rect l="l" t="t" r="r" b="b"/>
              <a:pathLst>
                <a:path w="7783" h="3285" extrusionOk="0">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5052025" y="1573250"/>
              <a:ext cx="905075" cy="883025"/>
            </a:xfrm>
            <a:custGeom>
              <a:avLst/>
              <a:gdLst/>
              <a:ahLst/>
              <a:cxnLst/>
              <a:rect l="l" t="t" r="r" b="b"/>
              <a:pathLst>
                <a:path w="36203" h="35321" extrusionOk="0">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5550525" y="1833900"/>
              <a:ext cx="135275" cy="310075"/>
            </a:xfrm>
            <a:custGeom>
              <a:avLst/>
              <a:gdLst/>
              <a:ahLst/>
              <a:cxnLst/>
              <a:rect l="l" t="t" r="r" b="b"/>
              <a:pathLst>
                <a:path w="5411" h="12403" extrusionOk="0">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151575" y="1615825"/>
              <a:ext cx="660375" cy="894400"/>
            </a:xfrm>
            <a:custGeom>
              <a:avLst/>
              <a:gdLst/>
              <a:ahLst/>
              <a:cxnLst/>
              <a:rect l="l" t="t" r="r" b="b"/>
              <a:pathLst>
                <a:path w="26415" h="35776" extrusionOk="0">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5191850" y="1706250"/>
              <a:ext cx="623900" cy="807775"/>
            </a:xfrm>
            <a:custGeom>
              <a:avLst/>
              <a:gdLst/>
              <a:ahLst/>
              <a:cxnLst/>
              <a:rect l="l" t="t" r="r" b="b"/>
              <a:pathLst>
                <a:path w="24956" h="32311" extrusionOk="0">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5211600" y="1617125"/>
              <a:ext cx="144425" cy="35200"/>
            </a:xfrm>
            <a:custGeom>
              <a:avLst/>
              <a:gdLst/>
              <a:ahLst/>
              <a:cxnLst/>
              <a:rect l="l" t="t" r="r" b="b"/>
              <a:pathLst>
                <a:path w="5777" h="1408" extrusionOk="0">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5764800" y="2203400"/>
              <a:ext cx="73750" cy="21275"/>
            </a:xfrm>
            <a:custGeom>
              <a:avLst/>
              <a:gdLst/>
              <a:ahLst/>
              <a:cxnLst/>
              <a:rect l="l" t="t" r="r" b="b"/>
              <a:pathLst>
                <a:path w="2950" h="851" extrusionOk="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5126500" y="1893175"/>
              <a:ext cx="90450" cy="25850"/>
            </a:xfrm>
            <a:custGeom>
              <a:avLst/>
              <a:gdLst/>
              <a:ahLst/>
              <a:cxnLst/>
              <a:rect l="l" t="t" r="r" b="b"/>
              <a:pathLst>
                <a:path w="3618" h="1034" extrusionOk="0">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5110550" y="1975225"/>
              <a:ext cx="135275" cy="25125"/>
            </a:xfrm>
            <a:custGeom>
              <a:avLst/>
              <a:gdLst/>
              <a:ahLst/>
              <a:cxnLst/>
              <a:rect l="l" t="t" r="r" b="b"/>
              <a:pathLst>
                <a:path w="5411" h="1005" extrusionOk="0">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5197925" y="1856700"/>
              <a:ext cx="291075" cy="490150"/>
            </a:xfrm>
            <a:custGeom>
              <a:avLst/>
              <a:gdLst/>
              <a:ahLst/>
              <a:cxnLst/>
              <a:rect l="l" t="t" r="r" b="b"/>
              <a:pathLst>
                <a:path w="11643" h="19606" extrusionOk="0">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5245800" y="1912375"/>
              <a:ext cx="209750" cy="45725"/>
            </a:xfrm>
            <a:custGeom>
              <a:avLst/>
              <a:gdLst/>
              <a:ahLst/>
              <a:cxnLst/>
              <a:rect l="l" t="t" r="r" b="b"/>
              <a:pathLst>
                <a:path w="8390" h="1829" extrusionOk="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5229075" y="1843025"/>
              <a:ext cx="199125" cy="50175"/>
            </a:xfrm>
            <a:custGeom>
              <a:avLst/>
              <a:gdLst/>
              <a:ahLst/>
              <a:cxnLst/>
              <a:rect l="l" t="t" r="r" b="b"/>
              <a:pathLst>
                <a:path w="7965" h="2007" extrusionOk="0">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5424375" y="1789825"/>
              <a:ext cx="214325" cy="130725"/>
            </a:xfrm>
            <a:custGeom>
              <a:avLst/>
              <a:gdLst/>
              <a:ahLst/>
              <a:cxnLst/>
              <a:rect l="l" t="t" r="r" b="b"/>
              <a:pathLst>
                <a:path w="8573" h="5229" extrusionOk="0">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5448700" y="1880625"/>
              <a:ext cx="178600" cy="85525"/>
            </a:xfrm>
            <a:custGeom>
              <a:avLst/>
              <a:gdLst/>
              <a:ahLst/>
              <a:cxnLst/>
              <a:rect l="l" t="t" r="r" b="b"/>
              <a:pathLst>
                <a:path w="7144" h="3421" extrusionOk="0">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5633350" y="1932400"/>
              <a:ext cx="139850" cy="28500"/>
            </a:xfrm>
            <a:custGeom>
              <a:avLst/>
              <a:gdLst/>
              <a:ahLst/>
              <a:cxnLst/>
              <a:rect l="l" t="t" r="r" b="b"/>
              <a:pathLst>
                <a:path w="5594" h="1140" extrusionOk="0">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5609800" y="1976000"/>
              <a:ext cx="177825" cy="54175"/>
            </a:xfrm>
            <a:custGeom>
              <a:avLst/>
              <a:gdLst/>
              <a:ahLst/>
              <a:cxnLst/>
              <a:rect l="l" t="t" r="r" b="b"/>
              <a:pathLst>
                <a:path w="7113" h="2167" extrusionOk="0">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5608275" y="1897725"/>
              <a:ext cx="47900" cy="242450"/>
            </a:xfrm>
            <a:custGeom>
              <a:avLst/>
              <a:gdLst/>
              <a:ahLst/>
              <a:cxnLst/>
              <a:rect l="l" t="t" r="r" b="b"/>
              <a:pathLst>
                <a:path w="1916" h="9698" extrusionOk="0">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5438050" y="1225225"/>
              <a:ext cx="66900" cy="145925"/>
            </a:xfrm>
            <a:custGeom>
              <a:avLst/>
              <a:gdLst/>
              <a:ahLst/>
              <a:cxnLst/>
              <a:rect l="l" t="t" r="r" b="b"/>
              <a:pathLst>
                <a:path w="2676" h="5837" extrusionOk="0">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5469225" y="1140325"/>
              <a:ext cx="338175" cy="290100"/>
            </a:xfrm>
            <a:custGeom>
              <a:avLst/>
              <a:gdLst/>
              <a:ahLst/>
              <a:cxnLst/>
              <a:rect l="l" t="t" r="r" b="b"/>
              <a:pathLst>
                <a:path w="13527" h="11604" extrusionOk="0">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5411450" y="1200550"/>
              <a:ext cx="390625" cy="523400"/>
            </a:xfrm>
            <a:custGeom>
              <a:avLst/>
              <a:gdLst/>
              <a:ahLst/>
              <a:cxnLst/>
              <a:rect l="l" t="t" r="r" b="b"/>
              <a:pathLst>
                <a:path w="15625" h="20936" extrusionOk="0">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5548250" y="1545150"/>
              <a:ext cx="82850" cy="78300"/>
            </a:xfrm>
            <a:custGeom>
              <a:avLst/>
              <a:gdLst/>
              <a:ahLst/>
              <a:cxnLst/>
              <a:rect l="l" t="t" r="r" b="b"/>
              <a:pathLst>
                <a:path w="3314" h="3132" extrusionOk="0">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5488200" y="1192750"/>
              <a:ext cx="129225" cy="204800"/>
            </a:xfrm>
            <a:custGeom>
              <a:avLst/>
              <a:gdLst/>
              <a:ahLst/>
              <a:cxnLst/>
              <a:rect l="l" t="t" r="r" b="b"/>
              <a:pathLst>
                <a:path w="5169" h="8192" extrusionOk="0">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452300" y="1334000"/>
              <a:ext cx="73925" cy="81425"/>
            </a:xfrm>
            <a:custGeom>
              <a:avLst/>
              <a:gdLst/>
              <a:ahLst/>
              <a:cxnLst/>
              <a:rect l="l" t="t" r="r" b="b"/>
              <a:pathLst>
                <a:path w="2957" h="3257" extrusionOk="0">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5475300" y="1349850"/>
              <a:ext cx="28125" cy="44550"/>
            </a:xfrm>
            <a:custGeom>
              <a:avLst/>
              <a:gdLst/>
              <a:ahLst/>
              <a:cxnLst/>
              <a:rect l="l" t="t" r="r" b="b"/>
              <a:pathLst>
                <a:path w="1125" h="1782" extrusionOk="0">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5552800" y="1171150"/>
              <a:ext cx="232550" cy="130525"/>
            </a:xfrm>
            <a:custGeom>
              <a:avLst/>
              <a:gdLst/>
              <a:ahLst/>
              <a:cxnLst/>
              <a:rect l="l" t="t" r="r" b="b"/>
              <a:pathLst>
                <a:path w="9302" h="5221" extrusionOk="0">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5629550" y="1140875"/>
              <a:ext cx="142125" cy="158850"/>
            </a:xfrm>
            <a:custGeom>
              <a:avLst/>
              <a:gdLst/>
              <a:ahLst/>
              <a:cxnLst/>
              <a:rect l="l" t="t" r="r" b="b"/>
              <a:pathLst>
                <a:path w="5685" h="6354" extrusionOk="0">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5574850" y="1156075"/>
              <a:ext cx="178600" cy="144400"/>
            </a:xfrm>
            <a:custGeom>
              <a:avLst/>
              <a:gdLst/>
              <a:ahLst/>
              <a:cxnLst/>
              <a:rect l="l" t="t" r="r" b="b"/>
              <a:pathLst>
                <a:path w="7144" h="5776" extrusionOk="0">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5711625" y="1397350"/>
              <a:ext cx="25850" cy="22350"/>
            </a:xfrm>
            <a:custGeom>
              <a:avLst/>
              <a:gdLst/>
              <a:ahLst/>
              <a:cxnLst/>
              <a:rect l="l" t="t" r="r" b="b"/>
              <a:pathLst>
                <a:path w="1034" h="894" extrusionOk="0">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5712375" y="1384650"/>
              <a:ext cx="45625" cy="20875"/>
            </a:xfrm>
            <a:custGeom>
              <a:avLst/>
              <a:gdLst/>
              <a:ahLst/>
              <a:cxnLst/>
              <a:rect l="l" t="t" r="r" b="b"/>
              <a:pathLst>
                <a:path w="1825" h="835" extrusionOk="0">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5594600" y="1363625"/>
              <a:ext cx="25850" cy="22350"/>
            </a:xfrm>
            <a:custGeom>
              <a:avLst/>
              <a:gdLst/>
              <a:ahLst/>
              <a:cxnLst/>
              <a:rect l="l" t="t" r="r" b="b"/>
              <a:pathLst>
                <a:path w="1034" h="894" extrusionOk="0">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5595350" y="1346525"/>
              <a:ext cx="44875" cy="20875"/>
            </a:xfrm>
            <a:custGeom>
              <a:avLst/>
              <a:gdLst/>
              <a:ahLst/>
              <a:cxnLst/>
              <a:rect l="l" t="t" r="r" b="b"/>
              <a:pathLst>
                <a:path w="1795" h="835" extrusionOk="0">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5652350" y="1369600"/>
              <a:ext cx="34225" cy="108700"/>
            </a:xfrm>
            <a:custGeom>
              <a:avLst/>
              <a:gdLst/>
              <a:ahLst/>
              <a:cxnLst/>
              <a:rect l="l" t="t" r="r" b="b"/>
              <a:pathLst>
                <a:path w="1369" h="4348" extrusionOk="0">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5608275" y="1466125"/>
              <a:ext cx="33450" cy="46300"/>
            </a:xfrm>
            <a:custGeom>
              <a:avLst/>
              <a:gdLst/>
              <a:ahLst/>
              <a:cxnLst/>
              <a:rect l="l" t="t" r="r" b="b"/>
              <a:pathLst>
                <a:path w="1338" h="1852" extrusionOk="0">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5602200" y="1302050"/>
              <a:ext cx="57775" cy="20550"/>
            </a:xfrm>
            <a:custGeom>
              <a:avLst/>
              <a:gdLst/>
              <a:ahLst/>
              <a:cxnLst/>
              <a:rect l="l" t="t" r="r" b="b"/>
              <a:pathLst>
                <a:path w="2311" h="822" extrusionOk="0">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5724525" y="1348525"/>
              <a:ext cx="41825" cy="21600"/>
            </a:xfrm>
            <a:custGeom>
              <a:avLst/>
              <a:gdLst/>
              <a:ahLst/>
              <a:cxnLst/>
              <a:rect l="l" t="t" r="r" b="b"/>
              <a:pathLst>
                <a:path w="1673" h="864" extrusionOk="0">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5492000" y="2423575"/>
              <a:ext cx="83625" cy="79050"/>
            </a:xfrm>
            <a:custGeom>
              <a:avLst/>
              <a:gdLst/>
              <a:ahLst/>
              <a:cxnLst/>
              <a:rect l="l" t="t" r="r" b="b"/>
              <a:pathLst>
                <a:path w="3345" h="3162" extrusionOk="0">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5001875" y="2319850"/>
              <a:ext cx="494725" cy="160925"/>
            </a:xfrm>
            <a:custGeom>
              <a:avLst/>
              <a:gdLst/>
              <a:ahLst/>
              <a:cxnLst/>
              <a:rect l="l" t="t" r="r" b="b"/>
              <a:pathLst>
                <a:path w="19789" h="6437" extrusionOk="0">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5419050" y="2438775"/>
              <a:ext cx="101850" cy="80150"/>
            </a:xfrm>
            <a:custGeom>
              <a:avLst/>
              <a:gdLst/>
              <a:ahLst/>
              <a:cxnLst/>
              <a:rect l="l" t="t" r="r" b="b"/>
              <a:pathLst>
                <a:path w="4074" h="3206" extrusionOk="0">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5423625" y="2442250"/>
              <a:ext cx="96525" cy="75875"/>
            </a:xfrm>
            <a:custGeom>
              <a:avLst/>
              <a:gdLst/>
              <a:ahLst/>
              <a:cxnLst/>
              <a:rect l="l" t="t" r="r" b="b"/>
              <a:pathLst>
                <a:path w="3861" h="3035" extrusionOk="0">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5433500" y="2456250"/>
              <a:ext cx="16750" cy="11425"/>
            </a:xfrm>
            <a:custGeom>
              <a:avLst/>
              <a:gdLst/>
              <a:ahLst/>
              <a:cxnLst/>
              <a:rect l="l" t="t" r="r" b="b"/>
              <a:pathLst>
                <a:path w="670" h="457" extrusionOk="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5457050" y="2456250"/>
              <a:ext cx="14475" cy="12175"/>
            </a:xfrm>
            <a:custGeom>
              <a:avLst/>
              <a:gdLst/>
              <a:ahLst/>
              <a:cxnLst/>
              <a:rect l="l" t="t" r="r" b="b"/>
              <a:pathLst>
                <a:path w="579" h="487" extrusionOk="0">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5458575" y="2481325"/>
              <a:ext cx="21300" cy="31950"/>
            </a:xfrm>
            <a:custGeom>
              <a:avLst/>
              <a:gdLst/>
              <a:ahLst/>
              <a:cxnLst/>
              <a:rect l="l" t="t" r="r" b="b"/>
              <a:pathLst>
                <a:path w="852" h="1278" extrusionOk="0">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5494300" y="2460050"/>
              <a:ext cx="7625" cy="36500"/>
            </a:xfrm>
            <a:custGeom>
              <a:avLst/>
              <a:gdLst/>
              <a:ahLst/>
              <a:cxnLst/>
              <a:rect l="l" t="t" r="r" b="b"/>
              <a:pathLst>
                <a:path w="305" h="1460" extrusionOk="0">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5448700" y="2457025"/>
              <a:ext cx="52450" cy="37250"/>
            </a:xfrm>
            <a:custGeom>
              <a:avLst/>
              <a:gdLst/>
              <a:ahLst/>
              <a:cxnLst/>
              <a:rect l="l" t="t" r="r" b="b"/>
              <a:pathLst>
                <a:path w="2098" h="1490" extrusionOk="0">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5444125" y="2446375"/>
              <a:ext cx="25125" cy="45625"/>
            </a:xfrm>
            <a:custGeom>
              <a:avLst/>
              <a:gdLst/>
              <a:ahLst/>
              <a:cxnLst/>
              <a:rect l="l" t="t" r="r" b="b"/>
              <a:pathLst>
                <a:path w="1005" h="1825" extrusionOk="0">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5466925" y="2474500"/>
              <a:ext cx="38025" cy="38775"/>
            </a:xfrm>
            <a:custGeom>
              <a:avLst/>
              <a:gdLst/>
              <a:ahLst/>
              <a:cxnLst/>
              <a:rect l="l" t="t" r="r" b="b"/>
              <a:pathLst>
                <a:path w="1521" h="1551" extrusionOk="0">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4933500" y="2416950"/>
              <a:ext cx="300925" cy="67450"/>
            </a:xfrm>
            <a:custGeom>
              <a:avLst/>
              <a:gdLst/>
              <a:ahLst/>
              <a:cxnLst/>
              <a:rect l="l" t="t" r="r" b="b"/>
              <a:pathLst>
                <a:path w="12037" h="2698" extrusionOk="0">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4289850" y="2289025"/>
              <a:ext cx="645950" cy="299550"/>
            </a:xfrm>
            <a:custGeom>
              <a:avLst/>
              <a:gdLst/>
              <a:ahLst/>
              <a:cxnLst/>
              <a:rect l="l" t="t" r="r" b="b"/>
              <a:pathLst>
                <a:path w="25838" h="11982" extrusionOk="0">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4371175" y="2231775"/>
              <a:ext cx="155800" cy="59600"/>
            </a:xfrm>
            <a:custGeom>
              <a:avLst/>
              <a:gdLst/>
              <a:ahLst/>
              <a:cxnLst/>
              <a:rect l="l" t="t" r="r" b="b"/>
              <a:pathLst>
                <a:path w="6232" h="2384" extrusionOk="0">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4520875" y="2324025"/>
              <a:ext cx="158075" cy="76025"/>
            </a:xfrm>
            <a:custGeom>
              <a:avLst/>
              <a:gdLst/>
              <a:ahLst/>
              <a:cxnLst/>
              <a:rect l="l" t="t" r="r" b="b"/>
              <a:pathLst>
                <a:path w="6323" h="3041" extrusionOk="0">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4672075" y="2375700"/>
              <a:ext cx="78300" cy="164925"/>
            </a:xfrm>
            <a:custGeom>
              <a:avLst/>
              <a:gdLst/>
              <a:ahLst/>
              <a:cxnLst/>
              <a:rect l="l" t="t" r="r" b="b"/>
              <a:pathLst>
                <a:path w="3132" h="6597" extrusionOk="0">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4836225" y="2393175"/>
              <a:ext cx="5350" cy="51700"/>
            </a:xfrm>
            <a:custGeom>
              <a:avLst/>
              <a:gdLst/>
              <a:ahLst/>
              <a:cxnLst/>
              <a:rect l="l" t="t" r="r" b="b"/>
              <a:pathLst>
                <a:path w="214" h="2068" extrusionOk="0">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4805075" y="2453225"/>
              <a:ext cx="66125" cy="107150"/>
            </a:xfrm>
            <a:custGeom>
              <a:avLst/>
              <a:gdLst/>
              <a:ahLst/>
              <a:cxnLst/>
              <a:rect l="l" t="t" r="r" b="b"/>
              <a:pathLst>
                <a:path w="2645" h="4286" extrusionOk="0">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4924375" y="2370375"/>
              <a:ext cx="71450" cy="57025"/>
            </a:xfrm>
            <a:custGeom>
              <a:avLst/>
              <a:gdLst/>
              <a:ahLst/>
              <a:cxnLst/>
              <a:rect l="l" t="t" r="r" b="b"/>
              <a:pathLst>
                <a:path w="2858" h="2281" extrusionOk="0">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078625" y="2325550"/>
              <a:ext cx="12175" cy="91225"/>
            </a:xfrm>
            <a:custGeom>
              <a:avLst/>
              <a:gdLst/>
              <a:ahLst/>
              <a:cxnLst/>
              <a:rect l="l" t="t" r="r" b="b"/>
              <a:pathLst>
                <a:path w="487" h="3649" extrusionOk="0">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192600" y="2351400"/>
              <a:ext cx="16000" cy="76750"/>
            </a:xfrm>
            <a:custGeom>
              <a:avLst/>
              <a:gdLst/>
              <a:ahLst/>
              <a:cxnLst/>
              <a:rect l="l" t="t" r="r" b="b"/>
              <a:pathLst>
                <a:path w="640" h="3070" extrusionOk="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89125" y="2399250"/>
              <a:ext cx="6100" cy="30425"/>
            </a:xfrm>
            <a:custGeom>
              <a:avLst/>
              <a:gdLst/>
              <a:ahLst/>
              <a:cxnLst/>
              <a:rect l="l" t="t" r="r" b="b"/>
              <a:pathLst>
                <a:path w="244" h="1217" extrusionOk="0">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422100" y="2430425"/>
              <a:ext cx="2300" cy="44100"/>
            </a:xfrm>
            <a:custGeom>
              <a:avLst/>
              <a:gdLst/>
              <a:ahLst/>
              <a:cxnLst/>
              <a:rect l="l" t="t" r="r" b="b"/>
              <a:pathLst>
                <a:path w="92" h="1764" extrusionOk="0">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82425" y="2425100"/>
              <a:ext cx="367050" cy="140900"/>
            </a:xfrm>
            <a:custGeom>
              <a:avLst/>
              <a:gdLst/>
              <a:ahLst/>
              <a:cxnLst/>
              <a:rect l="l" t="t" r="r" b="b"/>
              <a:pathLst>
                <a:path w="14682" h="5636" extrusionOk="0">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104475" y="2434975"/>
              <a:ext cx="18250" cy="63100"/>
            </a:xfrm>
            <a:custGeom>
              <a:avLst/>
              <a:gdLst/>
              <a:ahLst/>
              <a:cxnLst/>
              <a:rect l="l" t="t" r="r" b="b"/>
              <a:pathLst>
                <a:path w="730" h="2524" extrusionOk="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083200" y="2476200"/>
              <a:ext cx="23575" cy="3625"/>
            </a:xfrm>
            <a:custGeom>
              <a:avLst/>
              <a:gdLst/>
              <a:ahLst/>
              <a:cxnLst/>
              <a:rect l="l" t="t" r="r" b="b"/>
              <a:pathLst>
                <a:path w="943" h="145" extrusionOk="0">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090775" y="2446000"/>
              <a:ext cx="20550" cy="8000"/>
            </a:xfrm>
            <a:custGeom>
              <a:avLst/>
              <a:gdLst/>
              <a:ahLst/>
              <a:cxnLst/>
              <a:rect l="l" t="t" r="r" b="b"/>
              <a:pathLst>
                <a:path w="822" h="320" extrusionOk="0">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105975" y="2427000"/>
              <a:ext cx="346550" cy="138475"/>
            </a:xfrm>
            <a:custGeom>
              <a:avLst/>
              <a:gdLst/>
              <a:ahLst/>
              <a:cxnLst/>
              <a:rect l="l" t="t" r="r" b="b"/>
              <a:pathLst>
                <a:path w="13862" h="5539" extrusionOk="0">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143975" y="2441825"/>
              <a:ext cx="18275" cy="114000"/>
            </a:xfrm>
            <a:custGeom>
              <a:avLst/>
              <a:gdLst/>
              <a:ahLst/>
              <a:cxnLst/>
              <a:rect l="l" t="t" r="r" b="b"/>
              <a:pathLst>
                <a:path w="731" h="4560" extrusionOk="0">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235925" y="2500325"/>
              <a:ext cx="13700" cy="53225"/>
            </a:xfrm>
            <a:custGeom>
              <a:avLst/>
              <a:gdLst/>
              <a:ahLst/>
              <a:cxnLst/>
              <a:rect l="l" t="t" r="r" b="b"/>
              <a:pathLst>
                <a:path w="548" h="2129" extrusionOk="0">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5223000" y="2467650"/>
              <a:ext cx="5350" cy="31175"/>
            </a:xfrm>
            <a:custGeom>
              <a:avLst/>
              <a:gdLst/>
              <a:ahLst/>
              <a:cxnLst/>
              <a:rect l="l" t="t" r="r" b="b"/>
              <a:pathLst>
                <a:path w="214" h="1247" extrusionOk="0">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5238200" y="2434975"/>
              <a:ext cx="7625" cy="28900"/>
            </a:xfrm>
            <a:custGeom>
              <a:avLst/>
              <a:gdLst/>
              <a:ahLst/>
              <a:cxnLst/>
              <a:rect l="l" t="t" r="r" b="b"/>
              <a:pathLst>
                <a:path w="305" h="1156" extrusionOk="0">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302025" y="2428900"/>
              <a:ext cx="9150" cy="24350"/>
            </a:xfrm>
            <a:custGeom>
              <a:avLst/>
              <a:gdLst/>
              <a:ahLst/>
              <a:cxnLst/>
              <a:rect l="l" t="t" r="r" b="b"/>
              <a:pathLst>
                <a:path w="366" h="974" extrusionOk="0">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337000" y="2448650"/>
              <a:ext cx="25100" cy="57775"/>
            </a:xfrm>
            <a:custGeom>
              <a:avLst/>
              <a:gdLst/>
              <a:ahLst/>
              <a:cxnLst/>
              <a:rect l="l" t="t" r="r" b="b"/>
              <a:pathLst>
                <a:path w="1004" h="2311" extrusionOk="0">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368900" y="2437250"/>
              <a:ext cx="6875" cy="8400"/>
            </a:xfrm>
            <a:custGeom>
              <a:avLst/>
              <a:gdLst/>
              <a:ahLst/>
              <a:cxnLst/>
              <a:rect l="l" t="t" r="r" b="b"/>
              <a:pathLst>
                <a:path w="275" h="336" extrusionOk="0">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115900" y="2485775"/>
              <a:ext cx="335100" cy="53475"/>
            </a:xfrm>
            <a:custGeom>
              <a:avLst/>
              <a:gdLst/>
              <a:ahLst/>
              <a:cxnLst/>
              <a:rect l="l" t="t" r="r" b="b"/>
              <a:pathLst>
                <a:path w="13404" h="2139" extrusionOk="0">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5111300" y="2463850"/>
              <a:ext cx="181650" cy="20550"/>
            </a:xfrm>
            <a:custGeom>
              <a:avLst/>
              <a:gdLst/>
              <a:ahLst/>
              <a:cxnLst/>
              <a:rect l="l" t="t" r="r" b="b"/>
              <a:pathLst>
                <a:path w="7266" h="822" extrusionOk="0">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5124975" y="2434950"/>
              <a:ext cx="264475" cy="18300"/>
            </a:xfrm>
            <a:custGeom>
              <a:avLst/>
              <a:gdLst/>
              <a:ahLst/>
              <a:cxnLst/>
              <a:rect l="l" t="t" r="r" b="b"/>
              <a:pathLst>
                <a:path w="10579" h="732" extrusionOk="0">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5213125" y="2446050"/>
              <a:ext cx="235600" cy="57350"/>
            </a:xfrm>
            <a:custGeom>
              <a:avLst/>
              <a:gdLst/>
              <a:ahLst/>
              <a:cxnLst/>
              <a:rect l="l" t="t" r="r" b="b"/>
              <a:pathLst>
                <a:path w="9424" h="2294" extrusionOk="0">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5200200" y="2454550"/>
              <a:ext cx="117050" cy="14150"/>
            </a:xfrm>
            <a:custGeom>
              <a:avLst/>
              <a:gdLst/>
              <a:ahLst/>
              <a:cxnLst/>
              <a:rect l="l" t="t" r="r" b="b"/>
              <a:pathLst>
                <a:path w="4682" h="566" extrusionOk="0">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4320250" y="2254800"/>
              <a:ext cx="949900" cy="295700"/>
            </a:xfrm>
            <a:custGeom>
              <a:avLst/>
              <a:gdLst/>
              <a:ahLst/>
              <a:cxnLst/>
              <a:rect l="l" t="t" r="r" b="b"/>
              <a:pathLst>
                <a:path w="37996" h="11828" extrusionOk="0">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4508700" y="2228275"/>
              <a:ext cx="294875" cy="225725"/>
            </a:xfrm>
            <a:custGeom>
              <a:avLst/>
              <a:gdLst/>
              <a:ahLst/>
              <a:cxnLst/>
              <a:rect l="l" t="t" r="r" b="b"/>
              <a:pathLst>
                <a:path w="11795" h="9029" extrusionOk="0">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4934250" y="2330750"/>
              <a:ext cx="307025" cy="51825"/>
            </a:xfrm>
            <a:custGeom>
              <a:avLst/>
              <a:gdLst/>
              <a:ahLst/>
              <a:cxnLst/>
              <a:rect l="l" t="t" r="r" b="b"/>
              <a:pathLst>
                <a:path w="12281" h="2073" extrusionOk="0">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5004150" y="2327075"/>
              <a:ext cx="44100" cy="88925"/>
            </a:xfrm>
            <a:custGeom>
              <a:avLst/>
              <a:gdLst/>
              <a:ahLst/>
              <a:cxnLst/>
              <a:rect l="l" t="t" r="r" b="b"/>
              <a:pathLst>
                <a:path w="1764" h="3557" extrusionOk="0">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5135625" y="2327075"/>
              <a:ext cx="14450" cy="93500"/>
            </a:xfrm>
            <a:custGeom>
              <a:avLst/>
              <a:gdLst/>
              <a:ahLst/>
              <a:cxnLst/>
              <a:rect l="l" t="t" r="r" b="b"/>
              <a:pathLst>
                <a:path w="578" h="3740" extrusionOk="0">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4867375" y="2425850"/>
              <a:ext cx="63100" cy="62350"/>
            </a:xfrm>
            <a:custGeom>
              <a:avLst/>
              <a:gdLst/>
              <a:ahLst/>
              <a:cxnLst/>
              <a:rect l="l" t="t" r="r" b="b"/>
              <a:pathLst>
                <a:path w="2524" h="2494" extrusionOk="0">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4779225" y="2391675"/>
              <a:ext cx="8400" cy="67650"/>
            </a:xfrm>
            <a:custGeom>
              <a:avLst/>
              <a:gdLst/>
              <a:ahLst/>
              <a:cxnLst/>
              <a:rect l="l" t="t" r="r" b="b"/>
              <a:pathLst>
                <a:path w="336" h="2706" extrusionOk="0">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4760225" y="2486650"/>
              <a:ext cx="22825" cy="95775"/>
            </a:xfrm>
            <a:custGeom>
              <a:avLst/>
              <a:gdLst/>
              <a:ahLst/>
              <a:cxnLst/>
              <a:rect l="l" t="t" r="r" b="b"/>
              <a:pathLst>
                <a:path w="913" h="3831" extrusionOk="0">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4893975" y="2384075"/>
              <a:ext cx="6100" cy="14450"/>
            </a:xfrm>
            <a:custGeom>
              <a:avLst/>
              <a:gdLst/>
              <a:ahLst/>
              <a:cxnLst/>
              <a:rect l="l" t="t" r="r" b="b"/>
              <a:pathLst>
                <a:path w="244" h="578" extrusionOk="0">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4577850" y="2348350"/>
              <a:ext cx="131500" cy="118575"/>
            </a:xfrm>
            <a:custGeom>
              <a:avLst/>
              <a:gdLst/>
              <a:ahLst/>
              <a:cxnLst/>
              <a:rect l="l" t="t" r="r" b="b"/>
              <a:pathLst>
                <a:path w="5260" h="4743" extrusionOk="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4455525" y="2253375"/>
              <a:ext cx="139825" cy="64600"/>
            </a:xfrm>
            <a:custGeom>
              <a:avLst/>
              <a:gdLst/>
              <a:ahLst/>
              <a:cxnLst/>
              <a:rect l="l" t="t" r="r" b="b"/>
              <a:pathLst>
                <a:path w="5593" h="2584" extrusionOk="0">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367400" y="2420550"/>
              <a:ext cx="3050" cy="11400"/>
            </a:xfrm>
            <a:custGeom>
              <a:avLst/>
              <a:gdLst/>
              <a:ahLst/>
              <a:cxnLst/>
              <a:rect l="l" t="t" r="r" b="b"/>
              <a:pathLst>
                <a:path w="122" h="456" extrusionOk="0">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5741250" y="2416750"/>
              <a:ext cx="252325" cy="222050"/>
            </a:xfrm>
            <a:custGeom>
              <a:avLst/>
              <a:gdLst/>
              <a:ahLst/>
              <a:cxnLst/>
              <a:rect l="l" t="t" r="r" b="b"/>
              <a:pathLst>
                <a:path w="10093" h="8882" extrusionOk="0">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5896275" y="2505650"/>
              <a:ext cx="50925" cy="120075"/>
            </a:xfrm>
            <a:custGeom>
              <a:avLst/>
              <a:gdLst/>
              <a:ahLst/>
              <a:cxnLst/>
              <a:rect l="l" t="t" r="r" b="b"/>
              <a:pathLst>
                <a:path w="2037" h="4803" extrusionOk="0">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5920600" y="2494450"/>
              <a:ext cx="53200" cy="115325"/>
            </a:xfrm>
            <a:custGeom>
              <a:avLst/>
              <a:gdLst/>
              <a:ahLst/>
              <a:cxnLst/>
              <a:rect l="l" t="t" r="r" b="b"/>
              <a:pathLst>
                <a:path w="2128" h="4613" extrusionOk="0">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5871200" y="2530725"/>
              <a:ext cx="58525" cy="101100"/>
            </a:xfrm>
            <a:custGeom>
              <a:avLst/>
              <a:gdLst/>
              <a:ahLst/>
              <a:cxnLst/>
              <a:rect l="l" t="t" r="r" b="b"/>
              <a:pathLst>
                <a:path w="2341" h="4044" extrusionOk="0">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5874225" y="2439900"/>
              <a:ext cx="72225" cy="41600"/>
            </a:xfrm>
            <a:custGeom>
              <a:avLst/>
              <a:gdLst/>
              <a:ahLst/>
              <a:cxnLst/>
              <a:rect l="l" t="t" r="r" b="b"/>
              <a:pathLst>
                <a:path w="2889" h="1664" extrusionOk="0">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2">
  <p:cSld name="CUSTOM_16">
    <p:spTree>
      <p:nvGrpSpPr>
        <p:cNvPr id="1" name="Shape 461"/>
        <p:cNvGrpSpPr/>
        <p:nvPr/>
      </p:nvGrpSpPr>
      <p:grpSpPr>
        <a:xfrm>
          <a:off x="0" y="0"/>
          <a:ext cx="0" cy="0"/>
          <a:chOff x="0" y="0"/>
          <a:chExt cx="0" cy="0"/>
        </a:xfrm>
      </p:grpSpPr>
      <p:sp>
        <p:nvSpPr>
          <p:cNvPr id="462" name="Google Shape;462;p29"/>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463" name="Google Shape;463;p29"/>
          <p:cNvSpPr txBox="1">
            <a:spLocks noGrp="1"/>
          </p:cNvSpPr>
          <p:nvPr>
            <p:ph type="subTitle" idx="1"/>
          </p:nvPr>
        </p:nvSpPr>
        <p:spPr>
          <a:xfrm>
            <a:off x="723900" y="1098525"/>
            <a:ext cx="7734300" cy="3506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
        <p:nvSpPr>
          <p:cNvPr id="464" name="Google Shape;464;p29"/>
          <p:cNvSpPr/>
          <p:nvPr/>
        </p:nvSpPr>
        <p:spPr>
          <a:xfrm>
            <a:off x="111300" y="167600"/>
            <a:ext cx="469200" cy="4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645075" y="542600"/>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8715225" y="2262900"/>
            <a:ext cx="268500" cy="26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8925650" y="263917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8983725" y="1947025"/>
            <a:ext cx="36000" cy="3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98800" y="473842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2">
  <p:cSld name="CUSTOM_17">
    <p:bg>
      <p:bgPr>
        <a:solidFill>
          <a:schemeClr val="accent3"/>
        </a:solidFill>
        <a:effectLst/>
      </p:bgPr>
    </p:bg>
    <p:spTree>
      <p:nvGrpSpPr>
        <p:cNvPr id="1"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0"/>
          <p:cNvSpPr txBox="1">
            <a:spLocks noGrp="1"/>
          </p:cNvSpPr>
          <p:nvPr>
            <p:ph type="title"/>
          </p:nvPr>
        </p:nvSpPr>
        <p:spPr>
          <a:xfrm>
            <a:off x="2414850" y="1636400"/>
            <a:ext cx="4314300" cy="99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72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2414850" y="2800586"/>
            <a:ext cx="43143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1221188" y="1980750"/>
            <a:ext cx="2005800" cy="1182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subTitle" idx="1"/>
          </p:nvPr>
        </p:nvSpPr>
        <p:spPr>
          <a:xfrm>
            <a:off x="5352950" y="2616288"/>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1" name="Google Shape;31;p4"/>
          <p:cNvSpPr txBox="1">
            <a:spLocks noGrp="1"/>
          </p:cNvSpPr>
          <p:nvPr>
            <p:ph type="subTitle" idx="2"/>
          </p:nvPr>
        </p:nvSpPr>
        <p:spPr>
          <a:xfrm>
            <a:off x="5352950" y="1894263"/>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2" name="Google Shape;32;p4"/>
          <p:cNvSpPr txBox="1">
            <a:spLocks noGrp="1"/>
          </p:cNvSpPr>
          <p:nvPr>
            <p:ph type="subTitle" idx="3"/>
          </p:nvPr>
        </p:nvSpPr>
        <p:spPr>
          <a:xfrm>
            <a:off x="5352950" y="1172225"/>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3" name="Google Shape;33;p4"/>
          <p:cNvSpPr txBox="1">
            <a:spLocks noGrp="1"/>
          </p:cNvSpPr>
          <p:nvPr>
            <p:ph type="subTitle" idx="4"/>
          </p:nvPr>
        </p:nvSpPr>
        <p:spPr>
          <a:xfrm>
            <a:off x="5352950" y="3338875"/>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3">
  <p:cSld name="CUSTOM_18">
    <p:spTree>
      <p:nvGrpSpPr>
        <p:cNvPr id="1" name="Shape 477"/>
        <p:cNvGrpSpPr/>
        <p:nvPr/>
      </p:nvGrpSpPr>
      <p:grpSpPr>
        <a:xfrm>
          <a:off x="0" y="0"/>
          <a:ext cx="0" cy="0"/>
          <a:chOff x="0" y="0"/>
          <a:chExt cx="0" cy="0"/>
        </a:xfrm>
      </p:grpSpPr>
      <p:sp>
        <p:nvSpPr>
          <p:cNvPr id="478" name="Google Shape;478;p31"/>
          <p:cNvSpPr/>
          <p:nvPr/>
        </p:nvSpPr>
        <p:spPr>
          <a:xfrm rot="277656">
            <a:off x="3987667" y="-2559618"/>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txBox="1">
            <a:spLocks noGrp="1"/>
          </p:cNvSpPr>
          <p:nvPr>
            <p:ph type="title"/>
          </p:nvPr>
        </p:nvSpPr>
        <p:spPr>
          <a:xfrm>
            <a:off x="729947" y="1423500"/>
            <a:ext cx="3067800" cy="1462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480" name="Google Shape;480;p31"/>
          <p:cNvSpPr txBox="1">
            <a:spLocks noGrp="1"/>
          </p:cNvSpPr>
          <p:nvPr>
            <p:ph type="subTitle" idx="1"/>
          </p:nvPr>
        </p:nvSpPr>
        <p:spPr>
          <a:xfrm>
            <a:off x="723900" y="2885700"/>
            <a:ext cx="3067800" cy="8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481" name="Google Shape;481;p31"/>
          <p:cNvSpPr/>
          <p:nvPr/>
        </p:nvSpPr>
        <p:spPr>
          <a:xfrm>
            <a:off x="111300" y="167600"/>
            <a:ext cx="469200" cy="4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298800" y="80552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2">
  <p:cSld name="CUSTOM_19">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4078375" y="1169350"/>
            <a:ext cx="4634700" cy="22497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5" name="Google Shape;485;p32"/>
          <p:cNvSpPr txBox="1">
            <a:spLocks noGrp="1"/>
          </p:cNvSpPr>
          <p:nvPr>
            <p:ph type="subTitle" idx="1"/>
          </p:nvPr>
        </p:nvSpPr>
        <p:spPr>
          <a:xfrm>
            <a:off x="4078375" y="3419050"/>
            <a:ext cx="3203700" cy="634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2">
  <p:cSld name="CUSTOM_20">
    <p:spTree>
      <p:nvGrpSpPr>
        <p:cNvPr id="1" name="Shape 486"/>
        <p:cNvGrpSpPr/>
        <p:nvPr/>
      </p:nvGrpSpPr>
      <p:grpSpPr>
        <a:xfrm>
          <a:off x="0" y="0"/>
          <a:ext cx="0" cy="0"/>
          <a:chOff x="0" y="0"/>
          <a:chExt cx="0" cy="0"/>
        </a:xfrm>
      </p:grpSpPr>
      <p:sp>
        <p:nvSpPr>
          <p:cNvPr id="487" name="Google Shape;487;p33"/>
          <p:cNvSpPr txBox="1">
            <a:spLocks noGrp="1"/>
          </p:cNvSpPr>
          <p:nvPr>
            <p:ph type="subTitle" idx="1"/>
          </p:nvPr>
        </p:nvSpPr>
        <p:spPr>
          <a:xfrm>
            <a:off x="6562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8" name="Google Shape;488;p33"/>
          <p:cNvSpPr txBox="1">
            <a:spLocks noGrp="1"/>
          </p:cNvSpPr>
          <p:nvPr>
            <p:ph type="subTitle" idx="2"/>
          </p:nvPr>
        </p:nvSpPr>
        <p:spPr>
          <a:xfrm>
            <a:off x="3361337" y="3977725"/>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89" name="Google Shape;489;p33"/>
          <p:cNvSpPr txBox="1">
            <a:spLocks noGrp="1"/>
          </p:cNvSpPr>
          <p:nvPr>
            <p:ph type="subTitle" idx="3"/>
          </p:nvPr>
        </p:nvSpPr>
        <p:spPr>
          <a:xfrm>
            <a:off x="65277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0" name="Google Shape;490;p33"/>
          <p:cNvSpPr txBox="1">
            <a:spLocks noGrp="1"/>
          </p:cNvSpPr>
          <p:nvPr>
            <p:ph type="subTitle" idx="4"/>
          </p:nvPr>
        </p:nvSpPr>
        <p:spPr>
          <a:xfrm>
            <a:off x="606992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1" name="Google Shape;491;p33"/>
          <p:cNvSpPr txBox="1">
            <a:spLocks noGrp="1"/>
          </p:cNvSpPr>
          <p:nvPr>
            <p:ph type="subTitle" idx="5"/>
          </p:nvPr>
        </p:nvSpPr>
        <p:spPr>
          <a:xfrm>
            <a:off x="3361350" y="2265759"/>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2" name="Google Shape;492;p33"/>
          <p:cNvSpPr txBox="1">
            <a:spLocks noGrp="1"/>
          </p:cNvSpPr>
          <p:nvPr>
            <p:ph type="subTitle" idx="6"/>
          </p:nvPr>
        </p:nvSpPr>
        <p:spPr>
          <a:xfrm>
            <a:off x="33613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3" name="Google Shape;493;p33"/>
          <p:cNvSpPr txBox="1">
            <a:spLocks noGrp="1"/>
          </p:cNvSpPr>
          <p:nvPr>
            <p:ph type="subTitle" idx="7"/>
          </p:nvPr>
        </p:nvSpPr>
        <p:spPr>
          <a:xfrm>
            <a:off x="6066450" y="2254434"/>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4" name="Google Shape;494;p33"/>
          <p:cNvSpPr txBox="1">
            <a:spLocks noGrp="1"/>
          </p:cNvSpPr>
          <p:nvPr>
            <p:ph type="subTitle" idx="8"/>
          </p:nvPr>
        </p:nvSpPr>
        <p:spPr>
          <a:xfrm>
            <a:off x="60664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5" name="Google Shape;495;p33"/>
          <p:cNvSpPr txBox="1">
            <a:spLocks noGrp="1"/>
          </p:cNvSpPr>
          <p:nvPr>
            <p:ph type="subTitle" idx="9"/>
          </p:nvPr>
        </p:nvSpPr>
        <p:spPr>
          <a:xfrm>
            <a:off x="656250" y="2275447"/>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6" name="Google Shape;496;p33"/>
          <p:cNvSpPr txBox="1">
            <a:spLocks noGrp="1"/>
          </p:cNvSpPr>
          <p:nvPr>
            <p:ph type="subTitle" idx="13"/>
          </p:nvPr>
        </p:nvSpPr>
        <p:spPr>
          <a:xfrm>
            <a:off x="6562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7" name="Google Shape;497;p33"/>
          <p:cNvSpPr txBox="1">
            <a:spLocks noGrp="1"/>
          </p:cNvSpPr>
          <p:nvPr>
            <p:ph type="subTitle" idx="14"/>
          </p:nvPr>
        </p:nvSpPr>
        <p:spPr>
          <a:xfrm>
            <a:off x="33613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33"/>
          <p:cNvSpPr txBox="1">
            <a:spLocks noGrp="1"/>
          </p:cNvSpPr>
          <p:nvPr>
            <p:ph type="subTitle" idx="15"/>
          </p:nvPr>
        </p:nvSpPr>
        <p:spPr>
          <a:xfrm>
            <a:off x="60664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9" name="Google Shape;499;p33"/>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6">
  <p:cSld name="CUSTOM_21">
    <p:bg>
      <p:bgPr>
        <a:solidFill>
          <a:schemeClr val="accent3"/>
        </a:solidFill>
        <a:effectLst/>
      </p:bgPr>
    </p:bg>
    <p:spTree>
      <p:nvGrpSpPr>
        <p:cNvPr id="1"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4"/>
          <p:cNvSpPr txBox="1">
            <a:spLocks noGrp="1"/>
          </p:cNvSpPr>
          <p:nvPr>
            <p:ph type="title"/>
          </p:nvPr>
        </p:nvSpPr>
        <p:spPr>
          <a:xfrm>
            <a:off x="1067275" y="445025"/>
            <a:ext cx="7009500" cy="10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CUSTOM_22">
    <p:spTree>
      <p:nvGrpSpPr>
        <p:cNvPr id="1" name="Shape 506"/>
        <p:cNvGrpSpPr/>
        <p:nvPr/>
      </p:nvGrpSpPr>
      <p:grpSpPr>
        <a:xfrm>
          <a:off x="0" y="0"/>
          <a:ext cx="0" cy="0"/>
          <a:chOff x="0" y="0"/>
          <a:chExt cx="0" cy="0"/>
        </a:xfrm>
      </p:grpSpPr>
      <p:sp>
        <p:nvSpPr>
          <p:cNvPr id="507" name="Google Shape;507;p35"/>
          <p:cNvSpPr/>
          <p:nvPr/>
        </p:nvSpPr>
        <p:spPr>
          <a:xfrm rot="277699">
            <a:off x="732714" y="-2396143"/>
            <a:ext cx="10332728" cy="997942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txBox="1">
            <a:spLocks noGrp="1"/>
          </p:cNvSpPr>
          <p:nvPr>
            <p:ph type="title" hasCustomPrompt="1"/>
          </p:nvPr>
        </p:nvSpPr>
        <p:spPr>
          <a:xfrm>
            <a:off x="4428825" y="1297544"/>
            <a:ext cx="3673800" cy="98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5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9" name="Google Shape;50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510" name="Google Shape;510;p35"/>
          <p:cNvSpPr txBox="1">
            <a:spLocks noGrp="1"/>
          </p:cNvSpPr>
          <p:nvPr>
            <p:ph type="subTitle" idx="1"/>
          </p:nvPr>
        </p:nvSpPr>
        <p:spPr>
          <a:xfrm>
            <a:off x="5628075" y="2277569"/>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1" name="Google Shape;511;p35"/>
          <p:cNvSpPr txBox="1">
            <a:spLocks noGrp="1"/>
          </p:cNvSpPr>
          <p:nvPr>
            <p:ph type="subTitle" idx="2"/>
          </p:nvPr>
        </p:nvSpPr>
        <p:spPr>
          <a:xfrm>
            <a:off x="6628963" y="3756663"/>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2" name="Google Shape;512;p35"/>
          <p:cNvSpPr txBox="1">
            <a:spLocks noGrp="1"/>
          </p:cNvSpPr>
          <p:nvPr>
            <p:ph type="subTitle" idx="3"/>
          </p:nvPr>
        </p:nvSpPr>
        <p:spPr>
          <a:xfrm>
            <a:off x="4493950" y="3756675"/>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3" name="Google Shape;513;p35"/>
          <p:cNvSpPr txBox="1">
            <a:spLocks noGrp="1"/>
          </p:cNvSpPr>
          <p:nvPr>
            <p:ph type="title" idx="4"/>
          </p:nvPr>
        </p:nvSpPr>
        <p:spPr>
          <a:xfrm>
            <a:off x="723900" y="448056"/>
            <a:ext cx="2314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514" name="Google Shape;514;p35"/>
          <p:cNvSpPr txBox="1">
            <a:spLocks noGrp="1"/>
          </p:cNvSpPr>
          <p:nvPr>
            <p:ph type="title" idx="5" hasCustomPrompt="1"/>
          </p:nvPr>
        </p:nvSpPr>
        <p:spPr>
          <a:xfrm>
            <a:off x="6227110" y="2968725"/>
            <a:ext cx="2231100" cy="71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5" name="Google Shape;515;p35"/>
          <p:cNvSpPr txBox="1">
            <a:spLocks noGrp="1"/>
          </p:cNvSpPr>
          <p:nvPr>
            <p:ph type="title" idx="6" hasCustomPrompt="1"/>
          </p:nvPr>
        </p:nvSpPr>
        <p:spPr>
          <a:xfrm>
            <a:off x="4037625" y="2968625"/>
            <a:ext cx="2231100" cy="71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right text">
  <p:cSld name="CUSTOM_23">
    <p:spTree>
      <p:nvGrpSpPr>
        <p:cNvPr id="1" name="Shape 516"/>
        <p:cNvGrpSpPr/>
        <p:nvPr/>
      </p:nvGrpSpPr>
      <p:grpSpPr>
        <a:xfrm>
          <a:off x="0" y="0"/>
          <a:ext cx="0" cy="0"/>
          <a:chOff x="0" y="0"/>
          <a:chExt cx="0" cy="0"/>
        </a:xfrm>
      </p:grpSpPr>
      <p:sp>
        <p:nvSpPr>
          <p:cNvPr id="517" name="Google Shape;517;p36"/>
          <p:cNvSpPr/>
          <p:nvPr/>
        </p:nvSpPr>
        <p:spPr>
          <a:xfrm rot="277656">
            <a:off x="4631142" y="-4575218"/>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txBox="1">
            <a:spLocks noGrp="1"/>
          </p:cNvSpPr>
          <p:nvPr>
            <p:ph type="title"/>
          </p:nvPr>
        </p:nvSpPr>
        <p:spPr>
          <a:xfrm>
            <a:off x="5061850" y="1584300"/>
            <a:ext cx="3396300" cy="863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9" name="Google Shape;519;p36"/>
          <p:cNvSpPr txBox="1">
            <a:spLocks noGrp="1"/>
          </p:cNvSpPr>
          <p:nvPr>
            <p:ph type="subTitle" idx="1"/>
          </p:nvPr>
        </p:nvSpPr>
        <p:spPr>
          <a:xfrm>
            <a:off x="5061850" y="2313875"/>
            <a:ext cx="2904900" cy="111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14597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2"/>
          </p:nvPr>
        </p:nvSpPr>
        <p:spPr>
          <a:xfrm>
            <a:off x="51649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3"/>
          </p:nvPr>
        </p:nvSpPr>
        <p:spPr>
          <a:xfrm>
            <a:off x="1579838"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4"/>
          </p:nvPr>
        </p:nvSpPr>
        <p:spPr>
          <a:xfrm>
            <a:off x="5285063"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noFill/>
        <a:effectLst/>
      </p:bgPr>
    </p:bg>
    <p:spTree>
      <p:nvGrpSpPr>
        <p:cNvPr id="1"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8087307" flipH="1">
            <a:off x="5106452" y="-301900"/>
            <a:ext cx="5990388" cy="5820772"/>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title"/>
          </p:nvPr>
        </p:nvSpPr>
        <p:spPr>
          <a:xfrm>
            <a:off x="5148375" y="2076450"/>
            <a:ext cx="3393900" cy="990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3900" y="736062"/>
            <a:ext cx="3114300" cy="863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subTitle" idx="1"/>
          </p:nvPr>
        </p:nvSpPr>
        <p:spPr>
          <a:xfrm>
            <a:off x="723900" y="1828500"/>
            <a:ext cx="4308600" cy="27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3"/>
        </a:solidFill>
        <a:effectLst/>
      </p:bgPr>
    </p:bg>
    <p:spTree>
      <p:nvGrpSpPr>
        <p:cNvPr id="1"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9"/>
          <p:cNvSpPr txBox="1">
            <a:spLocks noGrp="1"/>
          </p:cNvSpPr>
          <p:nvPr>
            <p:ph type="title"/>
          </p:nvPr>
        </p:nvSpPr>
        <p:spPr>
          <a:xfrm>
            <a:off x="311688" y="448056"/>
            <a:ext cx="8520600" cy="516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a:endParaRPr/>
          </a:p>
        </p:txBody>
      </p:sp>
      <p:sp>
        <p:nvSpPr>
          <p:cNvPr id="60" name="Google Shape;60;p9"/>
          <p:cNvSpPr txBox="1">
            <a:spLocks noGrp="1"/>
          </p:cNvSpPr>
          <p:nvPr>
            <p:ph type="subTitle" idx="1"/>
          </p:nvPr>
        </p:nvSpPr>
        <p:spPr>
          <a:xfrm>
            <a:off x="916062" y="4010475"/>
            <a:ext cx="2682900" cy="59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txBox="1">
            <a:spLocks noGrp="1"/>
          </p:cNvSpPr>
          <p:nvPr>
            <p:ph type="body" idx="1"/>
          </p:nvPr>
        </p:nvSpPr>
        <p:spPr>
          <a:xfrm>
            <a:off x="1202875" y="1025725"/>
            <a:ext cx="6738300" cy="1359600"/>
          </a:xfrm>
          <a:prstGeom prst="rect">
            <a:avLst/>
          </a:prstGeom>
        </p:spPr>
        <p:txBody>
          <a:bodyPr spcFirstLastPara="1" wrap="square" lIns="91425" tIns="91425" rIns="91425" bIns="91425" anchor="t" anchorCtr="0">
            <a:noAutofit/>
          </a:bodyPr>
          <a:lstStyle>
            <a:lvl1pPr marL="457200" lvl="0" indent="-2286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a:endParaRPr/>
          </a:p>
        </p:txBody>
      </p:sp>
      <p:sp>
        <p:nvSpPr>
          <p:cNvPr id="63" name="Google Shape;63;p10"/>
          <p:cNvSpPr txBox="1">
            <a:spLocks noGrp="1"/>
          </p:cNvSpPr>
          <p:nvPr>
            <p:ph type="title"/>
          </p:nvPr>
        </p:nvSpPr>
        <p:spPr>
          <a:xfrm>
            <a:off x="2860875" y="2486020"/>
            <a:ext cx="3422100" cy="3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4"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forms.gle/h4H7Aj2a9qSMgqwn9"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https://forms.gle/h4H7Aj2a9qSMgqwn9"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9"/>
          <p:cNvSpPr txBox="1">
            <a:spLocks noGrp="1"/>
          </p:cNvSpPr>
          <p:nvPr>
            <p:ph type="title" idx="4294967295"/>
          </p:nvPr>
        </p:nvSpPr>
        <p:spPr>
          <a:xfrm>
            <a:off x="311700" y="1740738"/>
            <a:ext cx="8520600" cy="106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Raleway Black"/>
                <a:ea typeface="Raleway Black"/>
                <a:cs typeface="Raleway Black"/>
                <a:sym typeface="Raleway Black"/>
              </a:rPr>
              <a:t>APLIKASI PAYMENT GATEWAY AGGREGATOR</a:t>
            </a:r>
            <a:endParaRPr dirty="0">
              <a:solidFill>
                <a:schemeClr val="lt1"/>
              </a:solidFill>
              <a:latin typeface="Raleway Black"/>
              <a:ea typeface="Raleway Black"/>
              <a:cs typeface="Raleway Black"/>
              <a:sym typeface="Raleway Black"/>
            </a:endParaRPr>
          </a:p>
        </p:txBody>
      </p:sp>
      <p:sp>
        <p:nvSpPr>
          <p:cNvPr id="530" name="Google Shape;530;p39"/>
          <p:cNvSpPr txBox="1"/>
          <p:nvPr/>
        </p:nvSpPr>
        <p:spPr>
          <a:xfrm>
            <a:off x="2078743" y="3048411"/>
            <a:ext cx="4986514" cy="10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dirty="0">
              <a:solidFill>
                <a:srgbClr val="FFFFFF"/>
              </a:solidFill>
              <a:latin typeface="Raleway"/>
              <a:ea typeface="Raleway"/>
              <a:cs typeface="Raleway"/>
              <a:sym typeface="Raleway"/>
            </a:endParaRPr>
          </a:p>
          <a:p>
            <a:pPr marL="0" lvl="0" indent="0" algn="ctr" rtl="0">
              <a:spcBef>
                <a:spcPts val="0"/>
              </a:spcBef>
              <a:spcAft>
                <a:spcPts val="0"/>
              </a:spcAft>
              <a:buNone/>
            </a:pPr>
            <a:endParaRPr dirty="0">
              <a:solidFill>
                <a:srgbClr val="FFFFFF"/>
              </a:solidFill>
              <a:latin typeface="Raleway"/>
              <a:ea typeface="Raleway"/>
              <a:cs typeface="Raleway"/>
              <a:sym typeface="Raleway"/>
            </a:endParaRPr>
          </a:p>
          <a:p>
            <a:pPr marL="0" lvl="0" indent="0" algn="ctr" rtl="0">
              <a:spcBef>
                <a:spcPts val="0"/>
              </a:spcBef>
              <a:spcAft>
                <a:spcPts val="0"/>
              </a:spcAft>
              <a:buNone/>
            </a:pPr>
            <a:r>
              <a:rPr lang="en" sz="1500" b="1" dirty="0">
                <a:solidFill>
                  <a:srgbClr val="FFFFFF"/>
                </a:solidFill>
                <a:latin typeface="Raleway"/>
                <a:ea typeface="Raleway"/>
                <a:cs typeface="Raleway"/>
                <a:sym typeface="Raleway"/>
              </a:rPr>
              <a:t>Mohamad </a:t>
            </a:r>
            <a:r>
              <a:rPr lang="en" sz="1500" b="1" dirty="0" err="1">
                <a:solidFill>
                  <a:srgbClr val="FFFFFF"/>
                </a:solidFill>
                <a:latin typeface="Raleway"/>
                <a:ea typeface="Raleway"/>
                <a:cs typeface="Raleway"/>
                <a:sym typeface="Raleway"/>
              </a:rPr>
              <a:t>Febrian</a:t>
            </a:r>
            <a:r>
              <a:rPr lang="en" sz="1500" b="1" dirty="0">
                <a:solidFill>
                  <a:srgbClr val="FFFFFF"/>
                </a:solidFill>
                <a:latin typeface="Raleway"/>
                <a:ea typeface="Raleway"/>
                <a:cs typeface="Raleway"/>
                <a:sym typeface="Raleway"/>
              </a:rPr>
              <a:t> </a:t>
            </a:r>
            <a:r>
              <a:rPr lang="en" sz="1500" b="1" dirty="0" err="1">
                <a:solidFill>
                  <a:srgbClr val="FFFFFF"/>
                </a:solidFill>
                <a:latin typeface="Raleway"/>
                <a:ea typeface="Raleway"/>
                <a:cs typeface="Raleway"/>
                <a:sym typeface="Raleway"/>
              </a:rPr>
              <a:t>Mosii</a:t>
            </a:r>
            <a:r>
              <a:rPr lang="en" sz="1500" b="1" dirty="0">
                <a:solidFill>
                  <a:srgbClr val="FFFFFF"/>
                </a:solidFill>
                <a:latin typeface="Raleway"/>
                <a:ea typeface="Raleway"/>
                <a:cs typeface="Raleway"/>
                <a:sym typeface="Raleway"/>
              </a:rPr>
              <a:t> (4519215002)</a:t>
            </a:r>
            <a:endParaRPr sz="1500" b="1" dirty="0">
              <a:solidFill>
                <a:srgbClr val="FFFFFF"/>
              </a:solidFill>
              <a:latin typeface="Raleway"/>
              <a:ea typeface="Raleway"/>
              <a:cs typeface="Raleway"/>
              <a:sym typeface="Raleway"/>
            </a:endParaRPr>
          </a:p>
          <a:p>
            <a:pPr marL="0" lvl="0" indent="0" algn="ctr" rtl="0">
              <a:spcBef>
                <a:spcPts val="0"/>
              </a:spcBef>
              <a:spcAft>
                <a:spcPts val="0"/>
              </a:spcAft>
              <a:buNone/>
            </a:pPr>
            <a:r>
              <a:rPr lang="en" dirty="0" err="1">
                <a:solidFill>
                  <a:srgbClr val="FFFFFF"/>
                </a:solidFill>
                <a:latin typeface="Raleway Medium"/>
                <a:ea typeface="Raleway Medium"/>
                <a:cs typeface="Raleway Medium"/>
                <a:sym typeface="Raleway Medium"/>
              </a:rPr>
              <a:t>Pembimbing</a:t>
            </a:r>
            <a:r>
              <a:rPr lang="en" dirty="0">
                <a:solidFill>
                  <a:srgbClr val="FFFFFF"/>
                </a:solidFill>
                <a:latin typeface="Raleway Medium"/>
                <a:ea typeface="Raleway Medium"/>
                <a:cs typeface="Raleway Medium"/>
                <a:sym typeface="Raleway Medium"/>
              </a:rPr>
              <a:t> : </a:t>
            </a:r>
            <a:r>
              <a:rPr lang="en-ID" dirty="0">
                <a:solidFill>
                  <a:srgbClr val="FFFFFF"/>
                </a:solidFill>
                <a:latin typeface="Raleway Medium"/>
                <a:ea typeface="Raleway Medium"/>
                <a:cs typeface="Raleway Medium"/>
                <a:sym typeface="Raleway Medium"/>
              </a:rPr>
              <a:t>Gregorius </a:t>
            </a:r>
            <a:r>
              <a:rPr lang="en-ID" dirty="0" err="1">
                <a:solidFill>
                  <a:srgbClr val="FFFFFF"/>
                </a:solidFill>
                <a:latin typeface="Raleway Medium"/>
                <a:ea typeface="Raleway Medium"/>
                <a:cs typeface="Raleway Medium"/>
                <a:sym typeface="Raleway Medium"/>
              </a:rPr>
              <a:t>Hendita</a:t>
            </a:r>
            <a:r>
              <a:rPr lang="en-ID" dirty="0">
                <a:solidFill>
                  <a:srgbClr val="FFFFFF"/>
                </a:solidFill>
                <a:latin typeface="Raleway Medium"/>
                <a:ea typeface="Raleway Medium"/>
                <a:cs typeface="Raleway Medium"/>
                <a:sym typeface="Raleway Medium"/>
              </a:rPr>
              <a:t> </a:t>
            </a:r>
            <a:r>
              <a:rPr lang="en-ID" dirty="0" err="1">
                <a:solidFill>
                  <a:srgbClr val="FFFFFF"/>
                </a:solidFill>
                <a:latin typeface="Raleway Medium"/>
                <a:ea typeface="Raleway Medium"/>
                <a:cs typeface="Raleway Medium"/>
                <a:sym typeface="Raleway Medium"/>
              </a:rPr>
              <a:t>Artha</a:t>
            </a:r>
            <a:r>
              <a:rPr lang="en-ID" dirty="0">
                <a:solidFill>
                  <a:srgbClr val="FFFFFF"/>
                </a:solidFill>
                <a:latin typeface="Raleway Medium"/>
                <a:ea typeface="Raleway Medium"/>
                <a:cs typeface="Raleway Medium"/>
                <a:sym typeface="Raleway Medium"/>
              </a:rPr>
              <a:t> </a:t>
            </a:r>
            <a:r>
              <a:rPr lang="en-ID" dirty="0" err="1">
                <a:solidFill>
                  <a:srgbClr val="FFFFFF"/>
                </a:solidFill>
                <a:latin typeface="Raleway Medium"/>
                <a:ea typeface="Raleway Medium"/>
                <a:cs typeface="Raleway Medium"/>
                <a:sym typeface="Raleway Medium"/>
              </a:rPr>
              <a:t>Kusuma,S.Si.,M.Cs</a:t>
            </a:r>
            <a:endParaRPr b="1" dirty="0">
              <a:solidFill>
                <a:srgbClr val="FFFFFF"/>
              </a:solidFill>
              <a:latin typeface="Raleway"/>
              <a:ea typeface="Raleway"/>
              <a:cs typeface="Raleway"/>
              <a:sym typeface="Raleway"/>
            </a:endParaRPr>
          </a:p>
        </p:txBody>
      </p:sp>
      <p:pic>
        <p:nvPicPr>
          <p:cNvPr id="531" name="Google Shape;531;p39"/>
          <p:cNvPicPr preferRelativeResize="0"/>
          <p:nvPr/>
        </p:nvPicPr>
        <p:blipFill>
          <a:blip r:embed="rId3">
            <a:alphaModFix/>
          </a:blip>
          <a:stretch>
            <a:fillRect/>
          </a:stretch>
        </p:blipFill>
        <p:spPr>
          <a:xfrm>
            <a:off x="7988525" y="242300"/>
            <a:ext cx="893575" cy="893575"/>
          </a:xfrm>
          <a:prstGeom prst="rect">
            <a:avLst/>
          </a:prstGeom>
          <a:noFill/>
          <a:ln>
            <a:noFill/>
          </a:ln>
        </p:spPr>
      </p:pic>
      <p:sp>
        <p:nvSpPr>
          <p:cNvPr id="532" name="Google Shape;532;p39"/>
          <p:cNvSpPr txBox="1"/>
          <p:nvPr/>
        </p:nvSpPr>
        <p:spPr>
          <a:xfrm>
            <a:off x="124225" y="99375"/>
            <a:ext cx="1937700" cy="6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FFFFFF"/>
                </a:solidFill>
                <a:latin typeface="Raleway"/>
                <a:ea typeface="Raleway"/>
                <a:cs typeface="Raleway"/>
                <a:sym typeface="Raleway"/>
              </a:rPr>
              <a:t>Teknik Informatika</a:t>
            </a:r>
            <a:endParaRPr sz="1500" b="1">
              <a:solidFill>
                <a:srgbClr val="FFFFFF"/>
              </a:solidFill>
              <a:latin typeface="Raleway"/>
              <a:ea typeface="Raleway"/>
              <a:cs typeface="Raleway"/>
              <a:sym typeface="Raleway"/>
            </a:endParaRPr>
          </a:p>
          <a:p>
            <a:pPr marL="0" lvl="0" indent="0" algn="l" rtl="0">
              <a:spcBef>
                <a:spcPts val="0"/>
              </a:spcBef>
              <a:spcAft>
                <a:spcPts val="0"/>
              </a:spcAft>
              <a:buNone/>
            </a:pPr>
            <a:r>
              <a:rPr lang="en" sz="1500" b="1">
                <a:solidFill>
                  <a:srgbClr val="FFFFFF"/>
                </a:solidFill>
                <a:latin typeface="Raleway"/>
                <a:ea typeface="Raleway"/>
                <a:cs typeface="Raleway"/>
                <a:sym typeface="Raleway"/>
              </a:rPr>
              <a:t>2022/2023</a:t>
            </a:r>
            <a:endParaRPr b="1">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7"/>
          <p:cNvSpPr txBox="1">
            <a:spLocks noGrp="1"/>
          </p:cNvSpPr>
          <p:nvPr>
            <p:ph type="title"/>
          </p:nvPr>
        </p:nvSpPr>
        <p:spPr>
          <a:xfrm>
            <a:off x="874200" y="1355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aleway Black"/>
                <a:ea typeface="Raleway Black"/>
                <a:cs typeface="Raleway Black"/>
                <a:sym typeface="Raleway Black"/>
              </a:rPr>
              <a:t>Use Case Diagram Admin</a:t>
            </a:r>
            <a:endParaRPr>
              <a:latin typeface="Raleway Black"/>
              <a:ea typeface="Raleway Black"/>
              <a:cs typeface="Raleway Black"/>
              <a:sym typeface="Raleway Black"/>
            </a:endParaRPr>
          </a:p>
        </p:txBody>
      </p:sp>
      <p:pic>
        <p:nvPicPr>
          <p:cNvPr id="3" name="Picture 2">
            <a:extLst>
              <a:ext uri="{FF2B5EF4-FFF2-40B4-BE49-F238E27FC236}">
                <a16:creationId xmlns:a16="http://schemas.microsoft.com/office/drawing/2014/main" id="{5FF9ABD3-FB34-D585-20C7-88077FD305A3}"/>
              </a:ext>
            </a:extLst>
          </p:cNvPr>
          <p:cNvPicPr>
            <a:picLocks noChangeAspect="1"/>
          </p:cNvPicPr>
          <p:nvPr/>
        </p:nvPicPr>
        <p:blipFill>
          <a:blip r:embed="rId3"/>
          <a:stretch>
            <a:fillRect/>
          </a:stretch>
        </p:blipFill>
        <p:spPr>
          <a:xfrm>
            <a:off x="1504950" y="999250"/>
            <a:ext cx="6134100" cy="38203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8"/>
          <p:cNvSpPr txBox="1">
            <a:spLocks noGrp="1"/>
          </p:cNvSpPr>
          <p:nvPr>
            <p:ph type="title"/>
          </p:nvPr>
        </p:nvSpPr>
        <p:spPr>
          <a:xfrm>
            <a:off x="874200" y="1355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Use Case Diagram Merchant</a:t>
            </a:r>
            <a:endParaRPr dirty="0">
              <a:latin typeface="Raleway Black"/>
              <a:ea typeface="Raleway Black"/>
              <a:cs typeface="Raleway Black"/>
              <a:sym typeface="Raleway Black"/>
            </a:endParaRPr>
          </a:p>
        </p:txBody>
      </p:sp>
      <p:pic>
        <p:nvPicPr>
          <p:cNvPr id="3" name="Picture 2">
            <a:extLst>
              <a:ext uri="{FF2B5EF4-FFF2-40B4-BE49-F238E27FC236}">
                <a16:creationId xmlns:a16="http://schemas.microsoft.com/office/drawing/2014/main" id="{DFBFDB7B-FE7B-73B3-E496-65EB3D2F9766}"/>
              </a:ext>
            </a:extLst>
          </p:cNvPr>
          <p:cNvPicPr>
            <a:picLocks noChangeAspect="1"/>
          </p:cNvPicPr>
          <p:nvPr/>
        </p:nvPicPr>
        <p:blipFill>
          <a:blip r:embed="rId3"/>
          <a:stretch>
            <a:fillRect/>
          </a:stretch>
        </p:blipFill>
        <p:spPr>
          <a:xfrm>
            <a:off x="1809750" y="1397000"/>
            <a:ext cx="5524500" cy="2349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9"/>
          <p:cNvSpPr txBox="1">
            <a:spLocks noGrp="1"/>
          </p:cNvSpPr>
          <p:nvPr>
            <p:ph type="title"/>
          </p:nvPr>
        </p:nvSpPr>
        <p:spPr>
          <a:xfrm>
            <a:off x="874200" y="1355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Use Case Diagram Customer</a:t>
            </a:r>
            <a:endParaRPr dirty="0">
              <a:latin typeface="Raleway Black"/>
              <a:ea typeface="Raleway Black"/>
              <a:cs typeface="Raleway Black"/>
              <a:sym typeface="Raleway Black"/>
            </a:endParaRPr>
          </a:p>
        </p:txBody>
      </p:sp>
      <p:pic>
        <p:nvPicPr>
          <p:cNvPr id="3" name="Picture 2">
            <a:extLst>
              <a:ext uri="{FF2B5EF4-FFF2-40B4-BE49-F238E27FC236}">
                <a16:creationId xmlns:a16="http://schemas.microsoft.com/office/drawing/2014/main" id="{51106859-3241-1059-C933-EA96BB0F9943}"/>
              </a:ext>
            </a:extLst>
          </p:cNvPr>
          <p:cNvPicPr>
            <a:picLocks noChangeAspect="1"/>
          </p:cNvPicPr>
          <p:nvPr/>
        </p:nvPicPr>
        <p:blipFill>
          <a:blip r:embed="rId3"/>
          <a:stretch>
            <a:fillRect/>
          </a:stretch>
        </p:blipFill>
        <p:spPr>
          <a:xfrm>
            <a:off x="3016250" y="1816100"/>
            <a:ext cx="3111500" cy="1511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1"/>
          <p:cNvSpPr txBox="1">
            <a:spLocks noGrp="1"/>
          </p:cNvSpPr>
          <p:nvPr>
            <p:ph type="title"/>
          </p:nvPr>
        </p:nvSpPr>
        <p:spPr>
          <a:xfrm>
            <a:off x="0" y="2080607"/>
            <a:ext cx="3698421" cy="81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Activity Diagram </a:t>
            </a:r>
            <a:r>
              <a:rPr lang="en" dirty="0" err="1">
                <a:latin typeface="Raleway Black"/>
                <a:ea typeface="Raleway Black"/>
                <a:cs typeface="Raleway Black"/>
                <a:sym typeface="Raleway Black"/>
              </a:rPr>
              <a:t>Pengelolaan</a:t>
            </a:r>
            <a:r>
              <a:rPr lang="en" dirty="0">
                <a:latin typeface="Raleway Black"/>
                <a:ea typeface="Raleway Black"/>
                <a:cs typeface="Raleway Black"/>
                <a:sym typeface="Raleway Black"/>
              </a:rPr>
              <a:t> Merchant</a:t>
            </a:r>
            <a:endParaRPr dirty="0">
              <a:latin typeface="Raleway Black"/>
              <a:ea typeface="Raleway Black"/>
              <a:cs typeface="Raleway Black"/>
              <a:sym typeface="Raleway Black"/>
            </a:endParaRPr>
          </a:p>
        </p:txBody>
      </p:sp>
      <p:pic>
        <p:nvPicPr>
          <p:cNvPr id="4" name="Picture 3">
            <a:extLst>
              <a:ext uri="{FF2B5EF4-FFF2-40B4-BE49-F238E27FC236}">
                <a16:creationId xmlns:a16="http://schemas.microsoft.com/office/drawing/2014/main" id="{03CBBC3F-0692-9F80-EF75-1DCAE3207262}"/>
              </a:ext>
            </a:extLst>
          </p:cNvPr>
          <p:cNvPicPr>
            <a:picLocks noChangeAspect="1"/>
          </p:cNvPicPr>
          <p:nvPr/>
        </p:nvPicPr>
        <p:blipFill>
          <a:blip r:embed="rId3"/>
          <a:stretch>
            <a:fillRect/>
          </a:stretch>
        </p:blipFill>
        <p:spPr>
          <a:xfrm>
            <a:off x="3836307" y="317500"/>
            <a:ext cx="4851400" cy="4508500"/>
          </a:xfrm>
          <a:prstGeom prst="rect">
            <a:avLst/>
          </a:prstGeom>
        </p:spPr>
      </p:pic>
    </p:spTree>
    <p:extLst>
      <p:ext uri="{BB962C8B-B14F-4D97-AF65-F5344CB8AC3E}">
        <p14:creationId xmlns:p14="http://schemas.microsoft.com/office/powerpoint/2010/main" val="396154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1"/>
          <p:cNvSpPr txBox="1">
            <a:spLocks noGrp="1"/>
          </p:cNvSpPr>
          <p:nvPr>
            <p:ph type="title"/>
          </p:nvPr>
        </p:nvSpPr>
        <p:spPr>
          <a:xfrm>
            <a:off x="0" y="2080607"/>
            <a:ext cx="3698421" cy="81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Activity Diagram </a:t>
            </a:r>
            <a:r>
              <a:rPr lang="en" dirty="0" err="1">
                <a:latin typeface="Raleway Black"/>
                <a:ea typeface="Raleway Black"/>
                <a:cs typeface="Raleway Black"/>
                <a:sym typeface="Raleway Black"/>
              </a:rPr>
              <a:t>Transaksi</a:t>
            </a:r>
            <a:r>
              <a:rPr lang="en" dirty="0">
                <a:latin typeface="Raleway Black"/>
                <a:ea typeface="Raleway Black"/>
                <a:cs typeface="Raleway Black"/>
                <a:sym typeface="Raleway Black"/>
              </a:rPr>
              <a:t> </a:t>
            </a:r>
            <a:r>
              <a:rPr lang="en" dirty="0" err="1">
                <a:latin typeface="Raleway Black"/>
                <a:ea typeface="Raleway Black"/>
                <a:cs typeface="Raleway Black"/>
                <a:sym typeface="Raleway Black"/>
              </a:rPr>
              <a:t>Pelanggan</a:t>
            </a:r>
            <a:r>
              <a:rPr lang="en" dirty="0">
                <a:latin typeface="Raleway Black"/>
                <a:ea typeface="Raleway Black"/>
                <a:cs typeface="Raleway Black"/>
                <a:sym typeface="Raleway Black"/>
              </a:rPr>
              <a:t> (</a:t>
            </a:r>
            <a:r>
              <a:rPr lang="en" i="1" dirty="0">
                <a:latin typeface="Raleway Black"/>
                <a:ea typeface="Raleway Black"/>
                <a:cs typeface="Raleway Black"/>
                <a:sym typeface="Raleway Black"/>
              </a:rPr>
              <a:t>Customer)</a:t>
            </a:r>
            <a:endParaRPr i="1" dirty="0">
              <a:latin typeface="Raleway Black"/>
              <a:ea typeface="Raleway Black"/>
              <a:cs typeface="Raleway Black"/>
              <a:sym typeface="Raleway Black"/>
            </a:endParaRPr>
          </a:p>
        </p:txBody>
      </p:sp>
      <p:pic>
        <p:nvPicPr>
          <p:cNvPr id="6" name="Picture 5">
            <a:extLst>
              <a:ext uri="{FF2B5EF4-FFF2-40B4-BE49-F238E27FC236}">
                <a16:creationId xmlns:a16="http://schemas.microsoft.com/office/drawing/2014/main" id="{8AAE1B22-EF13-9415-2AC0-9C78CB6F1ACB}"/>
              </a:ext>
            </a:extLst>
          </p:cNvPr>
          <p:cNvPicPr>
            <a:picLocks noChangeAspect="1"/>
          </p:cNvPicPr>
          <p:nvPr/>
        </p:nvPicPr>
        <p:blipFill>
          <a:blip r:embed="rId3"/>
          <a:stretch>
            <a:fillRect/>
          </a:stretch>
        </p:blipFill>
        <p:spPr>
          <a:xfrm>
            <a:off x="5016027" y="0"/>
            <a:ext cx="3641416" cy="5143500"/>
          </a:xfrm>
          <a:prstGeom prst="rect">
            <a:avLst/>
          </a:prstGeom>
        </p:spPr>
      </p:pic>
    </p:spTree>
    <p:extLst>
      <p:ext uri="{BB962C8B-B14F-4D97-AF65-F5344CB8AC3E}">
        <p14:creationId xmlns:p14="http://schemas.microsoft.com/office/powerpoint/2010/main" val="109191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2"/>
          <p:cNvSpPr txBox="1">
            <a:spLocks noGrp="1"/>
          </p:cNvSpPr>
          <p:nvPr>
            <p:ph type="title"/>
          </p:nvPr>
        </p:nvSpPr>
        <p:spPr>
          <a:xfrm>
            <a:off x="0" y="0"/>
            <a:ext cx="91440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Sequence Diagram </a:t>
            </a:r>
            <a:r>
              <a:rPr lang="en" dirty="0" err="1">
                <a:latin typeface="Raleway Black"/>
                <a:ea typeface="Raleway Black"/>
                <a:cs typeface="Raleway Black"/>
                <a:sym typeface="Raleway Black"/>
              </a:rPr>
              <a:t>Pengelolaan</a:t>
            </a:r>
            <a:r>
              <a:rPr lang="en" dirty="0">
                <a:latin typeface="Raleway Black"/>
                <a:ea typeface="Raleway Black"/>
                <a:cs typeface="Raleway Black"/>
                <a:sym typeface="Raleway Black"/>
              </a:rPr>
              <a:t> Merchant</a:t>
            </a:r>
            <a:endParaRPr dirty="0">
              <a:latin typeface="Raleway Black"/>
              <a:ea typeface="Raleway Black"/>
              <a:cs typeface="Raleway Black"/>
              <a:sym typeface="Raleway Black"/>
            </a:endParaRPr>
          </a:p>
        </p:txBody>
      </p:sp>
      <p:pic>
        <p:nvPicPr>
          <p:cNvPr id="3" name="Picture 2">
            <a:extLst>
              <a:ext uri="{FF2B5EF4-FFF2-40B4-BE49-F238E27FC236}">
                <a16:creationId xmlns:a16="http://schemas.microsoft.com/office/drawing/2014/main" id="{AF5D3340-D692-82B6-C27B-D0AD660D4B02}"/>
              </a:ext>
            </a:extLst>
          </p:cNvPr>
          <p:cNvPicPr>
            <a:picLocks noChangeAspect="1"/>
          </p:cNvPicPr>
          <p:nvPr/>
        </p:nvPicPr>
        <p:blipFill>
          <a:blip r:embed="rId3"/>
          <a:stretch>
            <a:fillRect/>
          </a:stretch>
        </p:blipFill>
        <p:spPr>
          <a:xfrm>
            <a:off x="3090218" y="791939"/>
            <a:ext cx="2963563" cy="4351561"/>
          </a:xfrm>
          <a:prstGeom prst="rect">
            <a:avLst/>
          </a:prstGeom>
        </p:spPr>
      </p:pic>
    </p:spTree>
    <p:extLst>
      <p:ext uri="{BB962C8B-B14F-4D97-AF65-F5344CB8AC3E}">
        <p14:creationId xmlns:p14="http://schemas.microsoft.com/office/powerpoint/2010/main" val="314320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2"/>
          <p:cNvSpPr txBox="1">
            <a:spLocks noGrp="1"/>
          </p:cNvSpPr>
          <p:nvPr>
            <p:ph type="title"/>
          </p:nvPr>
        </p:nvSpPr>
        <p:spPr>
          <a:xfrm>
            <a:off x="0" y="0"/>
            <a:ext cx="91440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Sequence Diagram </a:t>
            </a:r>
            <a:r>
              <a:rPr lang="en" dirty="0" err="1">
                <a:latin typeface="Raleway Black"/>
                <a:ea typeface="Raleway Black"/>
                <a:cs typeface="Raleway Black"/>
                <a:sym typeface="Raleway Black"/>
              </a:rPr>
              <a:t>Transaksi</a:t>
            </a:r>
            <a:r>
              <a:rPr lang="en" dirty="0">
                <a:latin typeface="Raleway Black"/>
                <a:ea typeface="Raleway Black"/>
                <a:cs typeface="Raleway Black"/>
                <a:sym typeface="Raleway Black"/>
              </a:rPr>
              <a:t> </a:t>
            </a:r>
            <a:r>
              <a:rPr lang="en" dirty="0" err="1">
                <a:latin typeface="Raleway Black"/>
                <a:ea typeface="Raleway Black"/>
                <a:cs typeface="Raleway Black"/>
                <a:sym typeface="Raleway Black"/>
              </a:rPr>
              <a:t>Pelanggan</a:t>
            </a:r>
            <a:r>
              <a:rPr lang="en" dirty="0">
                <a:latin typeface="Raleway Black"/>
                <a:ea typeface="Raleway Black"/>
                <a:cs typeface="Raleway Black"/>
                <a:sym typeface="Raleway Black"/>
              </a:rPr>
              <a:t> </a:t>
            </a:r>
            <a:r>
              <a:rPr lang="en" sz="2400" dirty="0">
                <a:latin typeface="Raleway Black"/>
                <a:ea typeface="Raleway Black"/>
                <a:cs typeface="Raleway Black"/>
                <a:sym typeface="Raleway Black"/>
              </a:rPr>
              <a:t>(</a:t>
            </a:r>
            <a:r>
              <a:rPr lang="en" sz="2400" i="1" dirty="0">
                <a:latin typeface="Raleway Black"/>
                <a:ea typeface="Raleway Black"/>
                <a:cs typeface="Raleway Black"/>
                <a:sym typeface="Raleway Black"/>
              </a:rPr>
              <a:t>Customer</a:t>
            </a:r>
            <a:r>
              <a:rPr lang="en" sz="2400" dirty="0">
                <a:latin typeface="Raleway Black"/>
                <a:ea typeface="Raleway Black"/>
                <a:cs typeface="Raleway Black"/>
                <a:sym typeface="Raleway Black"/>
              </a:rPr>
              <a:t>)</a:t>
            </a:r>
            <a:endParaRPr dirty="0">
              <a:latin typeface="Raleway Black"/>
              <a:ea typeface="Raleway Black"/>
              <a:cs typeface="Raleway Black"/>
              <a:sym typeface="Raleway Black"/>
            </a:endParaRPr>
          </a:p>
        </p:txBody>
      </p:sp>
      <p:pic>
        <p:nvPicPr>
          <p:cNvPr id="3" name="Picture 2">
            <a:extLst>
              <a:ext uri="{FF2B5EF4-FFF2-40B4-BE49-F238E27FC236}">
                <a16:creationId xmlns:a16="http://schemas.microsoft.com/office/drawing/2014/main" id="{AF5D3340-D692-82B6-C27B-D0AD660D4B02}"/>
              </a:ext>
            </a:extLst>
          </p:cNvPr>
          <p:cNvPicPr>
            <a:picLocks noChangeAspect="1"/>
          </p:cNvPicPr>
          <p:nvPr/>
        </p:nvPicPr>
        <p:blipFill>
          <a:blip r:embed="rId3"/>
          <a:stretch>
            <a:fillRect/>
          </a:stretch>
        </p:blipFill>
        <p:spPr>
          <a:xfrm>
            <a:off x="3090218" y="791939"/>
            <a:ext cx="2963563" cy="4351561"/>
          </a:xfrm>
          <a:prstGeom prst="rect">
            <a:avLst/>
          </a:prstGeom>
        </p:spPr>
      </p:pic>
    </p:spTree>
    <p:extLst>
      <p:ext uri="{BB962C8B-B14F-4D97-AF65-F5344CB8AC3E}">
        <p14:creationId xmlns:p14="http://schemas.microsoft.com/office/powerpoint/2010/main" val="258117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1"/>
          <p:cNvSpPr txBox="1">
            <a:spLocks noGrp="1"/>
          </p:cNvSpPr>
          <p:nvPr>
            <p:ph type="title"/>
          </p:nvPr>
        </p:nvSpPr>
        <p:spPr>
          <a:xfrm>
            <a:off x="0" y="2080607"/>
            <a:ext cx="2679405" cy="81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Class Diagram</a:t>
            </a:r>
            <a:endParaRPr i="1" dirty="0">
              <a:latin typeface="Raleway Black"/>
              <a:ea typeface="Raleway Black"/>
              <a:cs typeface="Raleway Black"/>
              <a:sym typeface="Raleway Black"/>
            </a:endParaRPr>
          </a:p>
        </p:txBody>
      </p:sp>
      <p:pic>
        <p:nvPicPr>
          <p:cNvPr id="3" name="Picture 2">
            <a:extLst>
              <a:ext uri="{FF2B5EF4-FFF2-40B4-BE49-F238E27FC236}">
                <a16:creationId xmlns:a16="http://schemas.microsoft.com/office/drawing/2014/main" id="{A0A62C20-34D0-4007-A65F-36C394255DA9}"/>
              </a:ext>
            </a:extLst>
          </p:cNvPr>
          <p:cNvPicPr>
            <a:picLocks noChangeAspect="1"/>
          </p:cNvPicPr>
          <p:nvPr/>
        </p:nvPicPr>
        <p:blipFill>
          <a:blip r:embed="rId3"/>
          <a:stretch>
            <a:fillRect/>
          </a:stretch>
        </p:blipFill>
        <p:spPr>
          <a:xfrm>
            <a:off x="2780876" y="0"/>
            <a:ext cx="6261652" cy="5143500"/>
          </a:xfrm>
          <a:prstGeom prst="rect">
            <a:avLst/>
          </a:prstGeom>
        </p:spPr>
      </p:pic>
    </p:spTree>
    <p:extLst>
      <p:ext uri="{BB962C8B-B14F-4D97-AF65-F5344CB8AC3E}">
        <p14:creationId xmlns:p14="http://schemas.microsoft.com/office/powerpoint/2010/main" val="409387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1"/>
          <p:cNvSpPr txBox="1">
            <a:spLocks noGrp="1"/>
          </p:cNvSpPr>
          <p:nvPr>
            <p:ph type="title"/>
          </p:nvPr>
        </p:nvSpPr>
        <p:spPr>
          <a:xfrm>
            <a:off x="0" y="-99068"/>
            <a:ext cx="5273749" cy="81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Entity Relationship Diagram</a:t>
            </a:r>
            <a:endParaRPr i="1" dirty="0">
              <a:latin typeface="Raleway Black"/>
              <a:ea typeface="Raleway Black"/>
              <a:cs typeface="Raleway Black"/>
              <a:sym typeface="Raleway Black"/>
            </a:endParaRPr>
          </a:p>
        </p:txBody>
      </p:sp>
      <p:pic>
        <p:nvPicPr>
          <p:cNvPr id="4" name="Picture 3">
            <a:extLst>
              <a:ext uri="{FF2B5EF4-FFF2-40B4-BE49-F238E27FC236}">
                <a16:creationId xmlns:a16="http://schemas.microsoft.com/office/drawing/2014/main" id="{FD8BFD31-E291-BB68-6300-2230D9579BBB}"/>
              </a:ext>
            </a:extLst>
          </p:cNvPr>
          <p:cNvPicPr>
            <a:picLocks noChangeAspect="1"/>
          </p:cNvPicPr>
          <p:nvPr/>
        </p:nvPicPr>
        <p:blipFill>
          <a:blip r:embed="rId3"/>
          <a:stretch>
            <a:fillRect/>
          </a:stretch>
        </p:blipFill>
        <p:spPr>
          <a:xfrm>
            <a:off x="264632" y="571076"/>
            <a:ext cx="8464697" cy="4381726"/>
          </a:xfrm>
          <a:prstGeom prst="rect">
            <a:avLst/>
          </a:prstGeom>
        </p:spPr>
      </p:pic>
    </p:spTree>
    <p:extLst>
      <p:ext uri="{BB962C8B-B14F-4D97-AF65-F5344CB8AC3E}">
        <p14:creationId xmlns:p14="http://schemas.microsoft.com/office/powerpoint/2010/main" val="387636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grpSp>
        <p:nvGrpSpPr>
          <p:cNvPr id="645" name="Google Shape;645;p55"/>
          <p:cNvGrpSpPr/>
          <p:nvPr/>
        </p:nvGrpSpPr>
        <p:grpSpPr>
          <a:xfrm>
            <a:off x="389883" y="1196125"/>
            <a:ext cx="3872779" cy="3181704"/>
            <a:chOff x="719991" y="980900"/>
            <a:chExt cx="3872779" cy="3181704"/>
          </a:xfrm>
        </p:grpSpPr>
        <p:grpSp>
          <p:nvGrpSpPr>
            <p:cNvPr id="646" name="Google Shape;646;p55"/>
            <p:cNvGrpSpPr/>
            <p:nvPr/>
          </p:nvGrpSpPr>
          <p:grpSpPr>
            <a:xfrm>
              <a:off x="719991" y="980900"/>
              <a:ext cx="3872779" cy="3181704"/>
              <a:chOff x="1377550" y="921425"/>
              <a:chExt cx="4891725" cy="4018825"/>
            </a:xfrm>
          </p:grpSpPr>
          <p:sp>
            <p:nvSpPr>
              <p:cNvPr id="647" name="Google Shape;647;p55"/>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solidFill>
                <a:srgbClr val="455A64">
                  <a:alpha val="6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55"/>
            <p:cNvSpPr/>
            <p:nvPr/>
          </p:nvSpPr>
          <p:spPr>
            <a:xfrm>
              <a:off x="2574294" y="3371695"/>
              <a:ext cx="164700" cy="164700"/>
            </a:xfrm>
            <a:prstGeom prst="ellipse">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1ECCF6C-C9E0-FD85-CCD4-671C4467D488}"/>
              </a:ext>
            </a:extLst>
          </p:cNvPr>
          <p:cNvPicPr>
            <a:picLocks noChangeAspect="1"/>
          </p:cNvPicPr>
          <p:nvPr/>
        </p:nvPicPr>
        <p:blipFill>
          <a:blip r:embed="rId3"/>
          <a:stretch>
            <a:fillRect/>
          </a:stretch>
        </p:blipFill>
        <p:spPr>
          <a:xfrm>
            <a:off x="488906" y="1341820"/>
            <a:ext cx="3645344" cy="2110067"/>
          </a:xfrm>
          <a:prstGeom prst="rect">
            <a:avLst/>
          </a:prstGeom>
        </p:spPr>
      </p:pic>
      <p:sp>
        <p:nvSpPr>
          <p:cNvPr id="644" name="Google Shape;644;p55"/>
          <p:cNvSpPr txBox="1">
            <a:spLocks noGrp="1"/>
          </p:cNvSpPr>
          <p:nvPr>
            <p:ph type="title"/>
          </p:nvPr>
        </p:nvSpPr>
        <p:spPr>
          <a:xfrm>
            <a:off x="874200" y="995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aleway Black"/>
                <a:ea typeface="Raleway Black"/>
                <a:cs typeface="Raleway Black"/>
                <a:sym typeface="Raleway Black"/>
              </a:rPr>
              <a:t>Tampilan Program</a:t>
            </a:r>
            <a:endParaRPr>
              <a:latin typeface="Raleway Black"/>
              <a:ea typeface="Raleway Black"/>
              <a:cs typeface="Raleway Black"/>
              <a:sym typeface="Raleway Black"/>
            </a:endParaRPr>
          </a:p>
        </p:txBody>
      </p:sp>
      <p:sp>
        <p:nvSpPr>
          <p:cNvPr id="656" name="Google Shape;656;p55"/>
          <p:cNvSpPr/>
          <p:nvPr/>
        </p:nvSpPr>
        <p:spPr>
          <a:xfrm>
            <a:off x="6303850" y="948101"/>
            <a:ext cx="1965939" cy="3677757"/>
          </a:xfrm>
          <a:custGeom>
            <a:avLst/>
            <a:gdLst/>
            <a:ahLst/>
            <a:cxnLst/>
            <a:rect l="l" t="t" r="r" b="b"/>
            <a:pathLst>
              <a:path w="107399" h="193261" extrusionOk="0">
                <a:moveTo>
                  <a:pt x="91085" y="7179"/>
                </a:moveTo>
                <a:cubicBezTo>
                  <a:pt x="96141" y="7179"/>
                  <a:pt x="100243" y="11282"/>
                  <a:pt x="100243" y="16314"/>
                </a:cubicBezTo>
                <a:lnTo>
                  <a:pt x="100243" y="176995"/>
                </a:lnTo>
                <a:cubicBezTo>
                  <a:pt x="100243" y="182027"/>
                  <a:pt x="96117" y="186129"/>
                  <a:pt x="91085" y="186129"/>
                </a:cubicBezTo>
                <a:lnTo>
                  <a:pt x="16314" y="186129"/>
                </a:lnTo>
                <a:cubicBezTo>
                  <a:pt x="11281" y="186129"/>
                  <a:pt x="7179" y="182027"/>
                  <a:pt x="7179" y="176995"/>
                </a:cubicBezTo>
                <a:lnTo>
                  <a:pt x="7179" y="16314"/>
                </a:lnTo>
                <a:cubicBezTo>
                  <a:pt x="7179" y="11282"/>
                  <a:pt x="11281" y="7179"/>
                  <a:pt x="16314" y="7179"/>
                </a:cubicBezTo>
                <a:close/>
                <a:moveTo>
                  <a:pt x="16314" y="0"/>
                </a:moveTo>
                <a:cubicBezTo>
                  <a:pt x="7322" y="0"/>
                  <a:pt x="0" y="7322"/>
                  <a:pt x="0" y="16314"/>
                </a:cubicBezTo>
                <a:lnTo>
                  <a:pt x="0" y="176947"/>
                </a:lnTo>
                <a:cubicBezTo>
                  <a:pt x="0" y="185962"/>
                  <a:pt x="7322" y="193261"/>
                  <a:pt x="16314" y="193261"/>
                </a:cubicBezTo>
                <a:lnTo>
                  <a:pt x="91061" y="193261"/>
                </a:lnTo>
                <a:cubicBezTo>
                  <a:pt x="100076" y="193261"/>
                  <a:pt x="107374" y="185962"/>
                  <a:pt x="107398" y="176995"/>
                </a:cubicBezTo>
                <a:lnTo>
                  <a:pt x="107398" y="16314"/>
                </a:lnTo>
                <a:cubicBezTo>
                  <a:pt x="107398" y="7322"/>
                  <a:pt x="100100" y="0"/>
                  <a:pt x="910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6828189" y="1002977"/>
            <a:ext cx="917282" cy="145301"/>
          </a:xfrm>
          <a:custGeom>
            <a:avLst/>
            <a:gdLst/>
            <a:ahLst/>
            <a:cxnLst/>
            <a:rect l="l" t="t" r="r" b="b"/>
            <a:pathLst>
              <a:path w="50111" h="11927" extrusionOk="0">
                <a:moveTo>
                  <a:pt x="0" y="1"/>
                </a:moveTo>
                <a:lnTo>
                  <a:pt x="0" y="5677"/>
                </a:lnTo>
                <a:cubicBezTo>
                  <a:pt x="0" y="9136"/>
                  <a:pt x="2791" y="11926"/>
                  <a:pt x="6225" y="11926"/>
                </a:cubicBezTo>
                <a:lnTo>
                  <a:pt x="43885" y="11926"/>
                </a:lnTo>
                <a:cubicBezTo>
                  <a:pt x="47343" y="11926"/>
                  <a:pt x="50110" y="9136"/>
                  <a:pt x="50110" y="5725"/>
                </a:cubicBezTo>
                <a:lnTo>
                  <a:pt x="501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txBox="1">
            <a:spLocks noGrp="1"/>
          </p:cNvSpPr>
          <p:nvPr>
            <p:ph type="subTitle" idx="1"/>
          </p:nvPr>
        </p:nvSpPr>
        <p:spPr>
          <a:xfrm>
            <a:off x="318550" y="4501375"/>
            <a:ext cx="3815700" cy="45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err="1"/>
              <a:t>Aplikasi</a:t>
            </a:r>
            <a:r>
              <a:rPr lang="en" b="1" dirty="0"/>
              <a:t> Internal (</a:t>
            </a:r>
            <a:r>
              <a:rPr lang="en" b="1" i="1" dirty="0"/>
              <a:t>Admin</a:t>
            </a:r>
            <a:r>
              <a:rPr lang="en" b="1" dirty="0"/>
              <a:t> / </a:t>
            </a:r>
            <a:r>
              <a:rPr lang="en" b="1" i="1" dirty="0"/>
              <a:t>Merchant</a:t>
            </a:r>
            <a:r>
              <a:rPr lang="en" b="1" dirty="0"/>
              <a:t>)</a:t>
            </a:r>
            <a:endParaRPr dirty="0">
              <a:latin typeface="Raleway SemiBold"/>
              <a:ea typeface="Raleway SemiBold"/>
              <a:cs typeface="Raleway SemiBold"/>
              <a:sym typeface="Raleway SemiBold"/>
            </a:endParaRPr>
          </a:p>
        </p:txBody>
      </p:sp>
      <p:sp>
        <p:nvSpPr>
          <p:cNvPr id="659" name="Google Shape;659;p55"/>
          <p:cNvSpPr txBox="1">
            <a:spLocks noGrp="1"/>
          </p:cNvSpPr>
          <p:nvPr>
            <p:ph type="subTitle" idx="1"/>
          </p:nvPr>
        </p:nvSpPr>
        <p:spPr>
          <a:xfrm>
            <a:off x="5378975" y="4625850"/>
            <a:ext cx="3815700" cy="45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Raleway SemiBold"/>
                <a:ea typeface="Raleway SemiBold"/>
                <a:cs typeface="Raleway SemiBold"/>
                <a:sym typeface="Raleway SemiBold"/>
              </a:rPr>
              <a:t>Halaman </a:t>
            </a:r>
            <a:r>
              <a:rPr lang="en-US" dirty="0" err="1">
                <a:latin typeface="Raleway SemiBold"/>
                <a:ea typeface="Raleway SemiBold"/>
                <a:cs typeface="Raleway SemiBold"/>
                <a:sym typeface="Raleway SemiBold"/>
              </a:rPr>
              <a:t>Pembayaran</a:t>
            </a:r>
            <a:r>
              <a:rPr lang="en-US" dirty="0">
                <a:latin typeface="Raleway SemiBold"/>
                <a:ea typeface="Raleway SemiBold"/>
                <a:cs typeface="Raleway SemiBold"/>
                <a:sym typeface="Raleway SemiBold"/>
              </a:rPr>
              <a:t> (</a:t>
            </a:r>
            <a:r>
              <a:rPr lang="en-US" i="1" dirty="0">
                <a:latin typeface="Raleway SemiBold"/>
                <a:ea typeface="Raleway SemiBold"/>
                <a:cs typeface="Raleway SemiBold"/>
                <a:sym typeface="Raleway SemiBold"/>
              </a:rPr>
              <a:t>Customer</a:t>
            </a:r>
            <a:r>
              <a:rPr lang="en-US" dirty="0">
                <a:latin typeface="Raleway SemiBold"/>
                <a:ea typeface="Raleway SemiBold"/>
                <a:cs typeface="Raleway SemiBold"/>
                <a:sym typeface="Raleway SemiBold"/>
              </a:rPr>
              <a:t>)</a:t>
            </a:r>
            <a:endParaRPr dirty="0">
              <a:latin typeface="Raleway SemiBold"/>
              <a:ea typeface="Raleway SemiBold"/>
              <a:cs typeface="Raleway SemiBold"/>
              <a:sym typeface="Raleway SemiBold"/>
            </a:endParaRPr>
          </a:p>
        </p:txBody>
      </p:sp>
      <p:pic>
        <p:nvPicPr>
          <p:cNvPr id="5" name="Picture 4">
            <a:extLst>
              <a:ext uri="{FF2B5EF4-FFF2-40B4-BE49-F238E27FC236}">
                <a16:creationId xmlns:a16="http://schemas.microsoft.com/office/drawing/2014/main" id="{96FE99A8-88C0-98B0-2AB3-8F873B5B2B34}"/>
              </a:ext>
            </a:extLst>
          </p:cNvPr>
          <p:cNvPicPr>
            <a:picLocks noChangeAspect="1"/>
          </p:cNvPicPr>
          <p:nvPr/>
        </p:nvPicPr>
        <p:blipFill>
          <a:blip r:embed="rId4"/>
          <a:stretch>
            <a:fillRect/>
          </a:stretch>
        </p:blipFill>
        <p:spPr>
          <a:xfrm>
            <a:off x="6473252" y="1336847"/>
            <a:ext cx="1673105" cy="26797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0"/>
          <p:cNvSpPr txBox="1">
            <a:spLocks noGrp="1"/>
          </p:cNvSpPr>
          <p:nvPr>
            <p:ph type="title"/>
          </p:nvPr>
        </p:nvSpPr>
        <p:spPr>
          <a:xfrm>
            <a:off x="876150" y="5671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aleway Black"/>
                <a:ea typeface="Raleway Black"/>
                <a:cs typeface="Raleway Black"/>
                <a:sym typeface="Raleway Black"/>
              </a:rPr>
              <a:t>Tempat Penelitian</a:t>
            </a:r>
            <a:endParaRPr>
              <a:latin typeface="Raleway Black"/>
              <a:ea typeface="Raleway Black"/>
              <a:cs typeface="Raleway Black"/>
              <a:sym typeface="Raleway Black"/>
            </a:endParaRPr>
          </a:p>
        </p:txBody>
      </p:sp>
      <p:sp>
        <p:nvSpPr>
          <p:cNvPr id="538" name="Google Shape;538;p40"/>
          <p:cNvSpPr txBox="1">
            <a:spLocks noGrp="1"/>
          </p:cNvSpPr>
          <p:nvPr>
            <p:ph type="subTitle" idx="1"/>
          </p:nvPr>
        </p:nvSpPr>
        <p:spPr>
          <a:xfrm>
            <a:off x="723900" y="1659600"/>
            <a:ext cx="7700100" cy="137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CV Himalaya </a:t>
            </a:r>
            <a:r>
              <a:rPr lang="en" b="1" dirty="0" err="1"/>
              <a:t>Teknologi</a:t>
            </a:r>
            <a:endParaRPr b="1" dirty="0"/>
          </a:p>
          <a:p>
            <a:pPr marL="0" lvl="0" indent="0" algn="ctr" rtl="0">
              <a:spcBef>
                <a:spcPts val="0"/>
              </a:spcBef>
              <a:spcAft>
                <a:spcPts val="0"/>
              </a:spcAft>
              <a:buNone/>
            </a:pPr>
            <a:endParaRPr dirty="0">
              <a:latin typeface="Raleway SemiBold"/>
              <a:ea typeface="Raleway SemiBold"/>
              <a:cs typeface="Raleway SemiBold"/>
              <a:sym typeface="Raleway SemiBold"/>
            </a:endParaRPr>
          </a:p>
          <a:p>
            <a:pPr marL="0" lvl="0" indent="0" algn="ctr" rtl="0">
              <a:spcBef>
                <a:spcPts val="0"/>
              </a:spcBef>
              <a:spcAft>
                <a:spcPts val="0"/>
              </a:spcAft>
              <a:buNone/>
            </a:pPr>
            <a:r>
              <a:rPr lang="en-ID" dirty="0">
                <a:latin typeface="Raleway SemiBold"/>
                <a:ea typeface="Raleway SemiBold"/>
                <a:cs typeface="Raleway SemiBold"/>
                <a:sym typeface="Raleway SemiBold"/>
              </a:rPr>
              <a:t>Perusahaan </a:t>
            </a:r>
            <a:r>
              <a:rPr lang="en-ID" dirty="0" err="1">
                <a:latin typeface="Raleway SemiBold"/>
                <a:ea typeface="Raleway SemiBold"/>
                <a:cs typeface="Raleway SemiBold"/>
                <a:sym typeface="Raleway SemiBold"/>
              </a:rPr>
              <a:t>penyedia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layanan</a:t>
            </a:r>
            <a:r>
              <a:rPr lang="en-ID" dirty="0">
                <a:latin typeface="Raleway SemiBold"/>
                <a:ea typeface="Raleway SemiBold"/>
                <a:cs typeface="Raleway SemiBold"/>
                <a:sym typeface="Raleway SemiBold"/>
              </a:rPr>
              <a:t> </a:t>
            </a:r>
            <a:r>
              <a:rPr lang="en-ID" i="1" dirty="0">
                <a:latin typeface="Raleway SemiBold"/>
                <a:ea typeface="Raleway SemiBold"/>
                <a:cs typeface="Raleway SemiBold"/>
                <a:sym typeface="Raleway SemiBold"/>
              </a:rPr>
              <a:t>service hardware </a:t>
            </a:r>
            <a:r>
              <a:rPr lang="en-ID" dirty="0" err="1">
                <a:latin typeface="Raleway SemiBold"/>
                <a:ea typeface="Raleway SemiBold"/>
                <a:cs typeface="Raleway SemiBold"/>
                <a:sym typeface="Raleway SemiBold"/>
              </a:rPr>
              <a:t>meliputi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komputer</a:t>
            </a:r>
            <a:r>
              <a:rPr lang="en-ID" dirty="0">
                <a:latin typeface="Raleway SemiBold"/>
                <a:ea typeface="Raleway SemiBold"/>
                <a:cs typeface="Raleway SemiBold"/>
                <a:sym typeface="Raleway SemiBold"/>
              </a:rPr>
              <a:t>, </a:t>
            </a:r>
          </a:p>
          <a:p>
            <a:pPr marL="0" lvl="0" indent="0" algn="ctr" rtl="0">
              <a:spcBef>
                <a:spcPts val="0"/>
              </a:spcBef>
              <a:spcAft>
                <a:spcPts val="0"/>
              </a:spcAft>
              <a:buNone/>
            </a:pPr>
            <a:r>
              <a:rPr lang="en-ID" dirty="0">
                <a:latin typeface="Raleway SemiBold"/>
                <a:ea typeface="Raleway SemiBold"/>
                <a:cs typeface="Raleway SemiBold"/>
                <a:sym typeface="Raleway SemiBold"/>
              </a:rPr>
              <a:t>monitor, printer, laptop, hardware </a:t>
            </a:r>
            <a:r>
              <a:rPr lang="en-ID" dirty="0" err="1">
                <a:latin typeface="Raleway SemiBold"/>
                <a:ea typeface="Raleway SemiBold"/>
                <a:cs typeface="Raleway SemiBold"/>
                <a:sym typeface="Raleway SemiBold"/>
              </a:rPr>
              <a:t>komputer</a:t>
            </a:r>
            <a:r>
              <a:rPr lang="en-ID" dirty="0">
                <a:latin typeface="Raleway SemiBold"/>
                <a:ea typeface="Raleway SemiBold"/>
                <a:cs typeface="Raleway SemiBold"/>
                <a:sym typeface="Raleway SemiBold"/>
              </a:rPr>
              <a:t>, IT consultant, </a:t>
            </a:r>
            <a:r>
              <a:rPr lang="en-ID" i="1" dirty="0">
                <a:latin typeface="Raleway SemiBold"/>
                <a:ea typeface="Raleway SemiBold"/>
                <a:cs typeface="Raleway SemiBold"/>
                <a:sym typeface="Raleway SemiBold"/>
              </a:rPr>
              <a:t>website development</a:t>
            </a:r>
            <a:endParaRPr lang="en-ID" dirty="0">
              <a:latin typeface="Raleway SemiBold"/>
              <a:ea typeface="Raleway SemiBold"/>
              <a:cs typeface="Raleway SemiBold"/>
              <a:sym typeface="Raleway SemiBold"/>
            </a:endParaRPr>
          </a:p>
          <a:p>
            <a:pPr marL="0" lvl="0" indent="0" algn="ctr" rtl="0">
              <a:spcBef>
                <a:spcPts val="0"/>
              </a:spcBef>
              <a:spcAft>
                <a:spcPts val="0"/>
              </a:spcAft>
              <a:buNone/>
            </a:pPr>
            <a:endParaRPr dirty="0">
              <a:latin typeface="Raleway SemiBold"/>
              <a:ea typeface="Raleway SemiBold"/>
              <a:cs typeface="Raleway SemiBold"/>
              <a:sym typeface="Raleway SemiBold"/>
            </a:endParaRPr>
          </a:p>
        </p:txBody>
      </p:sp>
      <p:sp>
        <p:nvSpPr>
          <p:cNvPr id="539" name="Google Shape;539;p40"/>
          <p:cNvSpPr txBox="1">
            <a:spLocks noGrp="1"/>
          </p:cNvSpPr>
          <p:nvPr>
            <p:ph type="subTitle" idx="1"/>
          </p:nvPr>
        </p:nvSpPr>
        <p:spPr>
          <a:xfrm>
            <a:off x="286914" y="3713143"/>
            <a:ext cx="3470400" cy="7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Waktu </a:t>
            </a:r>
            <a:r>
              <a:rPr lang="en" b="1" dirty="0" err="1"/>
              <a:t>Penelitian</a:t>
            </a:r>
            <a:r>
              <a:rPr lang="en" b="1" dirty="0"/>
              <a:t>:</a:t>
            </a:r>
            <a:endParaRPr b="1" dirty="0"/>
          </a:p>
          <a:p>
            <a:pPr marL="0" lvl="0" indent="0" algn="ctr" rtl="0">
              <a:spcBef>
                <a:spcPts val="0"/>
              </a:spcBef>
              <a:spcAft>
                <a:spcPts val="0"/>
              </a:spcAft>
              <a:buNone/>
            </a:pPr>
            <a:r>
              <a:rPr lang="en" dirty="0" err="1">
                <a:latin typeface="Raleway SemiBold"/>
                <a:ea typeface="Raleway SemiBold"/>
                <a:cs typeface="Raleway SemiBold"/>
                <a:sym typeface="Raleway SemiBold"/>
              </a:rPr>
              <a:t>Maret</a:t>
            </a:r>
            <a:r>
              <a:rPr lang="en" dirty="0">
                <a:latin typeface="Raleway SemiBold"/>
                <a:ea typeface="Raleway SemiBold"/>
                <a:cs typeface="Raleway SemiBold"/>
                <a:sym typeface="Raleway SemiBold"/>
              </a:rPr>
              <a:t> 2023 - </a:t>
            </a:r>
            <a:r>
              <a:rPr lang="en" dirty="0" err="1">
                <a:latin typeface="Raleway SemiBold"/>
                <a:ea typeface="Raleway SemiBold"/>
                <a:cs typeface="Raleway SemiBold"/>
                <a:sym typeface="Raleway SemiBold"/>
              </a:rPr>
              <a:t>Juli</a:t>
            </a:r>
            <a:r>
              <a:rPr lang="en" dirty="0">
                <a:latin typeface="Raleway SemiBold"/>
                <a:ea typeface="Raleway SemiBold"/>
                <a:cs typeface="Raleway SemiBold"/>
                <a:sym typeface="Raleway SemiBold"/>
              </a:rPr>
              <a:t> 2023</a:t>
            </a:r>
            <a:endParaRPr dirty="0">
              <a:latin typeface="Raleway SemiBold"/>
              <a:ea typeface="Raleway SemiBold"/>
              <a:cs typeface="Raleway SemiBold"/>
              <a:sym typeface="Raleway SemiBold"/>
            </a:endParaRPr>
          </a:p>
        </p:txBody>
      </p:sp>
      <p:sp>
        <p:nvSpPr>
          <p:cNvPr id="540" name="Google Shape;540;p40"/>
          <p:cNvSpPr txBox="1">
            <a:spLocks noGrp="1"/>
          </p:cNvSpPr>
          <p:nvPr>
            <p:ph type="subTitle" idx="1"/>
          </p:nvPr>
        </p:nvSpPr>
        <p:spPr>
          <a:xfrm>
            <a:off x="5207889" y="3713143"/>
            <a:ext cx="3470400" cy="7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Lokasi </a:t>
            </a:r>
            <a:r>
              <a:rPr lang="en" b="1" dirty="0" err="1"/>
              <a:t>Penelitian</a:t>
            </a:r>
            <a:r>
              <a:rPr lang="en" b="1" dirty="0"/>
              <a:t>:</a:t>
            </a:r>
            <a:endParaRPr b="1" dirty="0"/>
          </a:p>
          <a:p>
            <a:pPr marL="0" lvl="0" indent="0" algn="ctr" rtl="0">
              <a:spcBef>
                <a:spcPts val="0"/>
              </a:spcBef>
              <a:spcAft>
                <a:spcPts val="0"/>
              </a:spcAft>
              <a:buNone/>
            </a:pPr>
            <a:r>
              <a:rPr lang="en-ID" dirty="0">
                <a:latin typeface="Raleway SemiBold"/>
                <a:ea typeface="Raleway SemiBold"/>
                <a:cs typeface="Raleway SemiBold"/>
                <a:sym typeface="Raleway SemiBold"/>
              </a:rPr>
              <a:t>Jl. </a:t>
            </a:r>
            <a:r>
              <a:rPr lang="en-ID" dirty="0" err="1">
                <a:latin typeface="Raleway SemiBold"/>
                <a:ea typeface="Raleway SemiBold"/>
                <a:cs typeface="Raleway SemiBold"/>
                <a:sym typeface="Raleway SemiBold"/>
              </a:rPr>
              <a:t>Persada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Alam</a:t>
            </a:r>
            <a:r>
              <a:rPr lang="en-ID" dirty="0">
                <a:latin typeface="Raleway SemiBold"/>
                <a:ea typeface="Raleway SemiBold"/>
                <a:cs typeface="Raleway SemiBold"/>
                <a:sym typeface="Raleway SemiBold"/>
              </a:rPr>
              <a:t> Cibinong Blk. B1 No.18, Pd. </a:t>
            </a:r>
            <a:r>
              <a:rPr lang="en-ID" dirty="0" err="1">
                <a:latin typeface="Raleway SemiBold"/>
                <a:ea typeface="Raleway SemiBold"/>
                <a:cs typeface="Raleway SemiBold"/>
                <a:sym typeface="Raleway SemiBold"/>
              </a:rPr>
              <a:t>Rajeg</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Kec</a:t>
            </a:r>
            <a:r>
              <a:rPr lang="en-ID" dirty="0">
                <a:latin typeface="Raleway SemiBold"/>
                <a:ea typeface="Raleway SemiBold"/>
                <a:cs typeface="Raleway SemiBold"/>
                <a:sym typeface="Raleway SemiBold"/>
              </a:rPr>
              <a:t>. Cibinong, </a:t>
            </a:r>
            <a:r>
              <a:rPr lang="en-ID" dirty="0" err="1">
                <a:latin typeface="Raleway SemiBold"/>
                <a:ea typeface="Raleway SemiBold"/>
                <a:cs typeface="Raleway SemiBold"/>
                <a:sym typeface="Raleway SemiBold"/>
              </a:rPr>
              <a:t>Kabupaten</a:t>
            </a:r>
            <a:r>
              <a:rPr lang="en-ID" dirty="0">
                <a:latin typeface="Raleway SemiBold"/>
                <a:ea typeface="Raleway SemiBold"/>
                <a:cs typeface="Raleway SemiBold"/>
                <a:sym typeface="Raleway SemiBold"/>
              </a:rPr>
              <a:t> Bogor, </a:t>
            </a:r>
            <a:r>
              <a:rPr lang="en-ID" dirty="0" err="1">
                <a:latin typeface="Raleway SemiBold"/>
                <a:ea typeface="Raleway SemiBold"/>
                <a:cs typeface="Raleway SemiBold"/>
                <a:sym typeface="Raleway SemiBold"/>
              </a:rPr>
              <a:t>Jawa</a:t>
            </a:r>
            <a:r>
              <a:rPr lang="en-ID" dirty="0">
                <a:latin typeface="Raleway SemiBold"/>
                <a:ea typeface="Raleway SemiBold"/>
                <a:cs typeface="Raleway SemiBold"/>
                <a:sym typeface="Raleway SemiBold"/>
              </a:rPr>
              <a:t> Barat 16914</a:t>
            </a:r>
          </a:p>
        </p:txBody>
      </p:sp>
      <p:pic>
        <p:nvPicPr>
          <p:cNvPr id="541" name="Google Shape;541;p40"/>
          <p:cNvPicPr preferRelativeResize="0"/>
          <p:nvPr/>
        </p:nvPicPr>
        <p:blipFill>
          <a:blip r:embed="rId3">
            <a:alphaModFix/>
          </a:blip>
          <a:stretch>
            <a:fillRect/>
          </a:stretch>
        </p:blipFill>
        <p:spPr>
          <a:xfrm>
            <a:off x="1787889" y="3092293"/>
            <a:ext cx="468450" cy="468450"/>
          </a:xfrm>
          <a:prstGeom prst="rect">
            <a:avLst/>
          </a:prstGeom>
          <a:noFill/>
          <a:ln>
            <a:noFill/>
          </a:ln>
        </p:spPr>
      </p:pic>
      <p:pic>
        <p:nvPicPr>
          <p:cNvPr id="542" name="Google Shape;542;p40"/>
          <p:cNvPicPr preferRelativeResize="0"/>
          <p:nvPr/>
        </p:nvPicPr>
        <p:blipFill>
          <a:blip r:embed="rId4">
            <a:alphaModFix/>
          </a:blip>
          <a:stretch>
            <a:fillRect/>
          </a:stretch>
        </p:blipFill>
        <p:spPr>
          <a:xfrm>
            <a:off x="6708864" y="3244693"/>
            <a:ext cx="468450" cy="468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56"/>
          <p:cNvSpPr/>
          <p:nvPr/>
        </p:nvSpPr>
        <p:spPr>
          <a:xfrm>
            <a:off x="234800" y="3252500"/>
            <a:ext cx="8498100" cy="158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6"/>
          <p:cNvSpPr txBox="1">
            <a:spLocks noGrp="1"/>
          </p:cNvSpPr>
          <p:nvPr>
            <p:ph type="subTitle" idx="1"/>
          </p:nvPr>
        </p:nvSpPr>
        <p:spPr>
          <a:xfrm>
            <a:off x="6238503" y="986089"/>
            <a:ext cx="2334000" cy="228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err="1"/>
              <a:t>Bobot</a:t>
            </a:r>
            <a:r>
              <a:rPr lang="en" sz="1500" b="1" dirty="0"/>
              <a:t> Nilai</a:t>
            </a:r>
            <a:endParaRPr sz="1500" b="1" dirty="0"/>
          </a:p>
          <a:p>
            <a:pPr marL="0" lvl="0" indent="0" algn="ctr"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SS (Sangat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5</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S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4</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CS (</a:t>
            </a:r>
            <a:r>
              <a:rPr lang="en" sz="1400" dirty="0" err="1">
                <a:latin typeface="Raleway SemiBold"/>
                <a:ea typeface="Raleway SemiBold"/>
                <a:cs typeface="Raleway SemiBold"/>
                <a:sym typeface="Raleway SemiBold"/>
              </a:rPr>
              <a:t>Cukup</a:t>
            </a:r>
            <a:r>
              <a:rPr lang="en" sz="1400" dirty="0">
                <a:latin typeface="Raleway SemiBold"/>
                <a:ea typeface="Raleway SemiBold"/>
                <a:cs typeface="Raleway SemiBold"/>
                <a:sym typeface="Raleway SemiBold"/>
              </a:rPr>
              <a:t>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3 </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KS (Kurang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2</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TS (</a:t>
            </a:r>
            <a:r>
              <a:rPr lang="en" sz="1400" dirty="0" err="1">
                <a:latin typeface="Raleway SemiBold"/>
                <a:ea typeface="Raleway SemiBold"/>
                <a:cs typeface="Raleway SemiBold"/>
                <a:sym typeface="Raleway SemiBold"/>
              </a:rPr>
              <a:t>Tidak</a:t>
            </a:r>
            <a:r>
              <a:rPr lang="en" sz="1400" dirty="0">
                <a:latin typeface="Raleway SemiBold"/>
                <a:ea typeface="Raleway SemiBold"/>
                <a:cs typeface="Raleway SemiBold"/>
                <a:sym typeface="Raleway SemiBold"/>
              </a:rPr>
              <a:t>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1</a:t>
            </a: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p:txBody>
      </p:sp>
      <p:sp>
        <p:nvSpPr>
          <p:cNvPr id="666" name="Google Shape;666;p56"/>
          <p:cNvSpPr txBox="1">
            <a:spLocks noGrp="1"/>
          </p:cNvSpPr>
          <p:nvPr>
            <p:ph type="title"/>
          </p:nvPr>
        </p:nvSpPr>
        <p:spPr>
          <a:xfrm>
            <a:off x="874200" y="995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latin typeface="Raleway Black"/>
                <a:ea typeface="Raleway Black"/>
                <a:cs typeface="Raleway Black"/>
                <a:sym typeface="Raleway Black"/>
              </a:rPr>
              <a:t>Evaluasi</a:t>
            </a:r>
            <a:r>
              <a:rPr lang="en" dirty="0">
                <a:latin typeface="Raleway Black"/>
                <a:ea typeface="Raleway Black"/>
                <a:cs typeface="Raleway Black"/>
                <a:sym typeface="Raleway Black"/>
              </a:rPr>
              <a:t> </a:t>
            </a:r>
            <a:r>
              <a:rPr lang="en" dirty="0" err="1">
                <a:latin typeface="Raleway Black"/>
                <a:ea typeface="Raleway Black"/>
                <a:cs typeface="Raleway Black"/>
                <a:sym typeface="Raleway Black"/>
              </a:rPr>
              <a:t>Kepuasan</a:t>
            </a:r>
            <a:r>
              <a:rPr lang="en" dirty="0">
                <a:latin typeface="Raleway Black"/>
                <a:ea typeface="Raleway Black"/>
                <a:cs typeface="Raleway Black"/>
                <a:sym typeface="Raleway Black"/>
              </a:rPr>
              <a:t> </a:t>
            </a:r>
            <a:r>
              <a:rPr lang="en" dirty="0" err="1">
                <a:latin typeface="Raleway Black"/>
                <a:ea typeface="Raleway Black"/>
                <a:cs typeface="Raleway Black"/>
                <a:sym typeface="Raleway Black"/>
              </a:rPr>
              <a:t>Pengelola</a:t>
            </a:r>
            <a:endParaRPr dirty="0">
              <a:latin typeface="Raleway Black"/>
              <a:ea typeface="Raleway Black"/>
              <a:cs typeface="Raleway Black"/>
              <a:sym typeface="Raleway Black"/>
            </a:endParaRPr>
          </a:p>
        </p:txBody>
      </p:sp>
      <p:sp>
        <p:nvSpPr>
          <p:cNvPr id="667" name="Google Shape;667;p56"/>
          <p:cNvSpPr txBox="1">
            <a:spLocks noGrp="1"/>
          </p:cNvSpPr>
          <p:nvPr>
            <p:ph type="subTitle" idx="1"/>
          </p:nvPr>
        </p:nvSpPr>
        <p:spPr>
          <a:xfrm>
            <a:off x="2542200" y="963225"/>
            <a:ext cx="3393600" cy="228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a:t>Interval </a:t>
            </a:r>
            <a:r>
              <a:rPr lang="en" sz="1500" b="1" dirty="0" err="1"/>
              <a:t>Penilaian</a:t>
            </a:r>
            <a:endParaRPr sz="1500" b="1" dirty="0"/>
          </a:p>
          <a:p>
            <a:pPr marL="0" lvl="0" indent="0" algn="ctr"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0% – 19,99%	= </a:t>
            </a:r>
            <a:r>
              <a:rPr lang="en" sz="1400" dirty="0" err="1">
                <a:latin typeface="Raleway SemiBold"/>
                <a:ea typeface="Raleway SemiBold"/>
                <a:cs typeface="Raleway SemiBold"/>
                <a:sym typeface="Raleway SemiBold"/>
              </a:rPr>
              <a:t>Tidak</a:t>
            </a:r>
            <a:r>
              <a:rPr lang="en" sz="1400" dirty="0">
                <a:latin typeface="Raleway SemiBold"/>
                <a:ea typeface="Raleway SemiBold"/>
                <a:cs typeface="Raleway SemiBold"/>
                <a:sym typeface="Raleway SemiBold"/>
              </a:rPr>
              <a:t>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20% – 39,99%	= Kurang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40% – 59,99%	= </a:t>
            </a:r>
            <a:r>
              <a:rPr lang="en" sz="1400" dirty="0" err="1">
                <a:latin typeface="Raleway SemiBold"/>
                <a:ea typeface="Raleway SemiBold"/>
                <a:cs typeface="Raleway SemiBold"/>
                <a:sym typeface="Raleway SemiBold"/>
              </a:rPr>
              <a:t>Cukup</a:t>
            </a:r>
            <a:r>
              <a:rPr lang="en" sz="1400" dirty="0">
                <a:latin typeface="Raleway SemiBold"/>
                <a:ea typeface="Raleway SemiBold"/>
                <a:cs typeface="Raleway SemiBold"/>
                <a:sym typeface="Raleway SemiBold"/>
              </a:rPr>
              <a:t>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60% – 79,99%	=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80% – 100%	= Sangat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p:txBody>
      </p:sp>
      <p:sp>
        <p:nvSpPr>
          <p:cNvPr id="668" name="Google Shape;668;p56"/>
          <p:cNvSpPr txBox="1">
            <a:spLocks noGrp="1"/>
          </p:cNvSpPr>
          <p:nvPr>
            <p:ph type="subTitle" idx="1"/>
          </p:nvPr>
        </p:nvSpPr>
        <p:spPr>
          <a:xfrm>
            <a:off x="359375" y="3388000"/>
            <a:ext cx="2502600" cy="13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err="1"/>
              <a:t>Diketahui</a:t>
            </a:r>
            <a:r>
              <a:rPr lang="en" sz="1500" b="1" dirty="0"/>
              <a:t>:</a:t>
            </a:r>
            <a:endParaRPr sz="1500" b="1" dirty="0"/>
          </a:p>
          <a:p>
            <a:pPr marL="457200" lvl="0" indent="-298450" algn="l" rtl="0">
              <a:spcBef>
                <a:spcPts val="0"/>
              </a:spcBef>
              <a:spcAft>
                <a:spcPts val="0"/>
              </a:spcAft>
              <a:buSzPts val="1100"/>
              <a:buFont typeface="Raleway SemiBold"/>
              <a:buChar char="●"/>
            </a:pPr>
            <a:r>
              <a:rPr lang="en" sz="1300" dirty="0">
                <a:latin typeface="Raleway SemiBold"/>
                <a:ea typeface="Raleway SemiBold"/>
                <a:cs typeface="Raleway SemiBold"/>
                <a:sym typeface="Raleway SemiBold"/>
              </a:rPr>
              <a:t>Total </a:t>
            </a:r>
            <a:r>
              <a:rPr lang="en" sz="1300" dirty="0" err="1">
                <a:latin typeface="Raleway SemiBold"/>
                <a:ea typeface="Raleway SemiBold"/>
                <a:cs typeface="Raleway SemiBold"/>
                <a:sym typeface="Raleway SemiBold"/>
              </a:rPr>
              <a:t>pertanyaan</a:t>
            </a:r>
            <a:r>
              <a:rPr lang="en" sz="1300" dirty="0">
                <a:latin typeface="Raleway SemiBold"/>
                <a:ea typeface="Raleway SemiBold"/>
                <a:cs typeface="Raleway SemiBold"/>
                <a:sym typeface="Raleway SemiBold"/>
              </a:rPr>
              <a:t>	= 5</a:t>
            </a:r>
            <a:endParaRPr sz="1300" dirty="0">
              <a:latin typeface="Raleway SemiBold"/>
              <a:ea typeface="Raleway SemiBold"/>
              <a:cs typeface="Raleway SemiBold"/>
              <a:sym typeface="Raleway SemiBold"/>
            </a:endParaRPr>
          </a:p>
          <a:p>
            <a:pPr marL="457200" lvl="0" indent="-298450" algn="l" rtl="0">
              <a:spcBef>
                <a:spcPts val="0"/>
              </a:spcBef>
              <a:spcAft>
                <a:spcPts val="0"/>
              </a:spcAft>
              <a:buSzPts val="1100"/>
              <a:buFont typeface="Raleway SemiBold"/>
              <a:buChar char="●"/>
            </a:pPr>
            <a:r>
              <a:rPr lang="en" sz="1300" dirty="0">
                <a:latin typeface="Raleway SemiBold"/>
                <a:ea typeface="Raleway SemiBold"/>
                <a:cs typeface="Raleway SemiBold"/>
                <a:sym typeface="Raleway SemiBold"/>
              </a:rPr>
              <a:t>Total </a:t>
            </a:r>
            <a:r>
              <a:rPr lang="en" sz="1300" dirty="0" err="1">
                <a:latin typeface="Raleway SemiBold"/>
                <a:ea typeface="Raleway SemiBold"/>
                <a:cs typeface="Raleway SemiBold"/>
                <a:sym typeface="Raleway SemiBold"/>
              </a:rPr>
              <a:t>responden</a:t>
            </a:r>
            <a:r>
              <a:rPr lang="en" sz="1300" dirty="0">
                <a:latin typeface="Raleway SemiBold"/>
                <a:ea typeface="Raleway SemiBold"/>
                <a:cs typeface="Raleway SemiBold"/>
                <a:sym typeface="Raleway SemiBold"/>
              </a:rPr>
              <a:t>	= 4</a:t>
            </a:r>
            <a:endParaRPr sz="1300" dirty="0">
              <a:latin typeface="Raleway SemiBold"/>
              <a:ea typeface="Raleway SemiBold"/>
              <a:cs typeface="Raleway SemiBold"/>
              <a:sym typeface="Raleway SemiBold"/>
            </a:endParaRPr>
          </a:p>
          <a:p>
            <a:pPr marL="457200" lvl="0" indent="-298450" algn="l" rtl="0">
              <a:spcBef>
                <a:spcPts val="0"/>
              </a:spcBef>
              <a:spcAft>
                <a:spcPts val="0"/>
              </a:spcAft>
              <a:buSzPts val="1100"/>
              <a:buFont typeface="Raleway SemiBold"/>
              <a:buChar char="●"/>
            </a:pPr>
            <a:r>
              <a:rPr lang="en" sz="1300" dirty="0">
                <a:latin typeface="Raleway SemiBold"/>
                <a:ea typeface="Raleway SemiBold"/>
                <a:cs typeface="Raleway SemiBold"/>
                <a:sym typeface="Raleway SemiBold"/>
              </a:rPr>
              <a:t>Skor </a:t>
            </a:r>
            <a:r>
              <a:rPr lang="en" sz="1300" dirty="0" err="1">
                <a:latin typeface="Raleway SemiBold"/>
                <a:ea typeface="Raleway SemiBold"/>
                <a:cs typeface="Raleway SemiBold"/>
                <a:sym typeface="Raleway SemiBold"/>
              </a:rPr>
              <a:t>maksimum</a:t>
            </a:r>
            <a:r>
              <a:rPr lang="en" sz="1300" dirty="0">
                <a:latin typeface="Raleway SemiBold"/>
                <a:ea typeface="Raleway SemiBold"/>
                <a:cs typeface="Raleway SemiBold"/>
                <a:sym typeface="Raleway SemiBold"/>
              </a:rPr>
              <a:t>	= 20</a:t>
            </a:r>
            <a:endParaRPr sz="1300" dirty="0">
              <a:latin typeface="Raleway SemiBold"/>
              <a:ea typeface="Raleway SemiBold"/>
              <a:cs typeface="Raleway SemiBold"/>
              <a:sym typeface="Raleway SemiBold"/>
            </a:endParaRPr>
          </a:p>
          <a:p>
            <a:pPr marL="457200" lvl="0" indent="-298450" algn="l" rtl="0">
              <a:spcBef>
                <a:spcPts val="0"/>
              </a:spcBef>
              <a:spcAft>
                <a:spcPts val="0"/>
              </a:spcAft>
              <a:buSzPts val="1100"/>
              <a:buFont typeface="Raleway SemiBold"/>
              <a:buChar char="●"/>
            </a:pPr>
            <a:r>
              <a:rPr lang="en" sz="1300" dirty="0">
                <a:latin typeface="Raleway SemiBold"/>
                <a:ea typeface="Raleway SemiBold"/>
                <a:cs typeface="Raleway SemiBold"/>
                <a:sym typeface="Raleway SemiBold"/>
              </a:rPr>
              <a:t>Total </a:t>
            </a:r>
            <a:r>
              <a:rPr lang="en" sz="1300" dirty="0" err="1">
                <a:latin typeface="Raleway SemiBold"/>
                <a:ea typeface="Raleway SemiBold"/>
                <a:cs typeface="Raleway SemiBold"/>
                <a:sym typeface="Raleway SemiBold"/>
              </a:rPr>
              <a:t>skor</a:t>
            </a:r>
            <a:r>
              <a:rPr lang="en" sz="1300" dirty="0">
                <a:latin typeface="Raleway SemiBold"/>
                <a:ea typeface="Raleway SemiBold"/>
                <a:cs typeface="Raleway SemiBold"/>
                <a:sym typeface="Raleway SemiBold"/>
              </a:rPr>
              <a:t> </a:t>
            </a:r>
            <a:r>
              <a:rPr lang="en" sz="1300" dirty="0" err="1">
                <a:latin typeface="Raleway SemiBold"/>
                <a:ea typeface="Raleway SemiBold"/>
                <a:cs typeface="Raleway SemiBold"/>
                <a:sym typeface="Raleway SemiBold"/>
              </a:rPr>
              <a:t>likert</a:t>
            </a:r>
            <a:r>
              <a:rPr lang="en" sz="1300" dirty="0">
                <a:latin typeface="Raleway SemiBold"/>
                <a:ea typeface="Raleway SemiBold"/>
                <a:cs typeface="Raleway SemiBold"/>
                <a:sym typeface="Raleway SemiBold"/>
              </a:rPr>
              <a:t>	= 96</a:t>
            </a:r>
            <a:endParaRPr sz="1300" dirty="0">
              <a:latin typeface="Raleway SemiBold"/>
              <a:ea typeface="Raleway SemiBold"/>
              <a:cs typeface="Raleway SemiBold"/>
              <a:sym typeface="Raleway SemiBold"/>
            </a:endParaRPr>
          </a:p>
        </p:txBody>
      </p:sp>
      <p:sp>
        <p:nvSpPr>
          <p:cNvPr id="669" name="Google Shape;669;p56"/>
          <p:cNvSpPr txBox="1">
            <a:spLocks noGrp="1"/>
          </p:cNvSpPr>
          <p:nvPr>
            <p:ph type="subTitle" idx="1"/>
          </p:nvPr>
        </p:nvSpPr>
        <p:spPr>
          <a:xfrm>
            <a:off x="2951425" y="3388000"/>
            <a:ext cx="2502600" cy="12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t>Skor Likert </a:t>
            </a:r>
            <a:r>
              <a:rPr lang="en" sz="1500" b="1" dirty="0" err="1"/>
              <a:t>Keseluruhan</a:t>
            </a:r>
            <a:r>
              <a:rPr lang="en" sz="1500" b="1" dirty="0"/>
              <a:t>:</a:t>
            </a:r>
            <a:endParaRPr sz="1500" b="1" dirty="0"/>
          </a:p>
          <a:p>
            <a:pPr marL="0" lvl="0" indent="0" algn="l" rtl="0">
              <a:spcBef>
                <a:spcPts val="0"/>
              </a:spcBef>
              <a:spcAft>
                <a:spcPts val="0"/>
              </a:spcAft>
              <a:buNone/>
            </a:pPr>
            <a:r>
              <a:rPr lang="en" sz="1300" dirty="0">
                <a:latin typeface="Raleway SemiBold"/>
                <a:ea typeface="Raleway SemiBold"/>
                <a:cs typeface="Raleway SemiBold"/>
                <a:sym typeface="Raleway SemiBold"/>
              </a:rPr>
              <a:t>96 : 5 = 19.2	</a:t>
            </a:r>
            <a:endParaRPr sz="1300" dirty="0">
              <a:latin typeface="Raleway SemiBold"/>
              <a:ea typeface="Raleway SemiBold"/>
              <a:cs typeface="Raleway SemiBold"/>
              <a:sym typeface="Raleway SemiBold"/>
            </a:endParaRPr>
          </a:p>
        </p:txBody>
      </p:sp>
      <p:sp>
        <p:nvSpPr>
          <p:cNvPr id="670" name="Google Shape;670;p56"/>
          <p:cNvSpPr txBox="1">
            <a:spLocks noGrp="1"/>
          </p:cNvSpPr>
          <p:nvPr>
            <p:ph type="subTitle" idx="1"/>
          </p:nvPr>
        </p:nvSpPr>
        <p:spPr>
          <a:xfrm>
            <a:off x="5651625" y="3388000"/>
            <a:ext cx="2935800" cy="13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err="1"/>
              <a:t>Indeks</a:t>
            </a:r>
            <a:r>
              <a:rPr lang="en" sz="1500" b="1" dirty="0"/>
              <a:t> Skor Likert:</a:t>
            </a:r>
            <a:endParaRPr sz="1500" b="1" dirty="0"/>
          </a:p>
          <a:p>
            <a:pPr marL="0" lvl="0" indent="0" algn="l" rtl="0">
              <a:spcBef>
                <a:spcPts val="0"/>
              </a:spcBef>
              <a:spcAft>
                <a:spcPts val="0"/>
              </a:spcAft>
              <a:buNone/>
            </a:pPr>
            <a:r>
              <a:rPr lang="en" sz="1300" dirty="0">
                <a:latin typeface="Raleway SemiBold"/>
                <a:ea typeface="Raleway SemiBold"/>
                <a:cs typeface="Raleway SemiBold"/>
                <a:sym typeface="Raleway SemiBold"/>
              </a:rPr>
              <a:t>19.2 : 20 x 100% = 96% </a:t>
            </a:r>
            <a:endParaRPr sz="1300" dirty="0">
              <a:latin typeface="Raleway SemiBold"/>
              <a:ea typeface="Raleway SemiBold"/>
              <a:cs typeface="Raleway SemiBold"/>
              <a:sym typeface="Raleway SemiBold"/>
            </a:endParaRPr>
          </a:p>
          <a:p>
            <a:pPr marL="0" lvl="0" indent="0" algn="l" rtl="0">
              <a:spcBef>
                <a:spcPts val="0"/>
              </a:spcBef>
              <a:spcAft>
                <a:spcPts val="0"/>
              </a:spcAft>
              <a:buNone/>
            </a:pPr>
            <a:r>
              <a:rPr lang="en" sz="1300" dirty="0">
                <a:latin typeface="Raleway SemiBold"/>
                <a:ea typeface="Raleway SemiBold"/>
                <a:cs typeface="Raleway SemiBold"/>
                <a:sym typeface="Raleway SemiBold"/>
              </a:rPr>
              <a:t>(</a:t>
            </a:r>
            <a:r>
              <a:rPr lang="en" sz="1300" b="1" dirty="0">
                <a:solidFill>
                  <a:srgbClr val="38761D"/>
                </a:solidFill>
              </a:rPr>
              <a:t>Sangat </a:t>
            </a:r>
            <a:r>
              <a:rPr lang="en" sz="1300" b="1" dirty="0" err="1">
                <a:solidFill>
                  <a:srgbClr val="38761D"/>
                </a:solidFill>
              </a:rPr>
              <a:t>Setuju</a:t>
            </a:r>
            <a:r>
              <a:rPr lang="en" sz="1300" dirty="0">
                <a:latin typeface="Raleway SemiBold"/>
                <a:ea typeface="Raleway SemiBold"/>
                <a:cs typeface="Raleway SemiBold"/>
                <a:sym typeface="Raleway SemiBold"/>
              </a:rPr>
              <a:t>)</a:t>
            </a:r>
            <a:endParaRPr sz="1300" dirty="0">
              <a:latin typeface="Raleway SemiBold"/>
              <a:ea typeface="Raleway SemiBold"/>
              <a:cs typeface="Raleway SemiBold"/>
              <a:sym typeface="Raleway SemiBold"/>
            </a:endParaRPr>
          </a:p>
        </p:txBody>
      </p:sp>
      <p:sp>
        <p:nvSpPr>
          <p:cNvPr id="672" name="Google Shape;672;p56"/>
          <p:cNvSpPr txBox="1">
            <a:spLocks noGrp="1"/>
          </p:cNvSpPr>
          <p:nvPr>
            <p:ph type="subTitle" idx="1"/>
          </p:nvPr>
        </p:nvSpPr>
        <p:spPr>
          <a:xfrm>
            <a:off x="510150" y="2655278"/>
            <a:ext cx="1876500" cy="3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solidFill>
                  <a:schemeClr val="hlink"/>
                </a:solidFill>
                <a:latin typeface="Raleway SemiBold"/>
                <a:ea typeface="Raleway SemiBold"/>
                <a:cs typeface="Raleway SemiBold"/>
                <a:sym typeface="Raleway SemiBold"/>
                <a:hlinkClick r:id="rId3"/>
              </a:rPr>
              <a:t>Google Form Kuisioner</a:t>
            </a:r>
            <a:endParaRPr sz="1000" dirty="0">
              <a:latin typeface="Raleway SemiBold"/>
              <a:ea typeface="Raleway SemiBold"/>
              <a:cs typeface="Raleway SemiBold"/>
              <a:sym typeface="Raleway SemiBold"/>
            </a:endParaRPr>
          </a:p>
        </p:txBody>
      </p:sp>
      <p:pic>
        <p:nvPicPr>
          <p:cNvPr id="2" name="Picture 1">
            <a:extLst>
              <a:ext uri="{FF2B5EF4-FFF2-40B4-BE49-F238E27FC236}">
                <a16:creationId xmlns:a16="http://schemas.microsoft.com/office/drawing/2014/main" id="{C6EB464C-A2FA-B003-8F88-C7E7D3E4DBCD}"/>
              </a:ext>
            </a:extLst>
          </p:cNvPr>
          <p:cNvPicPr>
            <a:picLocks noChangeAspect="1"/>
          </p:cNvPicPr>
          <p:nvPr/>
        </p:nvPicPr>
        <p:blipFill>
          <a:blip r:embed="rId4"/>
          <a:stretch>
            <a:fillRect/>
          </a:stretch>
        </p:blipFill>
        <p:spPr>
          <a:xfrm>
            <a:off x="899151" y="1516408"/>
            <a:ext cx="1098497" cy="1112228"/>
          </a:xfrm>
          <a:prstGeom prst="rect">
            <a:avLst/>
          </a:prstGeom>
        </p:spPr>
      </p:pic>
    </p:spTree>
    <p:extLst>
      <p:ext uri="{BB962C8B-B14F-4D97-AF65-F5344CB8AC3E}">
        <p14:creationId xmlns:p14="http://schemas.microsoft.com/office/powerpoint/2010/main" val="3828583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56"/>
          <p:cNvSpPr/>
          <p:nvPr/>
        </p:nvSpPr>
        <p:spPr>
          <a:xfrm>
            <a:off x="234800" y="3252500"/>
            <a:ext cx="8498100" cy="158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6"/>
          <p:cNvSpPr txBox="1">
            <a:spLocks noGrp="1"/>
          </p:cNvSpPr>
          <p:nvPr>
            <p:ph type="subTitle" idx="1"/>
          </p:nvPr>
        </p:nvSpPr>
        <p:spPr>
          <a:xfrm>
            <a:off x="6238503" y="986089"/>
            <a:ext cx="2334000" cy="228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err="1"/>
              <a:t>Bobot</a:t>
            </a:r>
            <a:r>
              <a:rPr lang="en" sz="1500" b="1" dirty="0"/>
              <a:t> Nilai</a:t>
            </a:r>
            <a:endParaRPr sz="1500" b="1" dirty="0"/>
          </a:p>
          <a:p>
            <a:pPr marL="0" lvl="0" indent="0" algn="ctr"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SS (Sangat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5</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S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4</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CS (</a:t>
            </a:r>
            <a:r>
              <a:rPr lang="en" sz="1400" dirty="0" err="1">
                <a:latin typeface="Raleway SemiBold"/>
                <a:ea typeface="Raleway SemiBold"/>
                <a:cs typeface="Raleway SemiBold"/>
                <a:sym typeface="Raleway SemiBold"/>
              </a:rPr>
              <a:t>Cukup</a:t>
            </a:r>
            <a:r>
              <a:rPr lang="en" sz="1400" dirty="0">
                <a:latin typeface="Raleway SemiBold"/>
                <a:ea typeface="Raleway SemiBold"/>
                <a:cs typeface="Raleway SemiBold"/>
                <a:sym typeface="Raleway SemiBold"/>
              </a:rPr>
              <a:t>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3 </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KS (Kurang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2</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a:latin typeface="Raleway SemiBold"/>
                <a:ea typeface="Raleway SemiBold"/>
                <a:cs typeface="Raleway SemiBold"/>
                <a:sym typeface="Raleway SemiBold"/>
              </a:rPr>
              <a:t>TS (</a:t>
            </a:r>
            <a:r>
              <a:rPr lang="en" sz="1400" dirty="0" err="1">
                <a:latin typeface="Raleway SemiBold"/>
                <a:ea typeface="Raleway SemiBold"/>
                <a:cs typeface="Raleway SemiBold"/>
                <a:sym typeface="Raleway SemiBold"/>
              </a:rPr>
              <a:t>Tidak</a:t>
            </a:r>
            <a:r>
              <a:rPr lang="en" sz="1400" dirty="0">
                <a:latin typeface="Raleway SemiBold"/>
                <a:ea typeface="Raleway SemiBold"/>
                <a:cs typeface="Raleway SemiBold"/>
                <a:sym typeface="Raleway SemiBold"/>
              </a:rPr>
              <a:t> </a:t>
            </a:r>
            <a:r>
              <a:rPr lang="en" sz="1400" dirty="0" err="1">
                <a:latin typeface="Raleway SemiBold"/>
                <a:ea typeface="Raleway SemiBold"/>
                <a:cs typeface="Raleway SemiBold"/>
                <a:sym typeface="Raleway SemiBold"/>
              </a:rPr>
              <a:t>Setuju</a:t>
            </a:r>
            <a:r>
              <a:rPr lang="en" sz="1400" dirty="0">
                <a:latin typeface="Raleway SemiBold"/>
                <a:ea typeface="Raleway SemiBold"/>
                <a:cs typeface="Raleway SemiBold"/>
                <a:sym typeface="Raleway SemiBold"/>
              </a:rPr>
              <a:t>)	= 1</a:t>
            </a: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p:txBody>
      </p:sp>
      <p:sp>
        <p:nvSpPr>
          <p:cNvPr id="666" name="Google Shape;666;p56"/>
          <p:cNvSpPr txBox="1">
            <a:spLocks noGrp="1"/>
          </p:cNvSpPr>
          <p:nvPr>
            <p:ph type="title"/>
          </p:nvPr>
        </p:nvSpPr>
        <p:spPr>
          <a:xfrm>
            <a:off x="874200" y="995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latin typeface="Raleway Black"/>
                <a:ea typeface="Raleway Black"/>
                <a:cs typeface="Raleway Black"/>
                <a:sym typeface="Raleway Black"/>
              </a:rPr>
              <a:t>Evaluasi</a:t>
            </a:r>
            <a:r>
              <a:rPr lang="en" dirty="0">
                <a:latin typeface="Raleway Black"/>
                <a:ea typeface="Raleway Black"/>
                <a:cs typeface="Raleway Black"/>
                <a:sym typeface="Raleway Black"/>
              </a:rPr>
              <a:t> </a:t>
            </a:r>
            <a:r>
              <a:rPr lang="en" dirty="0" err="1">
                <a:latin typeface="Raleway Black"/>
                <a:ea typeface="Raleway Black"/>
                <a:cs typeface="Raleway Black"/>
                <a:sym typeface="Raleway Black"/>
              </a:rPr>
              <a:t>Kepuasan</a:t>
            </a:r>
            <a:r>
              <a:rPr lang="en" dirty="0">
                <a:latin typeface="Raleway Black"/>
                <a:ea typeface="Raleway Black"/>
                <a:cs typeface="Raleway Black"/>
                <a:sym typeface="Raleway Black"/>
              </a:rPr>
              <a:t> Calon </a:t>
            </a:r>
            <a:r>
              <a:rPr lang="en" dirty="0" err="1">
                <a:latin typeface="Raleway Black"/>
                <a:ea typeface="Raleway Black"/>
                <a:cs typeface="Raleway Black"/>
                <a:sym typeface="Raleway Black"/>
              </a:rPr>
              <a:t>Pelanggan</a:t>
            </a:r>
            <a:endParaRPr dirty="0">
              <a:latin typeface="Raleway Black"/>
              <a:ea typeface="Raleway Black"/>
              <a:cs typeface="Raleway Black"/>
              <a:sym typeface="Raleway Black"/>
            </a:endParaRPr>
          </a:p>
        </p:txBody>
      </p:sp>
      <p:sp>
        <p:nvSpPr>
          <p:cNvPr id="667" name="Google Shape;667;p56"/>
          <p:cNvSpPr txBox="1">
            <a:spLocks noGrp="1"/>
          </p:cNvSpPr>
          <p:nvPr>
            <p:ph type="subTitle" idx="1"/>
          </p:nvPr>
        </p:nvSpPr>
        <p:spPr>
          <a:xfrm>
            <a:off x="2542200" y="963225"/>
            <a:ext cx="3393600" cy="228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a:t>Interval </a:t>
            </a:r>
            <a:r>
              <a:rPr lang="en" sz="1500" b="1" dirty="0" err="1"/>
              <a:t>Penilaian</a:t>
            </a:r>
            <a:endParaRPr sz="1500" b="1" dirty="0"/>
          </a:p>
          <a:p>
            <a:pPr marL="0" lvl="0" indent="0" algn="ctr"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0% – 19,99%	= </a:t>
            </a:r>
            <a:r>
              <a:rPr lang="en" sz="1400" dirty="0" err="1">
                <a:latin typeface="Raleway SemiBold"/>
                <a:ea typeface="Raleway SemiBold"/>
                <a:cs typeface="Raleway SemiBold"/>
                <a:sym typeface="Raleway SemiBold"/>
              </a:rPr>
              <a:t>Tidak</a:t>
            </a:r>
            <a:r>
              <a:rPr lang="en" sz="1400" dirty="0">
                <a:latin typeface="Raleway SemiBold"/>
                <a:ea typeface="Raleway SemiBold"/>
                <a:cs typeface="Raleway SemiBold"/>
                <a:sym typeface="Raleway SemiBold"/>
              </a:rPr>
              <a:t>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20% – 39,99%	= Kurang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40% – 59,99%	= </a:t>
            </a:r>
            <a:r>
              <a:rPr lang="en" sz="1400" dirty="0" err="1">
                <a:latin typeface="Raleway SemiBold"/>
                <a:ea typeface="Raleway SemiBold"/>
                <a:cs typeface="Raleway SemiBold"/>
                <a:sym typeface="Raleway SemiBold"/>
              </a:rPr>
              <a:t>Cukup</a:t>
            </a:r>
            <a:r>
              <a:rPr lang="en" sz="1400" dirty="0">
                <a:latin typeface="Raleway SemiBold"/>
                <a:ea typeface="Raleway SemiBold"/>
                <a:cs typeface="Raleway SemiBold"/>
                <a:sym typeface="Raleway SemiBold"/>
              </a:rPr>
              <a:t>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60% – 79,99%	=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r>
              <a:rPr lang="en" sz="1400" dirty="0" err="1">
                <a:latin typeface="Raleway SemiBold"/>
                <a:ea typeface="Raleway SemiBold"/>
                <a:cs typeface="Raleway SemiBold"/>
                <a:sym typeface="Raleway SemiBold"/>
              </a:rPr>
              <a:t>Indeks</a:t>
            </a:r>
            <a:r>
              <a:rPr lang="en" sz="1400" dirty="0">
                <a:latin typeface="Raleway SemiBold"/>
                <a:ea typeface="Raleway SemiBold"/>
                <a:cs typeface="Raleway SemiBold"/>
                <a:sym typeface="Raleway SemiBold"/>
              </a:rPr>
              <a:t> 80% – 100%	= Sangat </a:t>
            </a:r>
            <a:r>
              <a:rPr lang="en" sz="1400" dirty="0" err="1">
                <a:latin typeface="Raleway SemiBold"/>
                <a:ea typeface="Raleway SemiBold"/>
                <a:cs typeface="Raleway SemiBold"/>
                <a:sym typeface="Raleway SemiBold"/>
              </a:rPr>
              <a:t>Setuju</a:t>
            </a: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a:p>
            <a:pPr marL="0" lvl="0" indent="0" algn="l" rtl="0">
              <a:spcBef>
                <a:spcPts val="0"/>
              </a:spcBef>
              <a:spcAft>
                <a:spcPts val="0"/>
              </a:spcAft>
              <a:buNone/>
            </a:pPr>
            <a:endParaRPr sz="1400" dirty="0">
              <a:latin typeface="Raleway SemiBold"/>
              <a:ea typeface="Raleway SemiBold"/>
              <a:cs typeface="Raleway SemiBold"/>
              <a:sym typeface="Raleway SemiBold"/>
            </a:endParaRPr>
          </a:p>
        </p:txBody>
      </p:sp>
      <p:sp>
        <p:nvSpPr>
          <p:cNvPr id="668" name="Google Shape;668;p56"/>
          <p:cNvSpPr txBox="1">
            <a:spLocks noGrp="1"/>
          </p:cNvSpPr>
          <p:nvPr>
            <p:ph type="subTitle" idx="1"/>
          </p:nvPr>
        </p:nvSpPr>
        <p:spPr>
          <a:xfrm>
            <a:off x="359375" y="3388000"/>
            <a:ext cx="2502600" cy="13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err="1"/>
              <a:t>Diketahui</a:t>
            </a:r>
            <a:r>
              <a:rPr lang="en" sz="1500" b="1" dirty="0"/>
              <a:t>:</a:t>
            </a:r>
            <a:endParaRPr sz="1500" b="1" dirty="0"/>
          </a:p>
          <a:p>
            <a:pPr marL="457200" lvl="0" indent="-298450" algn="l" rtl="0">
              <a:spcBef>
                <a:spcPts val="0"/>
              </a:spcBef>
              <a:spcAft>
                <a:spcPts val="0"/>
              </a:spcAft>
              <a:buSzPts val="1100"/>
              <a:buFont typeface="Raleway SemiBold"/>
              <a:buChar char="●"/>
            </a:pPr>
            <a:r>
              <a:rPr lang="en" sz="1300" dirty="0">
                <a:latin typeface="Raleway SemiBold"/>
                <a:ea typeface="Raleway SemiBold"/>
                <a:cs typeface="Raleway SemiBold"/>
                <a:sym typeface="Raleway SemiBold"/>
              </a:rPr>
              <a:t>Total </a:t>
            </a:r>
            <a:r>
              <a:rPr lang="en" sz="1300" dirty="0" err="1">
                <a:latin typeface="Raleway SemiBold"/>
                <a:ea typeface="Raleway SemiBold"/>
                <a:cs typeface="Raleway SemiBold"/>
                <a:sym typeface="Raleway SemiBold"/>
              </a:rPr>
              <a:t>pertanyaan</a:t>
            </a:r>
            <a:r>
              <a:rPr lang="en" sz="1300" dirty="0">
                <a:latin typeface="Raleway SemiBold"/>
                <a:ea typeface="Raleway SemiBold"/>
                <a:cs typeface="Raleway SemiBold"/>
                <a:sym typeface="Raleway SemiBold"/>
              </a:rPr>
              <a:t>	= 5</a:t>
            </a:r>
            <a:endParaRPr sz="1300" dirty="0">
              <a:latin typeface="Raleway SemiBold"/>
              <a:ea typeface="Raleway SemiBold"/>
              <a:cs typeface="Raleway SemiBold"/>
              <a:sym typeface="Raleway SemiBold"/>
            </a:endParaRPr>
          </a:p>
          <a:p>
            <a:pPr marL="457200" lvl="0" indent="-298450" algn="l" rtl="0">
              <a:spcBef>
                <a:spcPts val="0"/>
              </a:spcBef>
              <a:spcAft>
                <a:spcPts val="0"/>
              </a:spcAft>
              <a:buSzPts val="1100"/>
              <a:buFont typeface="Raleway SemiBold"/>
              <a:buChar char="●"/>
            </a:pPr>
            <a:r>
              <a:rPr lang="en" sz="1300" dirty="0">
                <a:latin typeface="Raleway SemiBold"/>
                <a:ea typeface="Raleway SemiBold"/>
                <a:cs typeface="Raleway SemiBold"/>
                <a:sym typeface="Raleway SemiBold"/>
              </a:rPr>
              <a:t>Total </a:t>
            </a:r>
            <a:r>
              <a:rPr lang="en" sz="1300" dirty="0" err="1">
                <a:latin typeface="Raleway SemiBold"/>
                <a:ea typeface="Raleway SemiBold"/>
                <a:cs typeface="Raleway SemiBold"/>
                <a:sym typeface="Raleway SemiBold"/>
              </a:rPr>
              <a:t>responden</a:t>
            </a:r>
            <a:r>
              <a:rPr lang="en" sz="1300" dirty="0">
                <a:latin typeface="Raleway SemiBold"/>
                <a:ea typeface="Raleway SemiBold"/>
                <a:cs typeface="Raleway SemiBold"/>
                <a:sym typeface="Raleway SemiBold"/>
              </a:rPr>
              <a:t>	= 14</a:t>
            </a:r>
            <a:endParaRPr sz="1300" dirty="0">
              <a:latin typeface="Raleway SemiBold"/>
              <a:ea typeface="Raleway SemiBold"/>
              <a:cs typeface="Raleway SemiBold"/>
              <a:sym typeface="Raleway SemiBold"/>
            </a:endParaRPr>
          </a:p>
          <a:p>
            <a:pPr marL="457200" lvl="0" indent="-298450" algn="l" rtl="0">
              <a:spcBef>
                <a:spcPts val="0"/>
              </a:spcBef>
              <a:spcAft>
                <a:spcPts val="0"/>
              </a:spcAft>
              <a:buSzPts val="1100"/>
              <a:buFont typeface="Raleway SemiBold"/>
              <a:buChar char="●"/>
            </a:pPr>
            <a:r>
              <a:rPr lang="en" sz="1300" dirty="0">
                <a:latin typeface="Raleway SemiBold"/>
                <a:ea typeface="Raleway SemiBold"/>
                <a:cs typeface="Raleway SemiBold"/>
                <a:sym typeface="Raleway SemiBold"/>
              </a:rPr>
              <a:t>Skor </a:t>
            </a:r>
            <a:r>
              <a:rPr lang="en" sz="1300" dirty="0" err="1">
                <a:latin typeface="Raleway SemiBold"/>
                <a:ea typeface="Raleway SemiBold"/>
                <a:cs typeface="Raleway SemiBold"/>
                <a:sym typeface="Raleway SemiBold"/>
              </a:rPr>
              <a:t>maksimum</a:t>
            </a:r>
            <a:r>
              <a:rPr lang="en" sz="1300" dirty="0">
                <a:latin typeface="Raleway SemiBold"/>
                <a:ea typeface="Raleway SemiBold"/>
                <a:cs typeface="Raleway SemiBold"/>
                <a:sym typeface="Raleway SemiBold"/>
              </a:rPr>
              <a:t>	= 70</a:t>
            </a:r>
            <a:endParaRPr sz="1300" dirty="0">
              <a:latin typeface="Raleway SemiBold"/>
              <a:ea typeface="Raleway SemiBold"/>
              <a:cs typeface="Raleway SemiBold"/>
              <a:sym typeface="Raleway SemiBold"/>
            </a:endParaRPr>
          </a:p>
          <a:p>
            <a:pPr marL="457200" lvl="0" indent="-298450" algn="l" rtl="0">
              <a:spcBef>
                <a:spcPts val="0"/>
              </a:spcBef>
              <a:spcAft>
                <a:spcPts val="0"/>
              </a:spcAft>
              <a:buSzPts val="1100"/>
              <a:buFont typeface="Raleway SemiBold"/>
              <a:buChar char="●"/>
            </a:pPr>
            <a:r>
              <a:rPr lang="en" sz="1300" dirty="0">
                <a:latin typeface="Raleway SemiBold"/>
                <a:ea typeface="Raleway SemiBold"/>
                <a:cs typeface="Raleway SemiBold"/>
                <a:sym typeface="Raleway SemiBold"/>
              </a:rPr>
              <a:t>Total </a:t>
            </a:r>
            <a:r>
              <a:rPr lang="en" sz="1300" dirty="0" err="1">
                <a:latin typeface="Raleway SemiBold"/>
                <a:ea typeface="Raleway SemiBold"/>
                <a:cs typeface="Raleway SemiBold"/>
                <a:sym typeface="Raleway SemiBold"/>
              </a:rPr>
              <a:t>skor</a:t>
            </a:r>
            <a:r>
              <a:rPr lang="en" sz="1300" dirty="0">
                <a:latin typeface="Raleway SemiBold"/>
                <a:ea typeface="Raleway SemiBold"/>
                <a:cs typeface="Raleway SemiBold"/>
                <a:sym typeface="Raleway SemiBold"/>
              </a:rPr>
              <a:t> </a:t>
            </a:r>
            <a:r>
              <a:rPr lang="en" sz="1300" dirty="0" err="1">
                <a:latin typeface="Raleway SemiBold"/>
                <a:ea typeface="Raleway SemiBold"/>
                <a:cs typeface="Raleway SemiBold"/>
                <a:sym typeface="Raleway SemiBold"/>
              </a:rPr>
              <a:t>likert</a:t>
            </a:r>
            <a:r>
              <a:rPr lang="en" sz="1300" dirty="0">
                <a:latin typeface="Raleway SemiBold"/>
                <a:ea typeface="Raleway SemiBold"/>
                <a:cs typeface="Raleway SemiBold"/>
                <a:sym typeface="Raleway SemiBold"/>
              </a:rPr>
              <a:t>	= 320</a:t>
            </a:r>
            <a:endParaRPr sz="1300" dirty="0">
              <a:latin typeface="Raleway SemiBold"/>
              <a:ea typeface="Raleway SemiBold"/>
              <a:cs typeface="Raleway SemiBold"/>
              <a:sym typeface="Raleway SemiBold"/>
            </a:endParaRPr>
          </a:p>
        </p:txBody>
      </p:sp>
      <p:sp>
        <p:nvSpPr>
          <p:cNvPr id="669" name="Google Shape;669;p56"/>
          <p:cNvSpPr txBox="1">
            <a:spLocks noGrp="1"/>
          </p:cNvSpPr>
          <p:nvPr>
            <p:ph type="subTitle" idx="1"/>
          </p:nvPr>
        </p:nvSpPr>
        <p:spPr>
          <a:xfrm>
            <a:off x="2951425" y="3388000"/>
            <a:ext cx="2502600" cy="12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t>Skor Likert </a:t>
            </a:r>
            <a:r>
              <a:rPr lang="en" sz="1500" b="1" dirty="0" err="1"/>
              <a:t>Keseluruhan</a:t>
            </a:r>
            <a:r>
              <a:rPr lang="en" sz="1500" b="1" dirty="0"/>
              <a:t>:</a:t>
            </a:r>
            <a:endParaRPr sz="1500" b="1" dirty="0"/>
          </a:p>
          <a:p>
            <a:pPr marL="0" lvl="0" indent="0" algn="l" rtl="0">
              <a:spcBef>
                <a:spcPts val="0"/>
              </a:spcBef>
              <a:spcAft>
                <a:spcPts val="0"/>
              </a:spcAft>
              <a:buNone/>
            </a:pPr>
            <a:r>
              <a:rPr lang="en" sz="1300" dirty="0">
                <a:latin typeface="Raleway SemiBold"/>
                <a:ea typeface="Raleway SemiBold"/>
                <a:cs typeface="Raleway SemiBold"/>
                <a:sym typeface="Raleway SemiBold"/>
              </a:rPr>
              <a:t>320 : 5 = 64	</a:t>
            </a:r>
            <a:endParaRPr sz="1300" dirty="0">
              <a:latin typeface="Raleway SemiBold"/>
              <a:ea typeface="Raleway SemiBold"/>
              <a:cs typeface="Raleway SemiBold"/>
              <a:sym typeface="Raleway SemiBold"/>
            </a:endParaRPr>
          </a:p>
        </p:txBody>
      </p:sp>
      <p:sp>
        <p:nvSpPr>
          <p:cNvPr id="670" name="Google Shape;670;p56"/>
          <p:cNvSpPr txBox="1">
            <a:spLocks noGrp="1"/>
          </p:cNvSpPr>
          <p:nvPr>
            <p:ph type="subTitle" idx="1"/>
          </p:nvPr>
        </p:nvSpPr>
        <p:spPr>
          <a:xfrm>
            <a:off x="5651625" y="3388000"/>
            <a:ext cx="2935800" cy="13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err="1"/>
              <a:t>Indeks</a:t>
            </a:r>
            <a:r>
              <a:rPr lang="en" sz="1500" b="1" dirty="0"/>
              <a:t> Skor Likert:</a:t>
            </a:r>
            <a:endParaRPr sz="1500" b="1" dirty="0"/>
          </a:p>
          <a:p>
            <a:pPr marL="0" lvl="0" indent="0" algn="l" rtl="0">
              <a:spcBef>
                <a:spcPts val="0"/>
              </a:spcBef>
              <a:spcAft>
                <a:spcPts val="0"/>
              </a:spcAft>
              <a:buNone/>
            </a:pPr>
            <a:r>
              <a:rPr lang="en" sz="1300" dirty="0">
                <a:latin typeface="Raleway SemiBold"/>
                <a:ea typeface="Raleway SemiBold"/>
                <a:cs typeface="Raleway SemiBold"/>
                <a:sym typeface="Raleway SemiBold"/>
              </a:rPr>
              <a:t>64 : 70 x 100% = 91.42% </a:t>
            </a:r>
            <a:endParaRPr sz="1300" dirty="0">
              <a:latin typeface="Raleway SemiBold"/>
              <a:ea typeface="Raleway SemiBold"/>
              <a:cs typeface="Raleway SemiBold"/>
              <a:sym typeface="Raleway SemiBold"/>
            </a:endParaRPr>
          </a:p>
          <a:p>
            <a:pPr marL="0" lvl="0" indent="0" algn="l" rtl="0">
              <a:spcBef>
                <a:spcPts val="0"/>
              </a:spcBef>
              <a:spcAft>
                <a:spcPts val="0"/>
              </a:spcAft>
              <a:buNone/>
            </a:pPr>
            <a:r>
              <a:rPr lang="en" sz="1300" dirty="0">
                <a:latin typeface="Raleway SemiBold"/>
                <a:ea typeface="Raleway SemiBold"/>
                <a:cs typeface="Raleway SemiBold"/>
                <a:sym typeface="Raleway SemiBold"/>
              </a:rPr>
              <a:t>(</a:t>
            </a:r>
            <a:r>
              <a:rPr lang="en" sz="1300" b="1" dirty="0">
                <a:solidFill>
                  <a:srgbClr val="38761D"/>
                </a:solidFill>
              </a:rPr>
              <a:t>Sangat </a:t>
            </a:r>
            <a:r>
              <a:rPr lang="en" sz="1300" b="1" dirty="0" err="1">
                <a:solidFill>
                  <a:srgbClr val="38761D"/>
                </a:solidFill>
              </a:rPr>
              <a:t>Setuju</a:t>
            </a:r>
            <a:r>
              <a:rPr lang="en" sz="1300" dirty="0">
                <a:latin typeface="Raleway SemiBold"/>
                <a:ea typeface="Raleway SemiBold"/>
                <a:cs typeface="Raleway SemiBold"/>
                <a:sym typeface="Raleway SemiBold"/>
              </a:rPr>
              <a:t>)</a:t>
            </a:r>
            <a:endParaRPr sz="1300" dirty="0">
              <a:latin typeface="Raleway SemiBold"/>
              <a:ea typeface="Raleway SemiBold"/>
              <a:cs typeface="Raleway SemiBold"/>
              <a:sym typeface="Raleway SemiBold"/>
            </a:endParaRPr>
          </a:p>
        </p:txBody>
      </p:sp>
      <p:sp>
        <p:nvSpPr>
          <p:cNvPr id="672" name="Google Shape;672;p56"/>
          <p:cNvSpPr txBox="1">
            <a:spLocks noGrp="1"/>
          </p:cNvSpPr>
          <p:nvPr>
            <p:ph type="subTitle" idx="1"/>
          </p:nvPr>
        </p:nvSpPr>
        <p:spPr>
          <a:xfrm>
            <a:off x="510150" y="2655278"/>
            <a:ext cx="1876500" cy="3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solidFill>
                  <a:schemeClr val="hlink"/>
                </a:solidFill>
                <a:latin typeface="Raleway SemiBold"/>
                <a:ea typeface="Raleway SemiBold"/>
                <a:cs typeface="Raleway SemiBold"/>
                <a:sym typeface="Raleway SemiBold"/>
                <a:hlinkClick r:id="rId3"/>
              </a:rPr>
              <a:t>Google Form Kuisioner</a:t>
            </a:r>
            <a:endParaRPr sz="1000" dirty="0">
              <a:latin typeface="Raleway SemiBold"/>
              <a:ea typeface="Raleway SemiBold"/>
              <a:cs typeface="Raleway SemiBold"/>
              <a:sym typeface="Raleway SemiBold"/>
            </a:endParaRPr>
          </a:p>
        </p:txBody>
      </p:sp>
      <p:pic>
        <p:nvPicPr>
          <p:cNvPr id="3" name="Picture 2">
            <a:extLst>
              <a:ext uri="{FF2B5EF4-FFF2-40B4-BE49-F238E27FC236}">
                <a16:creationId xmlns:a16="http://schemas.microsoft.com/office/drawing/2014/main" id="{47126E92-B2E5-BC4E-6CD1-09F74F107264}"/>
              </a:ext>
            </a:extLst>
          </p:cNvPr>
          <p:cNvPicPr>
            <a:picLocks noChangeAspect="1"/>
          </p:cNvPicPr>
          <p:nvPr/>
        </p:nvPicPr>
        <p:blipFill>
          <a:blip r:embed="rId4"/>
          <a:stretch>
            <a:fillRect/>
          </a:stretch>
        </p:blipFill>
        <p:spPr>
          <a:xfrm>
            <a:off x="894727" y="1554853"/>
            <a:ext cx="1107346" cy="1100425"/>
          </a:xfrm>
          <a:prstGeom prst="rect">
            <a:avLst/>
          </a:prstGeom>
        </p:spPr>
      </p:pic>
    </p:spTree>
    <p:extLst>
      <p:ext uri="{BB962C8B-B14F-4D97-AF65-F5344CB8AC3E}">
        <p14:creationId xmlns:p14="http://schemas.microsoft.com/office/powerpoint/2010/main" val="50067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7"/>
          <p:cNvSpPr txBox="1">
            <a:spLocks noGrp="1"/>
          </p:cNvSpPr>
          <p:nvPr>
            <p:ph type="title"/>
          </p:nvPr>
        </p:nvSpPr>
        <p:spPr>
          <a:xfrm>
            <a:off x="874200" y="995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aleway Black"/>
                <a:ea typeface="Raleway Black"/>
                <a:cs typeface="Raleway Black"/>
                <a:sym typeface="Raleway Black"/>
              </a:rPr>
              <a:t>Kesimpulan</a:t>
            </a:r>
            <a:endParaRPr>
              <a:latin typeface="Raleway Black"/>
              <a:ea typeface="Raleway Black"/>
              <a:cs typeface="Raleway Black"/>
              <a:sym typeface="Raleway Black"/>
            </a:endParaRPr>
          </a:p>
        </p:txBody>
      </p:sp>
      <p:sp>
        <p:nvSpPr>
          <p:cNvPr id="10" name="Google Shape;697;p58">
            <a:extLst>
              <a:ext uri="{FF2B5EF4-FFF2-40B4-BE49-F238E27FC236}">
                <a16:creationId xmlns:a16="http://schemas.microsoft.com/office/drawing/2014/main" id="{963B9F85-0B1F-FEA4-DC5F-0F8F4B705B61}"/>
              </a:ext>
            </a:extLst>
          </p:cNvPr>
          <p:cNvSpPr txBox="1">
            <a:spLocks/>
          </p:cNvSpPr>
          <p:nvPr/>
        </p:nvSpPr>
        <p:spPr>
          <a:xfrm>
            <a:off x="721950" y="910085"/>
            <a:ext cx="7700100" cy="4180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400"/>
              <a:buFont typeface="Raleway"/>
              <a:buChar char="●"/>
              <a:defRPr sz="1600" b="0"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2800"/>
              <a:buFont typeface="Raleway"/>
              <a:buChar char="○"/>
              <a:defRPr sz="2800" b="0"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2800"/>
              <a:buFont typeface="Raleway"/>
              <a:buChar char="■"/>
              <a:defRPr sz="2800" b="0"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2800"/>
              <a:buFont typeface="Raleway"/>
              <a:buChar char="●"/>
              <a:defRPr sz="2800" b="0"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2800"/>
              <a:buFont typeface="Raleway"/>
              <a:buChar char="○"/>
              <a:defRPr sz="2800" b="0"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2800"/>
              <a:buFont typeface="Raleway"/>
              <a:buChar char="■"/>
              <a:defRPr sz="2800" b="0"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2800"/>
              <a:buFont typeface="Raleway"/>
              <a:buChar char="●"/>
              <a:defRPr sz="2800" b="0"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2800"/>
              <a:buFont typeface="Raleway"/>
              <a:buChar char="○"/>
              <a:defRPr sz="2800" b="0"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2800"/>
              <a:buFont typeface="Raleway"/>
              <a:buChar char="■"/>
              <a:defRPr sz="2800" b="0" i="0" u="none" strike="noStrike" cap="none">
                <a:solidFill>
                  <a:schemeClr val="dk2"/>
                </a:solidFill>
                <a:latin typeface="Raleway"/>
                <a:ea typeface="Raleway"/>
                <a:cs typeface="Raleway"/>
                <a:sym typeface="Raleway"/>
              </a:defRPr>
            </a:lvl9pPr>
          </a:lstStyle>
          <a:p>
            <a:pPr marL="342900">
              <a:lnSpc>
                <a:spcPct val="150000"/>
              </a:lnSpc>
              <a:buFont typeface="+mj-lt"/>
              <a:buAutoNum type="arabicPeriod"/>
            </a:pPr>
            <a:r>
              <a:rPr lang="en-ID" dirty="0" err="1">
                <a:latin typeface="Raleway SemiBold"/>
                <a:ea typeface="Raleway SemiBold"/>
                <a:cs typeface="Raleway SemiBold"/>
                <a:sym typeface="Raleway SemiBold"/>
              </a:rPr>
              <a:t>Verifikasi</a:t>
            </a:r>
            <a:r>
              <a:rPr lang="en-ID" dirty="0">
                <a:latin typeface="Raleway SemiBold"/>
                <a:ea typeface="Raleway SemiBold"/>
                <a:cs typeface="Raleway SemiBold"/>
                <a:sym typeface="Raleway SemiBold"/>
              </a:rPr>
              <a:t> pada </a:t>
            </a:r>
            <a:r>
              <a:rPr lang="en-ID" dirty="0" err="1">
                <a:latin typeface="Raleway SemiBold"/>
                <a:ea typeface="Raleway SemiBold"/>
                <a:cs typeface="Raleway SemiBold"/>
                <a:sym typeface="Raleway SemiBold"/>
              </a:rPr>
              <a:t>setiap</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pembayaran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sudah</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bisa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dilakukan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secara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otomatis</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sehingga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Aplikasi</a:t>
            </a:r>
            <a:r>
              <a:rPr lang="en-ID" dirty="0">
                <a:latin typeface="Raleway SemiBold"/>
                <a:ea typeface="Raleway SemiBold"/>
                <a:cs typeface="Raleway SemiBold"/>
                <a:sym typeface="Raleway SemiBold"/>
              </a:rPr>
              <a:t> Payment Gateway Aggregator </a:t>
            </a:r>
            <a:r>
              <a:rPr lang="en-ID" dirty="0" err="1">
                <a:latin typeface="Raleway SemiBold"/>
                <a:ea typeface="Raleway SemiBold"/>
                <a:cs typeface="Raleway SemiBold"/>
                <a:sym typeface="Raleway SemiBold"/>
              </a:rPr>
              <a:t>dapat</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meningkatkan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efisiensi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operasional</a:t>
            </a:r>
            <a:r>
              <a:rPr lang="en-ID" dirty="0">
                <a:latin typeface="Raleway SemiBold"/>
                <a:ea typeface="Raleway SemiBold"/>
                <a:cs typeface="Raleway SemiBold"/>
                <a:sym typeface="Raleway SemiBold"/>
              </a:rPr>
              <a:t> Himalaya </a:t>
            </a:r>
            <a:r>
              <a:rPr lang="en-ID" dirty="0" err="1">
                <a:latin typeface="Raleway SemiBold"/>
                <a:ea typeface="Raleway SemiBold"/>
                <a:cs typeface="Raleway SemiBold"/>
                <a:sym typeface="Raleway SemiBold"/>
              </a:rPr>
              <a:t>Teknologi</a:t>
            </a:r>
            <a:r>
              <a:rPr lang="en-ID" dirty="0">
                <a:latin typeface="Raleway SemiBold"/>
                <a:ea typeface="Raleway SemiBold"/>
                <a:cs typeface="Raleway SemiBold"/>
                <a:sym typeface="Raleway SemiBold"/>
              </a:rPr>
              <a:t>, </a:t>
            </a:r>
          </a:p>
          <a:p>
            <a:pPr marL="342900">
              <a:lnSpc>
                <a:spcPct val="150000"/>
              </a:lnSpc>
              <a:buFont typeface="+mj-lt"/>
              <a:buAutoNum type="arabicPeriod"/>
            </a:pPr>
            <a:r>
              <a:rPr lang="en-ID" dirty="0" err="1">
                <a:latin typeface="Raleway SemiBold"/>
                <a:ea typeface="Raleway SemiBold"/>
                <a:cs typeface="Raleway SemiBold"/>
                <a:sym typeface="Raleway SemiBold"/>
              </a:rPr>
              <a:t>Penggabungan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tiga</a:t>
            </a:r>
            <a:r>
              <a:rPr lang="en-ID" dirty="0">
                <a:latin typeface="Raleway SemiBold"/>
                <a:ea typeface="Raleway SemiBold"/>
                <a:cs typeface="Raleway SemiBold"/>
                <a:sym typeface="Raleway SemiBold"/>
              </a:rPr>
              <a:t> payment gateway, </a:t>
            </a:r>
            <a:r>
              <a:rPr lang="en-ID" dirty="0" err="1">
                <a:latin typeface="Raleway SemiBold"/>
                <a:ea typeface="Raleway SemiBold"/>
                <a:cs typeface="Raleway SemiBold"/>
                <a:sym typeface="Raleway SemiBold"/>
              </a:rPr>
              <a:t>yakni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Midtrans</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Brankas</a:t>
            </a:r>
            <a:r>
              <a:rPr lang="en-ID" dirty="0">
                <a:latin typeface="Raleway SemiBold"/>
                <a:ea typeface="Raleway SemiBold"/>
                <a:cs typeface="Raleway SemiBold"/>
                <a:sym typeface="Raleway SemiBold"/>
              </a:rPr>
              <a:t>, dan Stripe, </a:t>
            </a:r>
            <a:r>
              <a:rPr lang="en-ID" dirty="0" err="1">
                <a:latin typeface="Raleway SemiBold"/>
                <a:ea typeface="Raleway SemiBold"/>
                <a:cs typeface="Raleway SemiBold"/>
                <a:sym typeface="Raleway SemiBold"/>
              </a:rPr>
              <a:t>dapat</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menghasilkan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opsi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metode</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pembayaran</a:t>
            </a:r>
            <a:r>
              <a:rPr lang="en-ID" dirty="0">
                <a:latin typeface="Raleway SemiBold"/>
                <a:ea typeface="Raleway SemiBold"/>
                <a:cs typeface="Raleway SemiBold"/>
                <a:sym typeface="Raleway SemiBold"/>
              </a:rPr>
              <a:t> yang </a:t>
            </a:r>
            <a:r>
              <a:rPr lang="en-ID" dirty="0" err="1">
                <a:latin typeface="Raleway SemiBold"/>
                <a:ea typeface="Raleway SemiBold"/>
                <a:cs typeface="Raleway SemiBold"/>
                <a:sym typeface="Raleway SemiBold"/>
              </a:rPr>
              <a:t>lebih</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banyak</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sehingga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dapat</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memenuhi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preferensi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pelanggan</a:t>
            </a:r>
            <a:r>
              <a:rPr lang="en-ID" dirty="0">
                <a:latin typeface="Raleway SemiBold"/>
                <a:ea typeface="Raleway SemiBold"/>
                <a:cs typeface="Raleway SemiBold"/>
                <a:sym typeface="Raleway SemiBold"/>
              </a:rPr>
              <a:t>. </a:t>
            </a:r>
          </a:p>
          <a:p>
            <a:pPr marL="342900">
              <a:lnSpc>
                <a:spcPct val="150000"/>
              </a:lnSpc>
              <a:buFont typeface="+mj-lt"/>
              <a:buAutoNum type="arabicPeriod"/>
            </a:pPr>
            <a:r>
              <a:rPr lang="en-ID" dirty="0" err="1">
                <a:latin typeface="Raleway SemiBold"/>
                <a:ea typeface="Raleway SemiBold"/>
                <a:cs typeface="Raleway SemiBold"/>
                <a:sym typeface="Raleway SemiBold"/>
              </a:rPr>
              <a:t>Dengan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satu</a:t>
            </a:r>
            <a:r>
              <a:rPr lang="en-ID" dirty="0">
                <a:latin typeface="Raleway SemiBold"/>
                <a:ea typeface="Raleway SemiBold"/>
                <a:cs typeface="Raleway SemiBold"/>
                <a:sym typeface="Raleway SemiBold"/>
              </a:rPr>
              <a:t> kali </a:t>
            </a:r>
            <a:r>
              <a:rPr lang="en-ID" dirty="0" err="1">
                <a:latin typeface="Raleway SemiBold"/>
                <a:ea typeface="Raleway SemiBold"/>
                <a:cs typeface="Raleway SemiBold"/>
                <a:sym typeface="Raleway SemiBold"/>
              </a:rPr>
              <a:t>integrasi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melalui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Aplikasi</a:t>
            </a:r>
            <a:r>
              <a:rPr lang="en-ID" dirty="0">
                <a:latin typeface="Raleway SemiBold"/>
                <a:ea typeface="Raleway SemiBold"/>
                <a:cs typeface="Raleway SemiBold"/>
                <a:sym typeface="Raleway SemiBold"/>
              </a:rPr>
              <a:t> Payment Gateway Aggregator, </a:t>
            </a:r>
            <a:r>
              <a:rPr lang="en-ID" dirty="0" err="1">
                <a:latin typeface="Raleway SemiBold"/>
                <a:ea typeface="Raleway SemiBold"/>
                <a:cs typeface="Raleway SemiBold"/>
                <a:sym typeface="Raleway SemiBold"/>
              </a:rPr>
              <a:t>sudah</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bisa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terhubung</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dengan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tiga</a:t>
            </a:r>
            <a:r>
              <a:rPr lang="en-ID" dirty="0">
                <a:latin typeface="Raleway SemiBold"/>
                <a:ea typeface="Raleway SemiBold"/>
                <a:cs typeface="Raleway SemiBold"/>
                <a:sym typeface="Raleway SemiBold"/>
              </a:rPr>
              <a:t> payment gateway </a:t>
            </a:r>
            <a:r>
              <a:rPr lang="en-ID" dirty="0" err="1">
                <a:latin typeface="Raleway SemiBold"/>
                <a:ea typeface="Raleway SemiBold"/>
                <a:cs typeface="Raleway SemiBold"/>
                <a:sym typeface="Raleway SemiBold"/>
              </a:rPr>
              <a:t>sekaligus</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Sehingga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tidak</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perlu</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mengelola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persyaratan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teknis</a:t>
            </a:r>
            <a:r>
              <a:rPr lang="en-ID" dirty="0">
                <a:latin typeface="Raleway SemiBold"/>
                <a:ea typeface="Raleway SemiBold"/>
                <a:cs typeface="Raleway SemiBold"/>
                <a:sym typeface="Raleway SemiBold"/>
              </a:rPr>
              <a:t> yang </a:t>
            </a:r>
            <a:r>
              <a:rPr lang="en-ID" dirty="0" err="1">
                <a:latin typeface="Raleway SemiBold"/>
                <a:ea typeface="Raleway SemiBold"/>
                <a:cs typeface="Raleway SemiBold"/>
                <a:sym typeface="Raleway SemiBold"/>
              </a:rPr>
              <a:t>berbeda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dari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setiap</a:t>
            </a:r>
            <a:r>
              <a:rPr lang="en-ID" dirty="0">
                <a:latin typeface="Raleway SemiBold"/>
                <a:ea typeface="Raleway SemiBold"/>
                <a:cs typeface="Raleway SemiBold"/>
                <a:sym typeface="Raleway SemiBold"/>
              </a:rPr>
              <a:t> Payment Gateway </a:t>
            </a:r>
            <a:r>
              <a:rPr lang="en-ID" dirty="0" err="1">
                <a:latin typeface="Raleway SemiBold"/>
                <a:ea typeface="Raleway SemiBold"/>
                <a:cs typeface="Raleway SemiBold"/>
                <a:sym typeface="Raleway SemiBold"/>
              </a:rPr>
              <a:t>secara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terpisah</a:t>
            </a:r>
            <a:endParaRPr lang="en-ID" dirty="0">
              <a:latin typeface="Raleway SemiBold"/>
              <a:ea typeface="Raleway SemiBold"/>
              <a:cs typeface="Raleway SemiBold"/>
              <a:sym typeface="Raleway SemiBold"/>
            </a:endParaRPr>
          </a:p>
          <a:p>
            <a:pPr marL="0" indent="0">
              <a:buNone/>
            </a:pPr>
            <a:endParaRPr lang="en-ID" dirty="0">
              <a:latin typeface="Raleway SemiBold"/>
              <a:ea typeface="Raleway SemiBold"/>
              <a:cs typeface="Raleway SemiBold"/>
              <a:sym typeface="Raleway SemiBold"/>
            </a:endParaRPr>
          </a:p>
          <a:p>
            <a:pPr marL="0" indent="0">
              <a:buNone/>
            </a:pPr>
            <a:endParaRPr lang="en-ID" dirty="0">
              <a:latin typeface="Raleway SemiBold"/>
              <a:ea typeface="Raleway SemiBold"/>
              <a:cs typeface="Raleway SemiBold"/>
              <a:sym typeface="Raleway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8"/>
          <p:cNvSpPr txBox="1">
            <a:spLocks noGrp="1"/>
          </p:cNvSpPr>
          <p:nvPr>
            <p:ph type="title"/>
          </p:nvPr>
        </p:nvSpPr>
        <p:spPr>
          <a:xfrm>
            <a:off x="874200" y="8957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Saran 1</a:t>
            </a:r>
            <a:endParaRPr dirty="0">
              <a:latin typeface="Raleway Black"/>
              <a:ea typeface="Raleway Black"/>
              <a:cs typeface="Raleway Black"/>
              <a:sym typeface="Raleway Black"/>
            </a:endParaRPr>
          </a:p>
        </p:txBody>
      </p:sp>
      <p:sp>
        <p:nvSpPr>
          <p:cNvPr id="697" name="Google Shape;697;p58"/>
          <p:cNvSpPr txBox="1">
            <a:spLocks noGrp="1"/>
          </p:cNvSpPr>
          <p:nvPr>
            <p:ph type="subTitle" idx="1"/>
          </p:nvPr>
        </p:nvSpPr>
        <p:spPr>
          <a:xfrm>
            <a:off x="721950" y="1914350"/>
            <a:ext cx="7700100" cy="2333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ID" dirty="0" err="1">
                <a:latin typeface="Raleway SemiBold"/>
                <a:ea typeface="Raleway SemiBold"/>
                <a:cs typeface="Raleway SemiBold"/>
                <a:sym typeface="Raleway SemiBold"/>
              </a:rPr>
              <a:t>Saat</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ini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belum</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ada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fitur</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perbandingan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antara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metode</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pembayaran</a:t>
            </a:r>
            <a:r>
              <a:rPr lang="en-ID" dirty="0">
                <a:latin typeface="Raleway SemiBold"/>
                <a:ea typeface="Raleway SemiBold"/>
                <a:cs typeface="Raleway SemiBold"/>
                <a:sym typeface="Raleway SemiBold"/>
              </a:rPr>
              <a:t> yang </a:t>
            </a:r>
            <a:r>
              <a:rPr lang="en-ID" dirty="0" err="1">
                <a:latin typeface="Raleway SemiBold"/>
                <a:ea typeface="Raleway SemiBold"/>
                <a:cs typeface="Raleway SemiBold"/>
                <a:sym typeface="Raleway SemiBold"/>
              </a:rPr>
              <a:t>sama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antara</a:t>
            </a:r>
            <a:r>
              <a:rPr lang="en-ID" dirty="0">
                <a:latin typeface="Raleway SemiBold"/>
                <a:ea typeface="Raleway SemiBold"/>
                <a:cs typeface="Raleway SemiBold"/>
                <a:sym typeface="Raleway SemiBold"/>
              </a:rPr>
              <a:t> payment gateway. Payment gateway </a:t>
            </a:r>
            <a:r>
              <a:rPr lang="en-ID" dirty="0" err="1">
                <a:latin typeface="Raleway SemiBold"/>
                <a:ea typeface="Raleway SemiBold"/>
                <a:cs typeface="Raleway SemiBold"/>
                <a:sym typeface="Raleway SemiBold"/>
              </a:rPr>
              <a:t>umunya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memiliki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standar</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kebijakan</a:t>
            </a:r>
            <a:r>
              <a:rPr lang="en-ID" dirty="0">
                <a:latin typeface="Raleway SemiBold"/>
                <a:ea typeface="Raleway SemiBold"/>
                <a:cs typeface="Raleway SemiBold"/>
                <a:sym typeface="Raleway SemiBold"/>
              </a:rPr>
              <a:t> yang </a:t>
            </a:r>
            <a:r>
              <a:rPr lang="en-ID" dirty="0" err="1">
                <a:latin typeface="Raleway SemiBold"/>
                <a:ea typeface="Raleway SemiBold"/>
                <a:cs typeface="Raleway SemiBold"/>
                <a:sym typeface="Raleway SemiBold"/>
              </a:rPr>
              <a:t>berbeda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terkait</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biaya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layanan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dengan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adanya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fitur</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ini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pemilik</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usaha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dapat</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lebih</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mudah</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melakukan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perbandingan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harga</a:t>
            </a:r>
            <a:r>
              <a:rPr lang="en-ID" dirty="0">
                <a:latin typeface="Raleway SemiBold"/>
                <a:ea typeface="Raleway SemiBold"/>
                <a:cs typeface="Raleway SemiBold"/>
                <a:sym typeface="Raleway SemiBold"/>
              </a:rPr>
              <a:t> dan </a:t>
            </a:r>
            <a:r>
              <a:rPr lang="en-ID" dirty="0" err="1">
                <a:latin typeface="Raleway SemiBold"/>
                <a:ea typeface="Raleway SemiBold"/>
                <a:cs typeface="Raleway SemiBold"/>
                <a:sym typeface="Raleway SemiBold"/>
              </a:rPr>
              <a:t>menentukan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keputusan</a:t>
            </a:r>
            <a:endParaRPr lang="en-ID" dirty="0">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2469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8"/>
          <p:cNvSpPr txBox="1">
            <a:spLocks noGrp="1"/>
          </p:cNvSpPr>
          <p:nvPr>
            <p:ph type="title"/>
          </p:nvPr>
        </p:nvSpPr>
        <p:spPr>
          <a:xfrm>
            <a:off x="874200" y="8957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aleway Black"/>
                <a:ea typeface="Raleway Black"/>
                <a:cs typeface="Raleway Black"/>
                <a:sym typeface="Raleway Black"/>
              </a:rPr>
              <a:t>Saran 1</a:t>
            </a:r>
            <a:endParaRPr dirty="0">
              <a:latin typeface="Raleway Black"/>
              <a:ea typeface="Raleway Black"/>
              <a:cs typeface="Raleway Black"/>
              <a:sym typeface="Raleway Black"/>
            </a:endParaRPr>
          </a:p>
        </p:txBody>
      </p:sp>
      <p:sp>
        <p:nvSpPr>
          <p:cNvPr id="697" name="Google Shape;697;p58"/>
          <p:cNvSpPr txBox="1">
            <a:spLocks noGrp="1"/>
          </p:cNvSpPr>
          <p:nvPr>
            <p:ph type="subTitle" idx="1"/>
          </p:nvPr>
        </p:nvSpPr>
        <p:spPr>
          <a:xfrm>
            <a:off x="721950" y="1914350"/>
            <a:ext cx="7700100" cy="2333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ID" dirty="0" err="1">
                <a:latin typeface="Raleway SemiBold"/>
                <a:ea typeface="Raleway SemiBold"/>
                <a:cs typeface="Raleway SemiBold"/>
                <a:sym typeface="Raleway SemiBold"/>
              </a:rPr>
              <a:t>Aplikasi</a:t>
            </a:r>
            <a:r>
              <a:rPr lang="en-ID" dirty="0">
                <a:latin typeface="Raleway SemiBold"/>
                <a:ea typeface="Raleway SemiBold"/>
                <a:cs typeface="Raleway SemiBold"/>
                <a:sym typeface="Raleway SemiBold"/>
              </a:rPr>
              <a:t> payment gateway aggregator </a:t>
            </a:r>
            <a:r>
              <a:rPr lang="en-ID" dirty="0" err="1">
                <a:latin typeface="Raleway SemiBold"/>
                <a:ea typeface="Raleway SemiBold"/>
                <a:cs typeface="Raleway SemiBold"/>
                <a:sym typeface="Raleway SemiBold"/>
              </a:rPr>
              <a:t>dikembangkan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menjadi</a:t>
            </a:r>
            <a:r>
              <a:rPr lang="en-ID" dirty="0">
                <a:latin typeface="Raleway SemiBold"/>
                <a:ea typeface="Raleway SemiBold"/>
                <a:cs typeface="Raleway SemiBold"/>
                <a:sym typeface="Raleway SemiBold"/>
              </a:rPr>
              <a:t> SaaS (Software as a service). </a:t>
            </a:r>
            <a:r>
              <a:rPr lang="en-ID" dirty="0" err="1">
                <a:latin typeface="Raleway SemiBold"/>
                <a:ea typeface="Raleway SemiBold"/>
                <a:cs typeface="Raleway SemiBold"/>
                <a:sym typeface="Raleway SemiBold"/>
              </a:rPr>
              <a:t>Dengan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kelebihan</a:t>
            </a:r>
            <a:r>
              <a:rPr lang="en-ID" dirty="0">
                <a:latin typeface="Raleway SemiBold"/>
                <a:ea typeface="Raleway SemiBold"/>
                <a:cs typeface="Raleway SemiBold"/>
                <a:sym typeface="Raleway SemiBold"/>
              </a:rPr>
              <a:t> yang </a:t>
            </a:r>
            <a:r>
              <a:rPr lang="en-ID" dirty="0" err="1">
                <a:latin typeface="Raleway SemiBold"/>
                <a:ea typeface="Raleway SemiBold"/>
                <a:cs typeface="Raleway SemiBold"/>
                <a:sym typeface="Raleway SemiBold"/>
              </a:rPr>
              <a:t>dimiliki</a:t>
            </a:r>
            <a:r>
              <a:rPr lang="en-ID" dirty="0">
                <a:latin typeface="Raleway SemiBold"/>
                <a:ea typeface="Raleway SemiBold"/>
                <a:cs typeface="Raleway SemiBold"/>
                <a:sym typeface="Raleway SemiBold"/>
              </a:rPr>
              <a:t> dan proses </a:t>
            </a:r>
            <a:r>
              <a:rPr lang="en-ID" dirty="0" err="1">
                <a:latin typeface="Raleway SemiBold"/>
                <a:ea typeface="Raleway SemiBold"/>
                <a:cs typeface="Raleway SemiBold"/>
                <a:sym typeface="Raleway SemiBold"/>
              </a:rPr>
              <a:t>integrasi</a:t>
            </a:r>
            <a:r>
              <a:rPr lang="en-ID" dirty="0">
                <a:latin typeface="Raleway SemiBold"/>
                <a:ea typeface="Raleway SemiBold"/>
                <a:cs typeface="Raleway SemiBold"/>
                <a:sym typeface="Raleway SemiBold"/>
              </a:rPr>
              <a:t> yang </a:t>
            </a:r>
            <a:r>
              <a:rPr lang="en-ID" dirty="0" err="1">
                <a:latin typeface="Raleway SemiBold"/>
                <a:ea typeface="Raleway SemiBold"/>
                <a:cs typeface="Raleway SemiBold"/>
                <a:sym typeface="Raleway SemiBold"/>
              </a:rPr>
              <a:t>mudah</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dapat</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memungkinkan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bukan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hanya</a:t>
            </a:r>
            <a:r>
              <a:rPr lang="en-ID" dirty="0">
                <a:latin typeface="Raleway SemiBold"/>
                <a:ea typeface="Raleway SemiBold"/>
                <a:cs typeface="Raleway SemiBold"/>
                <a:sym typeface="Raleway SemiBold"/>
              </a:rPr>
              <a:t> merchant </a:t>
            </a:r>
            <a:r>
              <a:rPr lang="en-ID" dirty="0" err="1">
                <a:latin typeface="Raleway SemiBold"/>
                <a:ea typeface="Raleway SemiBold"/>
                <a:cs typeface="Raleway SemiBold"/>
                <a:sym typeface="Raleway SemiBold"/>
              </a:rPr>
              <a:t>Gasmaj</a:t>
            </a:r>
            <a:r>
              <a:rPr lang="en-ID" dirty="0">
                <a:latin typeface="Raleway SemiBold"/>
                <a:ea typeface="Raleway SemiBold"/>
                <a:cs typeface="Raleway SemiBold"/>
                <a:sym typeface="Raleway SemiBold"/>
              </a:rPr>
              <a:t> yang </a:t>
            </a:r>
            <a:r>
              <a:rPr lang="en-ID" dirty="0" err="1">
                <a:latin typeface="Raleway SemiBold"/>
                <a:ea typeface="Raleway SemiBold"/>
                <a:cs typeface="Raleway SemiBold"/>
                <a:sym typeface="Raleway SemiBold"/>
              </a:rPr>
              <a:t>dapat</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terintegrasi</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melainkan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segala</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jenis</a:t>
            </a:r>
            <a:r>
              <a:rPr lang="en-ID" dirty="0">
                <a:latin typeface="Raleway SemiBold"/>
                <a:ea typeface="Raleway SemiBold"/>
                <a:cs typeface="Raleway SemiBold"/>
                <a:sym typeface="Raleway SemiBold"/>
              </a:rPr>
              <a:t> merchant yang </a:t>
            </a:r>
            <a:r>
              <a:rPr lang="en-ID" dirty="0" err="1">
                <a:latin typeface="Raleway SemiBold"/>
                <a:ea typeface="Raleway SemiBold"/>
                <a:cs typeface="Raleway SemiBold"/>
                <a:sym typeface="Raleway SemiBold"/>
              </a:rPr>
              <a:t>ingin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menyediakan</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fitur</a:t>
            </a:r>
            <a:r>
              <a:rPr lang="en-ID"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pembayaran</a:t>
            </a:r>
            <a:r>
              <a:rPr lang="en-ID" dirty="0">
                <a:latin typeface="Raleway SemiBold"/>
                <a:ea typeface="Raleway SemiBold"/>
                <a:cs typeface="Raleway SemiBold"/>
                <a:sym typeface="Raleway SemiBold"/>
              </a:rPr>
              <a:t> online </a:t>
            </a:r>
            <a:r>
              <a:rPr lang="en-ID" dirty="0" err="1">
                <a:latin typeface="Raleway SemiBold"/>
                <a:ea typeface="Raleway SemiBold"/>
                <a:cs typeface="Raleway SemiBold"/>
                <a:sym typeface="Raleway SemiBold"/>
              </a:rPr>
              <a:t>terintegrasi</a:t>
            </a:r>
            <a:r>
              <a:rPr lang="en-ID" dirty="0">
                <a:latin typeface="Raleway SemiBold"/>
                <a:ea typeface="Raleway SemiBold"/>
                <a:cs typeface="Raleway SemiBold"/>
                <a:sym typeface="Raleway SemiBold"/>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59"/>
          <p:cNvSpPr txBox="1">
            <a:spLocks noGrp="1"/>
          </p:cNvSpPr>
          <p:nvPr>
            <p:ph type="title" idx="4294967295"/>
          </p:nvPr>
        </p:nvSpPr>
        <p:spPr>
          <a:xfrm>
            <a:off x="311700" y="2117546"/>
            <a:ext cx="8520600" cy="6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aleway Black"/>
                <a:ea typeface="Raleway Black"/>
                <a:cs typeface="Raleway Black"/>
                <a:sym typeface="Raleway Black"/>
              </a:rPr>
              <a:t>Terima kasih</a:t>
            </a:r>
            <a:endParaRPr>
              <a:solidFill>
                <a:schemeClr val="lt1"/>
              </a:solidFill>
              <a:latin typeface="Raleway Black"/>
              <a:ea typeface="Raleway Black"/>
              <a:cs typeface="Raleway Black"/>
              <a:sym typeface="Raleway Black"/>
            </a:endParaRPr>
          </a:p>
        </p:txBody>
      </p:sp>
      <p:sp>
        <p:nvSpPr>
          <p:cNvPr id="703" name="Google Shape;703;p59"/>
          <p:cNvSpPr txBox="1"/>
          <p:nvPr/>
        </p:nvSpPr>
        <p:spPr>
          <a:xfrm>
            <a:off x="2508300" y="2803050"/>
            <a:ext cx="4127400" cy="46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a:solidFill>
                  <a:srgbClr val="FFFFFF"/>
                </a:solidFill>
                <a:latin typeface="Raleway"/>
                <a:ea typeface="Raleway"/>
                <a:cs typeface="Raleway"/>
                <a:sym typeface="Raleway"/>
              </a:rPr>
              <a:t>Mohamad </a:t>
            </a:r>
            <a:r>
              <a:rPr lang="en" sz="1500" b="1" dirty="0" err="1">
                <a:solidFill>
                  <a:srgbClr val="FFFFFF"/>
                </a:solidFill>
                <a:latin typeface="Raleway"/>
                <a:ea typeface="Raleway"/>
                <a:cs typeface="Raleway"/>
                <a:sym typeface="Raleway"/>
              </a:rPr>
              <a:t>Febrian</a:t>
            </a:r>
            <a:r>
              <a:rPr lang="en" sz="1500" b="1" dirty="0">
                <a:solidFill>
                  <a:srgbClr val="FFFFFF"/>
                </a:solidFill>
                <a:latin typeface="Raleway"/>
                <a:ea typeface="Raleway"/>
                <a:cs typeface="Raleway"/>
                <a:sym typeface="Raleway"/>
              </a:rPr>
              <a:t> </a:t>
            </a:r>
            <a:r>
              <a:rPr lang="en" sz="1500" b="1" dirty="0" err="1">
                <a:solidFill>
                  <a:srgbClr val="FFFFFF"/>
                </a:solidFill>
                <a:latin typeface="Raleway"/>
                <a:ea typeface="Raleway"/>
                <a:cs typeface="Raleway"/>
                <a:sym typeface="Raleway"/>
              </a:rPr>
              <a:t>Mosii</a:t>
            </a:r>
            <a:r>
              <a:rPr lang="en" sz="1500" b="1">
                <a:solidFill>
                  <a:srgbClr val="FFFFFF"/>
                </a:solidFill>
                <a:latin typeface="Raleway"/>
                <a:ea typeface="Raleway"/>
                <a:cs typeface="Raleway"/>
                <a:sym typeface="Raleway"/>
              </a:rPr>
              <a:t> (4519215002)</a:t>
            </a:r>
            <a:endParaRPr dirty="0">
              <a:solidFill>
                <a:srgbClr val="FFFFFF"/>
              </a:solidFill>
              <a:latin typeface="Raleway Medium"/>
              <a:ea typeface="Raleway Medium"/>
              <a:cs typeface="Raleway Medium"/>
              <a:sym typeface="Raleway Medium"/>
            </a:endParaRPr>
          </a:p>
          <a:p>
            <a:pPr marL="0" lvl="0" indent="0" algn="ctr" rtl="0">
              <a:spcBef>
                <a:spcPts val="0"/>
              </a:spcBef>
              <a:spcAft>
                <a:spcPts val="0"/>
              </a:spcAft>
              <a:buNone/>
            </a:pPr>
            <a:endParaRPr b="1" dirty="0">
              <a:solidFill>
                <a:srgbClr val="FFFFFF"/>
              </a:solidFill>
              <a:latin typeface="Raleway"/>
              <a:ea typeface="Raleway"/>
              <a:cs typeface="Raleway"/>
              <a:sym typeface="Raleway"/>
            </a:endParaRPr>
          </a:p>
        </p:txBody>
      </p:sp>
      <p:pic>
        <p:nvPicPr>
          <p:cNvPr id="704" name="Google Shape;704;p59"/>
          <p:cNvPicPr preferRelativeResize="0"/>
          <p:nvPr/>
        </p:nvPicPr>
        <p:blipFill>
          <a:blip r:embed="rId3">
            <a:alphaModFix/>
          </a:blip>
          <a:stretch>
            <a:fillRect/>
          </a:stretch>
        </p:blipFill>
        <p:spPr>
          <a:xfrm>
            <a:off x="7988525" y="242300"/>
            <a:ext cx="893575" cy="893575"/>
          </a:xfrm>
          <a:prstGeom prst="rect">
            <a:avLst/>
          </a:prstGeom>
          <a:noFill/>
          <a:ln>
            <a:noFill/>
          </a:ln>
        </p:spPr>
      </p:pic>
      <p:sp>
        <p:nvSpPr>
          <p:cNvPr id="705" name="Google Shape;705;p59"/>
          <p:cNvSpPr txBox="1"/>
          <p:nvPr/>
        </p:nvSpPr>
        <p:spPr>
          <a:xfrm>
            <a:off x="124225" y="99375"/>
            <a:ext cx="1937700" cy="6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FFFFFF"/>
                </a:solidFill>
                <a:latin typeface="Raleway"/>
                <a:ea typeface="Raleway"/>
                <a:cs typeface="Raleway"/>
                <a:sym typeface="Raleway"/>
              </a:rPr>
              <a:t>Teknik Informatika</a:t>
            </a:r>
            <a:endParaRPr sz="1500" b="1">
              <a:solidFill>
                <a:srgbClr val="FFFFFF"/>
              </a:solidFill>
              <a:latin typeface="Raleway"/>
              <a:ea typeface="Raleway"/>
              <a:cs typeface="Raleway"/>
              <a:sym typeface="Raleway"/>
            </a:endParaRPr>
          </a:p>
          <a:p>
            <a:pPr marL="0" lvl="0" indent="0" algn="l" rtl="0">
              <a:spcBef>
                <a:spcPts val="0"/>
              </a:spcBef>
              <a:spcAft>
                <a:spcPts val="0"/>
              </a:spcAft>
              <a:buNone/>
            </a:pPr>
            <a:r>
              <a:rPr lang="en" sz="1500" b="1">
                <a:solidFill>
                  <a:srgbClr val="FFFFFF"/>
                </a:solidFill>
                <a:latin typeface="Raleway"/>
                <a:ea typeface="Raleway"/>
                <a:cs typeface="Raleway"/>
                <a:sym typeface="Raleway"/>
              </a:rPr>
              <a:t>2022/2023</a:t>
            </a:r>
            <a:endParaRPr b="1">
              <a:solidFill>
                <a:srgbClr val="FFFFFF"/>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1"/>
          <p:cNvSpPr txBox="1">
            <a:spLocks noGrp="1"/>
          </p:cNvSpPr>
          <p:nvPr>
            <p:ph type="title"/>
          </p:nvPr>
        </p:nvSpPr>
        <p:spPr>
          <a:xfrm>
            <a:off x="874200" y="531125"/>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aleway Black"/>
                <a:ea typeface="Raleway Black"/>
                <a:cs typeface="Raleway Black"/>
                <a:sym typeface="Raleway Black"/>
              </a:rPr>
              <a:t>Latar Belakang</a:t>
            </a:r>
            <a:endParaRPr>
              <a:latin typeface="Raleway Black"/>
              <a:ea typeface="Raleway Black"/>
              <a:cs typeface="Raleway Black"/>
              <a:sym typeface="Raleway Black"/>
            </a:endParaRPr>
          </a:p>
        </p:txBody>
      </p:sp>
      <p:sp>
        <p:nvSpPr>
          <p:cNvPr id="548" name="Google Shape;548;p41"/>
          <p:cNvSpPr txBox="1">
            <a:spLocks noGrp="1"/>
          </p:cNvSpPr>
          <p:nvPr>
            <p:ph type="subTitle" idx="1"/>
          </p:nvPr>
        </p:nvSpPr>
        <p:spPr>
          <a:xfrm>
            <a:off x="3066825" y="2031625"/>
            <a:ext cx="2714336" cy="4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latin typeface="Raleway SemiBold"/>
                <a:ea typeface="Raleway SemiBold"/>
                <a:cs typeface="Raleway SemiBold"/>
                <a:sym typeface="Raleway SemiBold"/>
              </a:rPr>
              <a:t>Tanpa</a:t>
            </a:r>
            <a:r>
              <a:rPr lang="en" dirty="0">
                <a:latin typeface="Raleway SemiBold"/>
                <a:ea typeface="Raleway SemiBold"/>
                <a:cs typeface="Raleway SemiBold"/>
                <a:sym typeface="Raleway SemiBold"/>
              </a:rPr>
              <a:t> </a:t>
            </a:r>
            <a:r>
              <a:rPr lang="en-ID" dirty="0" err="1">
                <a:latin typeface="Raleway SemiBold"/>
                <a:ea typeface="Raleway SemiBold"/>
                <a:cs typeface="Raleway SemiBold"/>
                <a:sym typeface="Raleway SemiBold"/>
              </a:rPr>
              <a:t>sistem</a:t>
            </a:r>
            <a:r>
              <a:rPr lang="en" dirty="0">
                <a:latin typeface="Raleway SemiBold"/>
                <a:ea typeface="Raleway SemiBold"/>
                <a:cs typeface="Raleway SemiBold"/>
                <a:sym typeface="Raleway SemiBold"/>
              </a:rPr>
              <a:t> </a:t>
            </a:r>
            <a:r>
              <a:rPr lang="en" dirty="0" err="1">
                <a:latin typeface="Raleway SemiBold"/>
                <a:ea typeface="Raleway SemiBold"/>
                <a:cs typeface="Raleway SemiBold"/>
                <a:sym typeface="Raleway SemiBold"/>
              </a:rPr>
              <a:t>pembayaran</a:t>
            </a:r>
            <a:r>
              <a:rPr lang="en" dirty="0">
                <a:latin typeface="Raleway SemiBold"/>
                <a:ea typeface="Raleway SemiBold"/>
                <a:cs typeface="Raleway SemiBold"/>
                <a:sym typeface="Raleway SemiBold"/>
              </a:rPr>
              <a:t> </a:t>
            </a:r>
            <a:r>
              <a:rPr lang="en" dirty="0" err="1">
                <a:latin typeface="Raleway SemiBold"/>
                <a:ea typeface="Raleway SemiBold"/>
                <a:cs typeface="Raleway SemiBold"/>
                <a:sym typeface="Raleway SemiBold"/>
              </a:rPr>
              <a:t>terintegrasi</a:t>
            </a:r>
            <a:endParaRPr dirty="0">
              <a:latin typeface="Raleway SemiBold"/>
              <a:ea typeface="Raleway SemiBold"/>
              <a:cs typeface="Raleway SemiBold"/>
              <a:sym typeface="Raleway SemiBold"/>
            </a:endParaRPr>
          </a:p>
        </p:txBody>
      </p:sp>
      <p:sp>
        <p:nvSpPr>
          <p:cNvPr id="549" name="Google Shape;549;p41"/>
          <p:cNvSpPr/>
          <p:nvPr/>
        </p:nvSpPr>
        <p:spPr>
          <a:xfrm>
            <a:off x="3298093" y="3144099"/>
            <a:ext cx="2251800" cy="1302325"/>
          </a:xfrm>
          <a:prstGeom prst="roundRect">
            <a:avLst>
              <a:gd name="adj" fmla="val 16667"/>
            </a:avLst>
          </a:prstGeom>
          <a:solidFill>
            <a:schemeClr val="accent5"/>
          </a:solidFill>
          <a:ln w="9525" cap="flat" cmpd="sng">
            <a:solidFill>
              <a:srgbClr val="E0E0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1"/>
                </a:solidFill>
                <a:latin typeface="Raleway"/>
                <a:ea typeface="Raleway"/>
                <a:cs typeface="Raleway"/>
                <a:sym typeface="Raleway"/>
              </a:rPr>
              <a:t>Data </a:t>
            </a:r>
            <a:r>
              <a:rPr lang="en" sz="1600" b="1" dirty="0" err="1">
                <a:solidFill>
                  <a:schemeClr val="dk1"/>
                </a:solidFill>
                <a:latin typeface="Raleway"/>
                <a:ea typeface="Raleway"/>
                <a:cs typeface="Raleway"/>
                <a:sym typeface="Raleway"/>
              </a:rPr>
              <a:t>transaksi</a:t>
            </a:r>
            <a:r>
              <a:rPr lang="en" sz="1600" b="1" dirty="0">
                <a:solidFill>
                  <a:schemeClr val="dk1"/>
                </a:solidFill>
                <a:latin typeface="Raleway"/>
                <a:ea typeface="Raleway"/>
                <a:cs typeface="Raleway"/>
                <a:sym typeface="Raleway"/>
              </a:rPr>
              <a:t> </a:t>
            </a:r>
            <a:r>
              <a:rPr lang="en" sz="1600" b="1" dirty="0" err="1">
                <a:solidFill>
                  <a:schemeClr val="dk1"/>
                </a:solidFill>
                <a:latin typeface="Raleway"/>
                <a:ea typeface="Raleway"/>
                <a:cs typeface="Raleway"/>
                <a:sym typeface="Raleway"/>
              </a:rPr>
              <a:t>diverifikasi</a:t>
            </a:r>
            <a:r>
              <a:rPr lang="en" sz="1600" b="1" dirty="0">
                <a:solidFill>
                  <a:schemeClr val="dk1"/>
                </a:solidFill>
                <a:latin typeface="Raleway"/>
                <a:ea typeface="Raleway"/>
                <a:cs typeface="Raleway"/>
                <a:sym typeface="Raleway"/>
              </a:rPr>
              <a:t> manual via WA</a:t>
            </a:r>
            <a:endParaRPr b="1" dirty="0">
              <a:solidFill>
                <a:schemeClr val="dk1"/>
              </a:solidFill>
            </a:endParaRPr>
          </a:p>
        </p:txBody>
      </p:sp>
      <p:sp>
        <p:nvSpPr>
          <p:cNvPr id="550" name="Google Shape;550;p41"/>
          <p:cNvSpPr/>
          <p:nvPr/>
        </p:nvSpPr>
        <p:spPr>
          <a:xfrm>
            <a:off x="3066825" y="2665175"/>
            <a:ext cx="2916000" cy="353700"/>
          </a:xfrm>
          <a:prstGeom prst="rightArrow">
            <a:avLst>
              <a:gd name="adj1" fmla="val 13718"/>
              <a:gd name="adj2" fmla="val 5798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a:off x="450050" y="3248613"/>
            <a:ext cx="2251800" cy="8637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err="1">
                <a:solidFill>
                  <a:schemeClr val="lt1"/>
                </a:solidFill>
                <a:latin typeface="Raleway SemiBold"/>
                <a:sym typeface="Raleway SemiBold"/>
              </a:rPr>
              <a:t>Transaksi</a:t>
            </a:r>
            <a:r>
              <a:rPr lang="en" sz="1600" dirty="0">
                <a:solidFill>
                  <a:schemeClr val="lt1"/>
                </a:solidFill>
                <a:latin typeface="Raleway SemiBold"/>
                <a:sym typeface="Raleway SemiBold"/>
              </a:rPr>
              <a:t> zakat, </a:t>
            </a:r>
            <a:r>
              <a:rPr lang="en" sz="1600" dirty="0" err="1">
                <a:solidFill>
                  <a:schemeClr val="lt1"/>
                </a:solidFill>
                <a:latin typeface="Raleway SemiBold"/>
                <a:sym typeface="Raleway SemiBold"/>
              </a:rPr>
              <a:t>infaq</a:t>
            </a:r>
            <a:r>
              <a:rPr lang="en" sz="1600" dirty="0">
                <a:solidFill>
                  <a:schemeClr val="lt1"/>
                </a:solidFill>
                <a:latin typeface="Raleway SemiBold"/>
                <a:sym typeface="Raleway SemiBold"/>
              </a:rPr>
              <a:t>, </a:t>
            </a:r>
            <a:r>
              <a:rPr lang="en" sz="1600" dirty="0" err="1">
                <a:solidFill>
                  <a:schemeClr val="lt1"/>
                </a:solidFill>
                <a:latin typeface="Raleway SemiBold"/>
                <a:sym typeface="Raleway SemiBold"/>
              </a:rPr>
              <a:t>qurban</a:t>
            </a:r>
            <a:endParaRPr dirty="0">
              <a:solidFill>
                <a:schemeClr val="lt1"/>
              </a:solidFill>
            </a:endParaRPr>
          </a:p>
        </p:txBody>
      </p:sp>
      <p:sp>
        <p:nvSpPr>
          <p:cNvPr id="552" name="Google Shape;552;p41"/>
          <p:cNvSpPr/>
          <p:nvPr/>
        </p:nvSpPr>
        <p:spPr>
          <a:xfrm>
            <a:off x="430400" y="1844913"/>
            <a:ext cx="2251800" cy="8637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Raleway SemiBold"/>
                <a:ea typeface="Raleway SemiBold"/>
                <a:cs typeface="Raleway SemiBold"/>
                <a:sym typeface="Raleway SemiBold"/>
              </a:rPr>
              <a:t>Masjid </a:t>
            </a:r>
            <a:r>
              <a:rPr lang="en" sz="1600" dirty="0" err="1">
                <a:solidFill>
                  <a:schemeClr val="lt1"/>
                </a:solidFill>
                <a:latin typeface="Raleway SemiBold"/>
                <a:ea typeface="Raleway SemiBold"/>
                <a:cs typeface="Raleway SemiBold"/>
                <a:sym typeface="Raleway SemiBold"/>
              </a:rPr>
              <a:t>atau</a:t>
            </a:r>
            <a:r>
              <a:rPr lang="en" sz="1600" dirty="0">
                <a:solidFill>
                  <a:schemeClr val="lt1"/>
                </a:solidFill>
                <a:latin typeface="Raleway SemiBold"/>
                <a:ea typeface="Raleway SemiBold"/>
                <a:cs typeface="Raleway SemiBold"/>
                <a:sym typeface="Raleway SemiBold"/>
              </a:rPr>
              <a:t> </a:t>
            </a:r>
            <a:r>
              <a:rPr lang="en" sz="1600" dirty="0" err="1">
                <a:solidFill>
                  <a:schemeClr val="lt1"/>
                </a:solidFill>
                <a:latin typeface="Raleway SemiBold"/>
                <a:ea typeface="Raleway SemiBold"/>
                <a:cs typeface="Raleway SemiBold"/>
                <a:sym typeface="Raleway SemiBold"/>
              </a:rPr>
              <a:t>mushola</a:t>
            </a:r>
            <a:endParaRPr i="1" dirty="0">
              <a:solidFill>
                <a:schemeClr val="lt1"/>
              </a:solidFill>
            </a:endParaRPr>
          </a:p>
        </p:txBody>
      </p:sp>
      <p:sp>
        <p:nvSpPr>
          <p:cNvPr id="553" name="Google Shape;553;p41"/>
          <p:cNvSpPr/>
          <p:nvPr/>
        </p:nvSpPr>
        <p:spPr>
          <a:xfrm>
            <a:off x="6461800" y="1201900"/>
            <a:ext cx="2251800" cy="863700"/>
          </a:xfrm>
          <a:prstGeom prst="roundRect">
            <a:avLst>
              <a:gd name="adj" fmla="val 16667"/>
            </a:avLst>
          </a:prstGeom>
          <a:solidFill>
            <a:srgbClr val="FFD966"/>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err="1">
                <a:solidFill>
                  <a:schemeClr val="dk1"/>
                </a:solidFill>
                <a:latin typeface="Raleway"/>
                <a:ea typeface="Raleway"/>
                <a:cs typeface="Raleway"/>
                <a:sym typeface="Raleway"/>
              </a:rPr>
              <a:t>Pengelolaan</a:t>
            </a:r>
            <a:r>
              <a:rPr lang="en" sz="1600" b="1" dirty="0">
                <a:solidFill>
                  <a:schemeClr val="dk1"/>
                </a:solidFill>
                <a:latin typeface="Raleway"/>
                <a:ea typeface="Raleway"/>
                <a:cs typeface="Raleway"/>
                <a:sym typeface="Raleway"/>
              </a:rPr>
              <a:t> </a:t>
            </a:r>
            <a:r>
              <a:rPr lang="en" sz="1600" b="1" dirty="0" err="1">
                <a:solidFill>
                  <a:schemeClr val="dk1"/>
                </a:solidFill>
                <a:latin typeface="Raleway"/>
                <a:ea typeface="Raleway"/>
                <a:cs typeface="Raleway"/>
                <a:sym typeface="Raleway"/>
              </a:rPr>
              <a:t>transaksi</a:t>
            </a:r>
            <a:r>
              <a:rPr lang="en" sz="1600" b="1" dirty="0">
                <a:solidFill>
                  <a:schemeClr val="dk1"/>
                </a:solidFill>
                <a:latin typeface="Raleway"/>
                <a:ea typeface="Raleway"/>
                <a:cs typeface="Raleway"/>
                <a:sym typeface="Raleway"/>
              </a:rPr>
              <a:t> </a:t>
            </a:r>
            <a:r>
              <a:rPr lang="en" sz="1600" b="1" dirty="0" err="1">
                <a:solidFill>
                  <a:schemeClr val="dk1"/>
                </a:solidFill>
                <a:latin typeface="Raleway"/>
                <a:ea typeface="Raleway"/>
                <a:cs typeface="Raleway"/>
                <a:sym typeface="Raleway"/>
              </a:rPr>
              <a:t>rumit</a:t>
            </a:r>
            <a:endParaRPr b="1" dirty="0">
              <a:solidFill>
                <a:schemeClr val="dk1"/>
              </a:solidFill>
            </a:endParaRPr>
          </a:p>
        </p:txBody>
      </p:sp>
      <p:sp>
        <p:nvSpPr>
          <p:cNvPr id="554" name="Google Shape;554;p41"/>
          <p:cNvSpPr/>
          <p:nvPr/>
        </p:nvSpPr>
        <p:spPr>
          <a:xfrm>
            <a:off x="6461800" y="2233325"/>
            <a:ext cx="2251800" cy="863700"/>
          </a:xfrm>
          <a:prstGeom prst="roundRect">
            <a:avLst>
              <a:gd name="adj" fmla="val 16667"/>
            </a:avLst>
          </a:prstGeom>
          <a:solidFill>
            <a:srgbClr val="FFD966"/>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err="1">
                <a:solidFill>
                  <a:schemeClr val="dk1"/>
                </a:solidFill>
                <a:latin typeface="Raleway"/>
                <a:ea typeface="Raleway"/>
                <a:cs typeface="Raleway"/>
                <a:sym typeface="Raleway"/>
              </a:rPr>
              <a:t>Metode</a:t>
            </a:r>
            <a:r>
              <a:rPr lang="en" sz="1600" b="1" dirty="0">
                <a:solidFill>
                  <a:schemeClr val="dk1"/>
                </a:solidFill>
                <a:latin typeface="Raleway"/>
                <a:ea typeface="Raleway"/>
                <a:cs typeface="Raleway"/>
                <a:sym typeface="Raleway"/>
              </a:rPr>
              <a:t> </a:t>
            </a:r>
            <a:r>
              <a:rPr lang="en" sz="1600" b="1" dirty="0" err="1">
                <a:solidFill>
                  <a:schemeClr val="dk1"/>
                </a:solidFill>
                <a:latin typeface="Raleway"/>
                <a:ea typeface="Raleway"/>
                <a:cs typeface="Raleway"/>
                <a:sym typeface="Raleway"/>
              </a:rPr>
              <a:t>pembayaran</a:t>
            </a:r>
            <a:r>
              <a:rPr lang="en" sz="1600" b="1" dirty="0">
                <a:solidFill>
                  <a:schemeClr val="dk1"/>
                </a:solidFill>
                <a:latin typeface="Raleway"/>
                <a:ea typeface="Raleway"/>
                <a:cs typeface="Raleway"/>
                <a:sym typeface="Raleway"/>
              </a:rPr>
              <a:t> </a:t>
            </a:r>
            <a:r>
              <a:rPr lang="en" sz="1600" b="1" dirty="0" err="1">
                <a:solidFill>
                  <a:schemeClr val="dk1"/>
                </a:solidFill>
                <a:latin typeface="Raleway"/>
                <a:ea typeface="Raleway"/>
                <a:cs typeface="Raleway"/>
                <a:sym typeface="Raleway"/>
              </a:rPr>
              <a:t>terbatas</a:t>
            </a:r>
            <a:endParaRPr sz="1600" b="1" dirty="0">
              <a:solidFill>
                <a:schemeClr val="dk1"/>
              </a:solidFill>
              <a:latin typeface="Raleway"/>
              <a:ea typeface="Raleway"/>
              <a:cs typeface="Raleway"/>
              <a:sym typeface="Raleway"/>
            </a:endParaRPr>
          </a:p>
        </p:txBody>
      </p:sp>
      <p:sp>
        <p:nvSpPr>
          <p:cNvPr id="555" name="Google Shape;555;p41"/>
          <p:cNvSpPr/>
          <p:nvPr/>
        </p:nvSpPr>
        <p:spPr>
          <a:xfrm>
            <a:off x="6461800" y="4014574"/>
            <a:ext cx="2251800" cy="863700"/>
          </a:xfrm>
          <a:prstGeom prst="roundRect">
            <a:avLst>
              <a:gd name="adj" fmla="val 16667"/>
            </a:avLst>
          </a:prstGeom>
          <a:solidFill>
            <a:srgbClr val="FFD966"/>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err="1">
                <a:solidFill>
                  <a:schemeClr val="dk1"/>
                </a:solidFill>
                <a:latin typeface="Raleway"/>
                <a:ea typeface="Raleway"/>
                <a:cs typeface="Raleway"/>
                <a:sym typeface="Raleway"/>
              </a:rPr>
              <a:t>Kesulitan</a:t>
            </a:r>
            <a:r>
              <a:rPr lang="en" sz="1600" b="1" dirty="0">
                <a:solidFill>
                  <a:schemeClr val="dk1"/>
                </a:solidFill>
                <a:latin typeface="Raleway"/>
                <a:ea typeface="Raleway"/>
                <a:cs typeface="Raleway"/>
                <a:sym typeface="Raleway"/>
              </a:rPr>
              <a:t> </a:t>
            </a:r>
            <a:r>
              <a:rPr lang="en" sz="1600" b="1" dirty="0" err="1">
                <a:solidFill>
                  <a:schemeClr val="dk1"/>
                </a:solidFill>
                <a:latin typeface="Raleway"/>
                <a:ea typeface="Raleway"/>
                <a:cs typeface="Raleway"/>
                <a:sym typeface="Raleway"/>
              </a:rPr>
              <a:t>integrasi</a:t>
            </a:r>
            <a:r>
              <a:rPr lang="en" sz="1600" b="1" dirty="0">
                <a:solidFill>
                  <a:schemeClr val="dk1"/>
                </a:solidFill>
                <a:latin typeface="Raleway"/>
                <a:ea typeface="Raleway"/>
                <a:cs typeface="Raleway"/>
                <a:sym typeface="Raleway"/>
              </a:rPr>
              <a:t> </a:t>
            </a:r>
            <a:r>
              <a:rPr lang="en" sz="1600" b="1" dirty="0" err="1">
                <a:solidFill>
                  <a:schemeClr val="dk1"/>
                </a:solidFill>
                <a:latin typeface="Raleway"/>
                <a:ea typeface="Raleway"/>
                <a:cs typeface="Raleway"/>
                <a:sym typeface="Raleway"/>
              </a:rPr>
              <a:t>dengan</a:t>
            </a:r>
            <a:r>
              <a:rPr lang="en" sz="1600" b="1" dirty="0">
                <a:solidFill>
                  <a:schemeClr val="dk1"/>
                </a:solidFill>
                <a:latin typeface="Raleway"/>
                <a:ea typeface="Raleway"/>
                <a:cs typeface="Raleway"/>
                <a:sym typeface="Raleway"/>
              </a:rPr>
              <a:t> </a:t>
            </a:r>
            <a:r>
              <a:rPr lang="en" sz="1600" b="1" i="1" dirty="0">
                <a:solidFill>
                  <a:schemeClr val="dk1"/>
                </a:solidFill>
                <a:latin typeface="Raleway"/>
                <a:ea typeface="Raleway"/>
                <a:cs typeface="Raleway"/>
                <a:sym typeface="Raleway"/>
              </a:rPr>
              <a:t>payment gateway</a:t>
            </a:r>
            <a:endParaRPr sz="1600" b="1" i="1" dirty="0">
              <a:solidFill>
                <a:schemeClr val="dk1"/>
              </a:solidFill>
              <a:latin typeface="Raleway"/>
              <a:ea typeface="Raleway"/>
              <a:cs typeface="Raleway"/>
              <a:sym typeface="Raleway"/>
            </a:endParaRPr>
          </a:p>
        </p:txBody>
      </p:sp>
      <p:sp>
        <p:nvSpPr>
          <p:cNvPr id="556" name="Google Shape;556;p41"/>
          <p:cNvSpPr txBox="1">
            <a:spLocks noGrp="1"/>
          </p:cNvSpPr>
          <p:nvPr>
            <p:ph type="subTitle" idx="1"/>
          </p:nvPr>
        </p:nvSpPr>
        <p:spPr>
          <a:xfrm>
            <a:off x="450050" y="1491213"/>
            <a:ext cx="2133900" cy="3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b="1" dirty="0" err="1">
                <a:solidFill>
                  <a:srgbClr val="FF0000"/>
                </a:solidFill>
              </a:rPr>
              <a:t>Mengelola</a:t>
            </a:r>
            <a:r>
              <a:rPr lang="en-US" sz="1300" b="1" dirty="0">
                <a:solidFill>
                  <a:srgbClr val="FF0000"/>
                </a:solidFill>
              </a:rPr>
              <a:t> </a:t>
            </a:r>
            <a:r>
              <a:rPr lang="en-US" sz="1300" b="1" dirty="0" err="1">
                <a:solidFill>
                  <a:srgbClr val="FF0000"/>
                </a:solidFill>
              </a:rPr>
              <a:t>banyak</a:t>
            </a:r>
            <a:endParaRPr sz="1300" b="1" dirty="0">
              <a:solidFill>
                <a:srgbClr val="FF0000"/>
              </a:solidFill>
            </a:endParaRPr>
          </a:p>
        </p:txBody>
      </p:sp>
      <p:sp>
        <p:nvSpPr>
          <p:cNvPr id="557" name="Google Shape;557;p41"/>
          <p:cNvSpPr txBox="1">
            <a:spLocks noGrp="1"/>
          </p:cNvSpPr>
          <p:nvPr>
            <p:ph type="subTitle" idx="1"/>
          </p:nvPr>
        </p:nvSpPr>
        <p:spPr>
          <a:xfrm>
            <a:off x="567950" y="2894925"/>
            <a:ext cx="2016000" cy="3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err="1">
                <a:solidFill>
                  <a:srgbClr val="FF0000"/>
                </a:solidFill>
              </a:rPr>
              <a:t>Mengelola</a:t>
            </a:r>
            <a:r>
              <a:rPr lang="en" sz="1300" b="1" dirty="0">
                <a:solidFill>
                  <a:srgbClr val="FF0000"/>
                </a:solidFill>
              </a:rPr>
              <a:t> </a:t>
            </a:r>
            <a:r>
              <a:rPr lang="en" sz="1300" b="1" dirty="0" err="1">
                <a:solidFill>
                  <a:srgbClr val="FF0000"/>
                </a:solidFill>
              </a:rPr>
              <a:t>banyak</a:t>
            </a:r>
            <a:endParaRPr sz="1300" b="1" dirty="0">
              <a:solidFill>
                <a:srgbClr val="FF0000"/>
              </a:solidFill>
            </a:endParaRPr>
          </a:p>
        </p:txBody>
      </p:sp>
      <p:cxnSp>
        <p:nvCxnSpPr>
          <p:cNvPr id="5" name="Straight Arrow Connector 4">
            <a:extLst>
              <a:ext uri="{FF2B5EF4-FFF2-40B4-BE49-F238E27FC236}">
                <a16:creationId xmlns:a16="http://schemas.microsoft.com/office/drawing/2014/main" id="{A764C6FD-DAAE-E6DF-E5AC-94EBFB09923F}"/>
              </a:ext>
            </a:extLst>
          </p:cNvPr>
          <p:cNvCxnSpPr>
            <a:cxnSpLocks/>
          </p:cNvCxnSpPr>
          <p:nvPr/>
        </p:nvCxnSpPr>
        <p:spPr>
          <a:xfrm>
            <a:off x="7604029" y="3248613"/>
            <a:ext cx="0" cy="67840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2"/>
          <p:cNvSpPr txBox="1">
            <a:spLocks noGrp="1"/>
          </p:cNvSpPr>
          <p:nvPr>
            <p:ph type="title"/>
          </p:nvPr>
        </p:nvSpPr>
        <p:spPr>
          <a:xfrm>
            <a:off x="1006500" y="604573"/>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latin typeface="Raleway Black"/>
                <a:ea typeface="Raleway Black"/>
                <a:cs typeface="Raleway Black"/>
                <a:sym typeface="Raleway Black"/>
              </a:rPr>
              <a:t>Rumusan</a:t>
            </a:r>
            <a:r>
              <a:rPr lang="en" dirty="0">
                <a:latin typeface="Raleway Black"/>
                <a:ea typeface="Raleway Black"/>
                <a:cs typeface="Raleway Black"/>
                <a:sym typeface="Raleway Black"/>
              </a:rPr>
              <a:t> </a:t>
            </a:r>
            <a:r>
              <a:rPr lang="en" dirty="0" err="1">
                <a:latin typeface="Raleway Black"/>
                <a:ea typeface="Raleway Black"/>
                <a:cs typeface="Raleway Black"/>
                <a:sym typeface="Raleway Black"/>
              </a:rPr>
              <a:t>Masalah</a:t>
            </a:r>
            <a:endParaRPr dirty="0">
              <a:latin typeface="Raleway Black"/>
              <a:ea typeface="Raleway Black"/>
              <a:cs typeface="Raleway Black"/>
              <a:sym typeface="Raleway Black"/>
            </a:endParaRPr>
          </a:p>
        </p:txBody>
      </p:sp>
      <p:sp>
        <p:nvSpPr>
          <p:cNvPr id="563" name="Google Shape;563;p42"/>
          <p:cNvSpPr txBox="1">
            <a:spLocks noGrp="1"/>
          </p:cNvSpPr>
          <p:nvPr>
            <p:ph type="subTitle" idx="1"/>
          </p:nvPr>
        </p:nvSpPr>
        <p:spPr>
          <a:xfrm>
            <a:off x="741900" y="1338010"/>
            <a:ext cx="7660200" cy="3512507"/>
          </a:xfrm>
          <a:prstGeom prst="rect">
            <a:avLst/>
          </a:prstGeom>
        </p:spPr>
        <p:txBody>
          <a:bodyPr spcFirstLastPara="1" wrap="square" lIns="91425" tIns="91425" rIns="91425" bIns="91425" anchor="t" anchorCtr="0">
            <a:noAutofit/>
          </a:bodyPr>
          <a:lstStyle/>
          <a:p>
            <a:pPr lvl="0" indent="-457200" rtl="0">
              <a:lnSpc>
                <a:spcPct val="150000"/>
              </a:lnSpc>
              <a:spcBef>
                <a:spcPts val="0"/>
              </a:spcBef>
              <a:spcAft>
                <a:spcPts val="0"/>
              </a:spcAft>
              <a:buFont typeface="+mj-lt"/>
              <a:buAutoNum type="arabicPeriod"/>
            </a:pPr>
            <a:r>
              <a:rPr lang="en-ID" sz="1800" dirty="0" err="1">
                <a:latin typeface="Raleway SemiBold"/>
                <a:ea typeface="Raleway SemiBold"/>
                <a:cs typeface="Raleway SemiBold"/>
                <a:sym typeface="Raleway SemiBold"/>
              </a:rPr>
              <a:t>Bagaimana</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cara</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meningkatkan</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efisiensi</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operasional</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dalam</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pengelolaan</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pembayaran</a:t>
            </a:r>
            <a:r>
              <a:rPr lang="en-ID" sz="1800" dirty="0">
                <a:latin typeface="Raleway SemiBold"/>
                <a:ea typeface="Raleway SemiBold"/>
                <a:cs typeface="Raleway SemiBold"/>
                <a:sym typeface="Raleway SemiBold"/>
              </a:rPr>
              <a:t> di </a:t>
            </a:r>
            <a:r>
              <a:rPr lang="en-ID" sz="1800" dirty="0" err="1">
                <a:latin typeface="Raleway SemiBold"/>
                <a:ea typeface="Raleway SemiBold"/>
                <a:cs typeface="Raleway SemiBold"/>
                <a:sym typeface="Raleway SemiBold"/>
              </a:rPr>
              <a:t>aplikasi</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Gasmaj</a:t>
            </a:r>
            <a:r>
              <a:rPr lang="en-ID" sz="1800" dirty="0">
                <a:latin typeface="Raleway SemiBold"/>
                <a:ea typeface="Raleway SemiBold"/>
                <a:cs typeface="Raleway SemiBold"/>
                <a:sym typeface="Raleway SemiBold"/>
              </a:rPr>
              <a:t>?</a:t>
            </a:r>
          </a:p>
          <a:p>
            <a:pPr lvl="0" indent="-457200" rtl="0">
              <a:lnSpc>
                <a:spcPct val="150000"/>
              </a:lnSpc>
              <a:spcBef>
                <a:spcPts val="0"/>
              </a:spcBef>
              <a:spcAft>
                <a:spcPts val="0"/>
              </a:spcAft>
              <a:buFont typeface="+mj-lt"/>
              <a:buAutoNum type="arabicPeriod"/>
            </a:pPr>
            <a:r>
              <a:rPr lang="en-ID" sz="1800" dirty="0" err="1">
                <a:latin typeface="Raleway SemiBold"/>
                <a:ea typeface="Raleway SemiBold"/>
                <a:cs typeface="Raleway SemiBold"/>
                <a:sym typeface="Raleway SemiBold"/>
              </a:rPr>
              <a:t>Bagaimana</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cara</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memperluas</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pilihan</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metode</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pembayaran</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untuk</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memenuhi</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preferensi</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pembayaran</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pelanggan</a:t>
            </a:r>
            <a:r>
              <a:rPr lang="en-ID" sz="1800" dirty="0">
                <a:latin typeface="Raleway SemiBold"/>
                <a:ea typeface="Raleway SemiBold"/>
                <a:cs typeface="Raleway SemiBold"/>
                <a:sym typeface="Raleway SemiBold"/>
              </a:rPr>
              <a:t>?</a:t>
            </a:r>
          </a:p>
          <a:p>
            <a:pPr lvl="0" indent="-457200" rtl="0">
              <a:lnSpc>
                <a:spcPct val="150000"/>
              </a:lnSpc>
              <a:spcBef>
                <a:spcPts val="0"/>
              </a:spcBef>
              <a:spcAft>
                <a:spcPts val="0"/>
              </a:spcAft>
              <a:buFont typeface="+mj-lt"/>
              <a:buAutoNum type="arabicPeriod"/>
            </a:pPr>
            <a:r>
              <a:rPr lang="en-ID" sz="1800" dirty="0" err="1">
                <a:latin typeface="Raleway SemiBold"/>
                <a:ea typeface="Raleway SemiBold"/>
                <a:cs typeface="Raleway SemiBold"/>
                <a:sym typeface="Raleway SemiBold"/>
              </a:rPr>
              <a:t>Bagaimana</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cara</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mengurangi</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kompleksitas</a:t>
            </a:r>
            <a:r>
              <a:rPr lang="en-ID" sz="1800" dirty="0">
                <a:latin typeface="Raleway SemiBold"/>
                <a:ea typeface="Raleway SemiBold"/>
                <a:cs typeface="Raleway SemiBold"/>
                <a:sym typeface="Raleway SemiBold"/>
              </a:rPr>
              <a:t> dan </a:t>
            </a:r>
            <a:r>
              <a:rPr lang="en-ID" sz="1800" dirty="0" err="1">
                <a:latin typeface="Raleway SemiBold"/>
                <a:ea typeface="Raleway SemiBold"/>
                <a:cs typeface="Raleway SemiBold"/>
                <a:sym typeface="Raleway SemiBold"/>
              </a:rPr>
              <a:t>waktu</a:t>
            </a:r>
            <a:r>
              <a:rPr lang="en-ID" sz="1800" dirty="0">
                <a:latin typeface="Raleway SemiBold"/>
                <a:ea typeface="Raleway SemiBold"/>
                <a:cs typeface="Raleway SemiBold"/>
                <a:sym typeface="Raleway SemiBold"/>
              </a:rPr>
              <a:t> yang </a:t>
            </a:r>
            <a:r>
              <a:rPr lang="en-ID" sz="1800" dirty="0" err="1">
                <a:latin typeface="Raleway SemiBold"/>
                <a:ea typeface="Raleway SemiBold"/>
                <a:cs typeface="Raleway SemiBold"/>
                <a:sym typeface="Raleway SemiBold"/>
              </a:rPr>
              <a:t>diperlukan</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dalam</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mengelola</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integrasi</a:t>
            </a:r>
            <a:r>
              <a:rPr lang="en-ID" sz="1800" dirty="0">
                <a:latin typeface="Raleway SemiBold"/>
                <a:ea typeface="Raleway SemiBold"/>
                <a:cs typeface="Raleway SemiBold"/>
                <a:sym typeface="Raleway SemiBold"/>
              </a:rPr>
              <a:t> </a:t>
            </a:r>
            <a:r>
              <a:rPr lang="en-ID" sz="1800" i="1" dirty="0">
                <a:latin typeface="Raleway SemiBold"/>
                <a:ea typeface="Raleway SemiBold"/>
                <a:cs typeface="Raleway SemiBold"/>
                <a:sym typeface="Raleway SemiBold"/>
              </a:rPr>
              <a:t>payment gateway </a:t>
            </a:r>
            <a:r>
              <a:rPr lang="en-ID" sz="1800" dirty="0" err="1">
                <a:latin typeface="Raleway SemiBold"/>
                <a:ea typeface="Raleway SemiBold"/>
                <a:cs typeface="Raleway SemiBold"/>
                <a:sym typeface="Raleway SemiBold"/>
              </a:rPr>
              <a:t>secara</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terpisah</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untuk</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setiap</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metode</a:t>
            </a:r>
            <a:r>
              <a:rPr lang="en-ID" sz="1800" dirty="0">
                <a:latin typeface="Raleway SemiBold"/>
                <a:ea typeface="Raleway SemiBold"/>
                <a:cs typeface="Raleway SemiBold"/>
                <a:sym typeface="Raleway SemiBold"/>
              </a:rPr>
              <a:t> </a:t>
            </a:r>
            <a:r>
              <a:rPr lang="en-ID" sz="1800" dirty="0" err="1">
                <a:latin typeface="Raleway SemiBold"/>
                <a:ea typeface="Raleway SemiBold"/>
                <a:cs typeface="Raleway SemiBold"/>
                <a:sym typeface="Raleway SemiBold"/>
              </a:rPr>
              <a:t>pembayaran</a:t>
            </a:r>
            <a:r>
              <a:rPr lang="en-ID" sz="1800" dirty="0">
                <a:latin typeface="Raleway SemiBold"/>
                <a:ea typeface="Raleway SemiBold"/>
                <a:cs typeface="Raleway SemiBold"/>
                <a:sym typeface="Raleway SemiBold"/>
              </a:rPr>
              <a:t>?</a:t>
            </a:r>
          </a:p>
          <a:p>
            <a:pPr lvl="0" indent="-457200" algn="ctr" rtl="0">
              <a:lnSpc>
                <a:spcPct val="150000"/>
              </a:lnSpc>
              <a:spcBef>
                <a:spcPts val="0"/>
              </a:spcBef>
              <a:spcAft>
                <a:spcPts val="0"/>
              </a:spcAft>
              <a:buFont typeface="+mj-lt"/>
              <a:buAutoNum type="arabicPeriod"/>
            </a:pPr>
            <a:endParaRPr lang="en-ID" sz="1800" dirty="0">
              <a:latin typeface="Raleway SemiBold"/>
              <a:ea typeface="Raleway SemiBold"/>
              <a:cs typeface="Raleway SemiBold"/>
              <a:sym typeface="Raleway SemiBold"/>
            </a:endParaRPr>
          </a:p>
          <a:p>
            <a:pPr marL="0" lvl="0" indent="0" algn="ctr" rtl="0">
              <a:lnSpc>
                <a:spcPct val="150000"/>
              </a:lnSpc>
              <a:spcBef>
                <a:spcPts val="0"/>
              </a:spcBef>
              <a:spcAft>
                <a:spcPts val="0"/>
              </a:spcAft>
              <a:buNone/>
            </a:pPr>
            <a:endParaRPr lang="en-ID" sz="2000" dirty="0">
              <a:latin typeface="Raleway SemiBold"/>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3"/>
          <p:cNvSpPr txBox="1">
            <a:spLocks noGrp="1"/>
          </p:cNvSpPr>
          <p:nvPr>
            <p:ph type="title" idx="4294967295"/>
          </p:nvPr>
        </p:nvSpPr>
        <p:spPr>
          <a:xfrm>
            <a:off x="278750" y="437363"/>
            <a:ext cx="412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accent3"/>
                </a:solidFill>
              </a:rPr>
              <a:t>Metode Pengumpulan Data</a:t>
            </a:r>
            <a:endParaRPr sz="2300">
              <a:solidFill>
                <a:schemeClr val="accent3"/>
              </a:solidFill>
            </a:endParaRPr>
          </a:p>
        </p:txBody>
      </p:sp>
      <p:sp>
        <p:nvSpPr>
          <p:cNvPr id="569" name="Google Shape;569;p43"/>
          <p:cNvSpPr txBox="1">
            <a:spLocks noGrp="1"/>
          </p:cNvSpPr>
          <p:nvPr>
            <p:ph type="title" idx="4294967295"/>
          </p:nvPr>
        </p:nvSpPr>
        <p:spPr>
          <a:xfrm>
            <a:off x="4920550" y="437363"/>
            <a:ext cx="376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accent3"/>
                </a:solidFill>
              </a:rPr>
              <a:t>Metode Pengembangan</a:t>
            </a:r>
            <a:endParaRPr sz="2300">
              <a:solidFill>
                <a:schemeClr val="accent3"/>
              </a:solidFill>
            </a:endParaRPr>
          </a:p>
        </p:txBody>
      </p:sp>
      <p:sp>
        <p:nvSpPr>
          <p:cNvPr id="570" name="Google Shape;570;p43"/>
          <p:cNvSpPr txBox="1">
            <a:spLocks noGrp="1"/>
          </p:cNvSpPr>
          <p:nvPr>
            <p:ph type="title" idx="4294967295"/>
          </p:nvPr>
        </p:nvSpPr>
        <p:spPr>
          <a:xfrm>
            <a:off x="278750" y="2668313"/>
            <a:ext cx="412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accent3"/>
                </a:solidFill>
              </a:rPr>
              <a:t>Metode Evaluasi/Testing</a:t>
            </a:r>
            <a:endParaRPr sz="2300">
              <a:solidFill>
                <a:schemeClr val="accent3"/>
              </a:solidFill>
            </a:endParaRPr>
          </a:p>
        </p:txBody>
      </p:sp>
      <p:pic>
        <p:nvPicPr>
          <p:cNvPr id="571" name="Google Shape;571;p43"/>
          <p:cNvPicPr preferRelativeResize="0"/>
          <p:nvPr/>
        </p:nvPicPr>
        <p:blipFill>
          <a:blip r:embed="rId3">
            <a:alphaModFix/>
          </a:blip>
          <a:stretch>
            <a:fillRect/>
          </a:stretch>
        </p:blipFill>
        <p:spPr>
          <a:xfrm>
            <a:off x="378350" y="3327938"/>
            <a:ext cx="3656200" cy="1378200"/>
          </a:xfrm>
          <a:prstGeom prst="rect">
            <a:avLst/>
          </a:prstGeom>
          <a:noFill/>
          <a:ln>
            <a:noFill/>
          </a:ln>
        </p:spPr>
      </p:pic>
      <p:pic>
        <p:nvPicPr>
          <p:cNvPr id="572" name="Google Shape;572;p43"/>
          <p:cNvPicPr preferRelativeResize="0"/>
          <p:nvPr/>
        </p:nvPicPr>
        <p:blipFill>
          <a:blip r:embed="rId4">
            <a:alphaModFix/>
          </a:blip>
          <a:stretch>
            <a:fillRect/>
          </a:stretch>
        </p:blipFill>
        <p:spPr>
          <a:xfrm>
            <a:off x="4920550" y="1325111"/>
            <a:ext cx="3944700" cy="3323478"/>
          </a:xfrm>
          <a:prstGeom prst="rect">
            <a:avLst/>
          </a:prstGeom>
          <a:noFill/>
          <a:ln>
            <a:noFill/>
          </a:ln>
        </p:spPr>
      </p:pic>
      <p:sp>
        <p:nvSpPr>
          <p:cNvPr id="573" name="Google Shape;573;p43"/>
          <p:cNvSpPr txBox="1">
            <a:spLocks noGrp="1"/>
          </p:cNvSpPr>
          <p:nvPr>
            <p:ph type="subTitle" idx="4294967295"/>
          </p:nvPr>
        </p:nvSpPr>
        <p:spPr>
          <a:xfrm>
            <a:off x="430300" y="1096988"/>
            <a:ext cx="3765300" cy="1484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err="1"/>
              <a:t>Wawancara</a:t>
            </a:r>
            <a:endParaRPr sz="1800" dirty="0"/>
          </a:p>
          <a:p>
            <a:pPr marL="457200" lvl="0" indent="-342900" algn="l" rtl="0">
              <a:lnSpc>
                <a:spcPct val="150000"/>
              </a:lnSpc>
              <a:spcBef>
                <a:spcPts val="0"/>
              </a:spcBef>
              <a:spcAft>
                <a:spcPts val="0"/>
              </a:spcAft>
              <a:buSzPts val="1800"/>
              <a:buChar char="●"/>
            </a:pPr>
            <a:r>
              <a:rPr lang="en" dirty="0" err="1"/>
              <a:t>Observasi</a:t>
            </a:r>
            <a:endParaRPr sz="1800" dirty="0"/>
          </a:p>
          <a:p>
            <a:pPr marL="457200" lvl="0" indent="-342900" algn="l" rtl="0">
              <a:lnSpc>
                <a:spcPct val="150000"/>
              </a:lnSpc>
              <a:spcBef>
                <a:spcPts val="0"/>
              </a:spcBef>
              <a:spcAft>
                <a:spcPts val="0"/>
              </a:spcAft>
              <a:buSzPts val="1800"/>
              <a:buChar char="●"/>
            </a:pPr>
            <a:r>
              <a:rPr lang="en" dirty="0" err="1"/>
              <a:t>Studi</a:t>
            </a:r>
            <a:r>
              <a:rPr lang="en" dirty="0"/>
              <a:t> </a:t>
            </a:r>
            <a:r>
              <a:rPr lang="en" dirty="0" err="1"/>
              <a:t>Literatur</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5D0E-EE61-5CF5-FC4B-73078E42FA4D}"/>
              </a:ext>
            </a:extLst>
          </p:cNvPr>
          <p:cNvSpPr>
            <a:spLocks noGrp="1"/>
          </p:cNvSpPr>
          <p:nvPr>
            <p:ph type="title"/>
          </p:nvPr>
        </p:nvSpPr>
        <p:spPr>
          <a:xfrm>
            <a:off x="5148375" y="2076450"/>
            <a:ext cx="3897654" cy="990600"/>
          </a:xfrm>
        </p:spPr>
        <p:txBody>
          <a:bodyPr/>
          <a:lstStyle/>
          <a:p>
            <a:r>
              <a:rPr lang="en-US" dirty="0" err="1"/>
              <a:t>Kerangka</a:t>
            </a:r>
            <a:r>
              <a:rPr lang="en-US" dirty="0"/>
              <a:t> </a:t>
            </a:r>
            <a:r>
              <a:rPr lang="en-US" dirty="0" err="1"/>
              <a:t>Pemikiran</a:t>
            </a:r>
            <a:endParaRPr lang="en-US" dirty="0"/>
          </a:p>
        </p:txBody>
      </p:sp>
      <p:pic>
        <p:nvPicPr>
          <p:cNvPr id="6" name="Picture 5">
            <a:extLst>
              <a:ext uri="{FF2B5EF4-FFF2-40B4-BE49-F238E27FC236}">
                <a16:creationId xmlns:a16="http://schemas.microsoft.com/office/drawing/2014/main" id="{61EC6BBC-DA6B-530C-74FD-D4C35699FDA0}"/>
              </a:ext>
            </a:extLst>
          </p:cNvPr>
          <p:cNvPicPr>
            <a:picLocks noChangeAspect="1"/>
          </p:cNvPicPr>
          <p:nvPr/>
        </p:nvPicPr>
        <p:blipFill>
          <a:blip r:embed="rId2"/>
          <a:stretch>
            <a:fillRect/>
          </a:stretch>
        </p:blipFill>
        <p:spPr>
          <a:xfrm>
            <a:off x="787920" y="126546"/>
            <a:ext cx="2243249" cy="4890407"/>
          </a:xfrm>
          <a:prstGeom prst="rect">
            <a:avLst/>
          </a:prstGeom>
        </p:spPr>
      </p:pic>
    </p:spTree>
    <p:extLst>
      <p:ext uri="{BB962C8B-B14F-4D97-AF65-F5344CB8AC3E}">
        <p14:creationId xmlns:p14="http://schemas.microsoft.com/office/powerpoint/2010/main" val="222490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5D0E-EE61-5CF5-FC4B-73078E42FA4D}"/>
              </a:ext>
            </a:extLst>
          </p:cNvPr>
          <p:cNvSpPr>
            <a:spLocks noGrp="1"/>
          </p:cNvSpPr>
          <p:nvPr>
            <p:ph type="title"/>
          </p:nvPr>
        </p:nvSpPr>
        <p:spPr>
          <a:xfrm>
            <a:off x="5148375" y="2076450"/>
            <a:ext cx="3897654" cy="990600"/>
          </a:xfrm>
        </p:spPr>
        <p:txBody>
          <a:bodyPr/>
          <a:lstStyle/>
          <a:p>
            <a:r>
              <a:rPr lang="en-US" dirty="0">
                <a:latin typeface="Raleway Black"/>
                <a:ea typeface="Raleway Black"/>
                <a:cs typeface="Raleway Black"/>
                <a:sym typeface="Raleway Black"/>
              </a:rPr>
              <a:t>Workflow </a:t>
            </a:r>
            <a:r>
              <a:rPr lang="en-US" dirty="0" err="1">
                <a:latin typeface="Raleway Black"/>
                <a:ea typeface="Raleway Black"/>
                <a:cs typeface="Raleway Black"/>
                <a:sym typeface="Raleway Black"/>
              </a:rPr>
              <a:t>Sistem</a:t>
            </a:r>
            <a:r>
              <a:rPr lang="en-US" dirty="0">
                <a:latin typeface="Raleway Black"/>
                <a:ea typeface="Raleway Black"/>
                <a:cs typeface="Raleway Black"/>
                <a:sym typeface="Raleway Black"/>
              </a:rPr>
              <a:t> </a:t>
            </a:r>
            <a:r>
              <a:rPr lang="en-US" dirty="0" err="1">
                <a:latin typeface="Raleway Black"/>
                <a:ea typeface="Raleway Black"/>
                <a:cs typeface="Raleway Black"/>
                <a:sym typeface="Raleway Black"/>
              </a:rPr>
              <a:t>Saat</a:t>
            </a:r>
            <a:r>
              <a:rPr lang="en-US" dirty="0">
                <a:latin typeface="Raleway Black"/>
                <a:ea typeface="Raleway Black"/>
                <a:cs typeface="Raleway Black"/>
                <a:sym typeface="Raleway Black"/>
              </a:rPr>
              <a:t> </a:t>
            </a:r>
            <a:r>
              <a:rPr lang="en-US" dirty="0" err="1">
                <a:latin typeface="Raleway Black"/>
                <a:ea typeface="Raleway Black"/>
                <a:cs typeface="Raleway Black"/>
                <a:sym typeface="Raleway Black"/>
              </a:rPr>
              <a:t>Ini</a:t>
            </a:r>
            <a:endParaRPr lang="en-US" dirty="0"/>
          </a:p>
        </p:txBody>
      </p:sp>
      <p:pic>
        <p:nvPicPr>
          <p:cNvPr id="3" name="Picture 2">
            <a:extLst>
              <a:ext uri="{FF2B5EF4-FFF2-40B4-BE49-F238E27FC236}">
                <a16:creationId xmlns:a16="http://schemas.microsoft.com/office/drawing/2014/main" id="{FDB9F1DE-6E97-17D1-0E2A-376FB48146AC}"/>
              </a:ext>
            </a:extLst>
          </p:cNvPr>
          <p:cNvPicPr>
            <a:picLocks noChangeAspect="1"/>
          </p:cNvPicPr>
          <p:nvPr/>
        </p:nvPicPr>
        <p:blipFill>
          <a:blip r:embed="rId2"/>
          <a:stretch>
            <a:fillRect/>
          </a:stretch>
        </p:blipFill>
        <p:spPr>
          <a:xfrm>
            <a:off x="500744" y="0"/>
            <a:ext cx="3048000" cy="5143500"/>
          </a:xfrm>
          <a:prstGeom prst="rect">
            <a:avLst/>
          </a:prstGeom>
        </p:spPr>
      </p:pic>
    </p:spTree>
    <p:extLst>
      <p:ext uri="{BB962C8B-B14F-4D97-AF65-F5344CB8AC3E}">
        <p14:creationId xmlns:p14="http://schemas.microsoft.com/office/powerpoint/2010/main" val="196986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5D0E-EE61-5CF5-FC4B-73078E42FA4D}"/>
              </a:ext>
            </a:extLst>
          </p:cNvPr>
          <p:cNvSpPr>
            <a:spLocks noGrp="1"/>
          </p:cNvSpPr>
          <p:nvPr>
            <p:ph type="title"/>
          </p:nvPr>
        </p:nvSpPr>
        <p:spPr>
          <a:xfrm>
            <a:off x="5148375" y="2076450"/>
            <a:ext cx="3897654" cy="990600"/>
          </a:xfrm>
        </p:spPr>
        <p:txBody>
          <a:bodyPr/>
          <a:lstStyle/>
          <a:p>
            <a:r>
              <a:rPr lang="en-US" dirty="0" err="1"/>
              <a:t>Aristektur</a:t>
            </a:r>
            <a:r>
              <a:rPr lang="en-US" dirty="0"/>
              <a:t> </a:t>
            </a:r>
            <a:r>
              <a:rPr lang="en-US" dirty="0" err="1"/>
              <a:t>Perangkat</a:t>
            </a:r>
            <a:r>
              <a:rPr lang="en-US" dirty="0"/>
              <a:t> </a:t>
            </a:r>
            <a:r>
              <a:rPr lang="en-US" dirty="0" err="1"/>
              <a:t>Lunak</a:t>
            </a:r>
            <a:endParaRPr lang="en-US" dirty="0"/>
          </a:p>
        </p:txBody>
      </p:sp>
      <p:pic>
        <p:nvPicPr>
          <p:cNvPr id="5" name="Picture 4">
            <a:extLst>
              <a:ext uri="{FF2B5EF4-FFF2-40B4-BE49-F238E27FC236}">
                <a16:creationId xmlns:a16="http://schemas.microsoft.com/office/drawing/2014/main" id="{8C544819-7983-66A4-4C78-B89EDA61DFEE}"/>
              </a:ext>
            </a:extLst>
          </p:cNvPr>
          <p:cNvPicPr>
            <a:picLocks noChangeAspect="1"/>
          </p:cNvPicPr>
          <p:nvPr/>
        </p:nvPicPr>
        <p:blipFill>
          <a:blip r:embed="rId2"/>
          <a:stretch>
            <a:fillRect/>
          </a:stretch>
        </p:blipFill>
        <p:spPr>
          <a:xfrm>
            <a:off x="299892" y="0"/>
            <a:ext cx="3466030" cy="5143500"/>
          </a:xfrm>
          <a:prstGeom prst="rect">
            <a:avLst/>
          </a:prstGeom>
        </p:spPr>
      </p:pic>
    </p:spTree>
    <p:extLst>
      <p:ext uri="{BB962C8B-B14F-4D97-AF65-F5344CB8AC3E}">
        <p14:creationId xmlns:p14="http://schemas.microsoft.com/office/powerpoint/2010/main" val="258261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6"/>
          <p:cNvSpPr txBox="1">
            <a:spLocks noGrp="1"/>
          </p:cNvSpPr>
          <p:nvPr>
            <p:ph type="title"/>
          </p:nvPr>
        </p:nvSpPr>
        <p:spPr>
          <a:xfrm>
            <a:off x="874200" y="135550"/>
            <a:ext cx="7395600" cy="8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aleway Black"/>
                <a:ea typeface="Raleway Black"/>
                <a:cs typeface="Raleway Black"/>
                <a:sym typeface="Raleway Black"/>
              </a:rPr>
              <a:t>Use Case Diagram - Aktor</a:t>
            </a:r>
            <a:endParaRPr>
              <a:latin typeface="Raleway Black"/>
              <a:ea typeface="Raleway Black"/>
              <a:cs typeface="Raleway Black"/>
              <a:sym typeface="Raleway Black"/>
            </a:endParaRPr>
          </a:p>
        </p:txBody>
      </p:sp>
      <p:pic>
        <p:nvPicPr>
          <p:cNvPr id="3" name="Picture 2">
            <a:extLst>
              <a:ext uri="{FF2B5EF4-FFF2-40B4-BE49-F238E27FC236}">
                <a16:creationId xmlns:a16="http://schemas.microsoft.com/office/drawing/2014/main" id="{7D151C58-4A54-6A37-A57F-DBD9B0FC315A}"/>
              </a:ext>
            </a:extLst>
          </p:cNvPr>
          <p:cNvPicPr>
            <a:picLocks noChangeAspect="1"/>
          </p:cNvPicPr>
          <p:nvPr/>
        </p:nvPicPr>
        <p:blipFill>
          <a:blip r:embed="rId3"/>
          <a:stretch>
            <a:fillRect/>
          </a:stretch>
        </p:blipFill>
        <p:spPr>
          <a:xfrm>
            <a:off x="3054474" y="1693635"/>
            <a:ext cx="3035052" cy="2568121"/>
          </a:xfrm>
          <a:prstGeom prst="rect">
            <a:avLst/>
          </a:prstGeom>
        </p:spPr>
      </p:pic>
    </p:spTree>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1536</Words>
  <Application>Microsoft Macintosh PowerPoint</Application>
  <PresentationFormat>On-screen Show (16:9)</PresentationFormat>
  <Paragraphs>164</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Fredoka One</vt:lpstr>
      <vt:lpstr>Raleway</vt:lpstr>
      <vt:lpstr>Raleway Black</vt:lpstr>
      <vt:lpstr>Raleway Medium</vt:lpstr>
      <vt:lpstr>Raleway SemiBold</vt:lpstr>
      <vt:lpstr>Retato Slideshow by Slidesgo</vt:lpstr>
      <vt:lpstr>APLIKASI PAYMENT GATEWAY AGGREGATOR</vt:lpstr>
      <vt:lpstr>Tempat Penelitian</vt:lpstr>
      <vt:lpstr>Latar Belakang</vt:lpstr>
      <vt:lpstr>Rumusan Masalah</vt:lpstr>
      <vt:lpstr>Metode Pengumpulan Data</vt:lpstr>
      <vt:lpstr>Kerangka Pemikiran</vt:lpstr>
      <vt:lpstr>Workflow Sistem Saat Ini</vt:lpstr>
      <vt:lpstr>Aristektur Perangkat Lunak</vt:lpstr>
      <vt:lpstr>Use Case Diagram - Aktor</vt:lpstr>
      <vt:lpstr>Use Case Diagram Admin</vt:lpstr>
      <vt:lpstr>Use Case Diagram Merchant</vt:lpstr>
      <vt:lpstr>Use Case Diagram Customer</vt:lpstr>
      <vt:lpstr>Activity Diagram Pengelolaan Merchant</vt:lpstr>
      <vt:lpstr>Activity Diagram Transaksi Pelanggan (Customer)</vt:lpstr>
      <vt:lpstr>Sequence Diagram Pengelolaan Merchant</vt:lpstr>
      <vt:lpstr>Sequence Diagram Transaksi Pelanggan (Customer)</vt:lpstr>
      <vt:lpstr>Class Diagram</vt:lpstr>
      <vt:lpstr>Entity Relationship Diagram</vt:lpstr>
      <vt:lpstr>Tampilan Program</vt:lpstr>
      <vt:lpstr>Evaluasi Kepuasan Pengelola</vt:lpstr>
      <vt:lpstr>Evaluasi Kepuasan Calon Pelanggan</vt:lpstr>
      <vt:lpstr>Kesimpulan</vt:lpstr>
      <vt:lpstr>Saran 1</vt:lpstr>
      <vt:lpstr>Saran 1</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PAYMENT GATEWAY AGGREGATOR</dc:title>
  <cp:lastModifiedBy>Microsoft Office User</cp:lastModifiedBy>
  <cp:revision>24</cp:revision>
  <dcterms:modified xsi:type="dcterms:W3CDTF">2023-07-20T10:50:01Z</dcterms:modified>
</cp:coreProperties>
</file>