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C8F6-1DA5-9D2D-3132-FEB8D7A9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0AA9C-DCBC-F51F-F121-5BA5B9FA9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59B5A-0BFB-981F-A269-E60EB15A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A6FC-468E-48F1-ACED-A66087C9E44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6F01-0CA7-BDC7-9B88-2995C30A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3DDCA-75AB-8324-328C-BC214099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513A-552F-4219-802B-66223F2C8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0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9F30-9B3E-C60B-19E1-EF3F9587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29F58-B39F-FBE0-B431-D270EAEFB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C7DE6-850D-B9F8-226F-04885FCB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A6FC-468E-48F1-ACED-A66087C9E44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1F01-351A-A9F6-F811-5ABC04D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2CED-F5A8-5CB9-28ED-EC7734F1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513A-552F-4219-802B-66223F2C8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93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F2B0C-0883-3487-33B7-93D82C810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36F1D-FBED-D126-280C-11C343862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8D4DC-045B-C517-3112-2E10093F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A6FC-468E-48F1-ACED-A66087C9E44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39BA-196A-A186-2F7E-4B5D2D90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2CE6-DF6B-3C5F-5F36-61ACB7CE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513A-552F-4219-802B-66223F2C8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16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5996-DF77-4F45-2A7B-E9979145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234A-016D-2139-BF36-7507777D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9ED0E-8ACB-BE5B-41EC-9BF90680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A6FC-468E-48F1-ACED-A66087C9E44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1161-2BE9-DB31-4EA7-30067D8B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7E12-E4EF-5CDE-2A55-7C2E2286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513A-552F-4219-802B-66223F2C8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32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7706-9F20-B75C-987C-9AA9E5AC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DA5B-526B-169C-6B84-0300F272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D07AB-E357-0D6C-F816-52E65E66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A6FC-468E-48F1-ACED-A66087C9E44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9BC70-B0EB-5244-FC8A-D7BD94BA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3E42-DC7B-92A5-C865-E21DDA6B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513A-552F-4219-802B-66223F2C8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34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343E-1304-6AB3-537B-5A172F32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46E6-9A59-945A-38E2-8DFE6C6FC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51FA5-C613-E315-D1FA-92F02878F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8A72D-46BC-88CC-8919-BFA16E1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A6FC-468E-48F1-ACED-A66087C9E44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83A47-CAA7-3FA5-B00F-5D1D96FA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0E0A0-E38F-673C-04FB-BF54DAB7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513A-552F-4219-802B-66223F2C8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5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6D9F-9B15-AA30-780C-D2577F53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5789A-53EA-A21E-03CB-14C4FF7D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1B4C7-5F75-E840-101C-B5BD3B057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623ED-951E-98A5-DFF5-8795C772E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6E193-CADC-F2BB-E60E-E1CE7DC7B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CB57E-3AE5-16DC-6AD9-CFB9DF8A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A6FC-468E-48F1-ACED-A66087C9E44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D232C-D005-ABDD-42D1-4C9DAED8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8F585-6884-16B2-1274-AB151397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513A-552F-4219-802B-66223F2C8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27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7246-B630-8C3E-55DA-271A55FA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032AC-8F1B-0C82-73AC-BC712D8E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A6FC-468E-48F1-ACED-A66087C9E44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8A053-59DF-9F3B-4DEA-375A4AB8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348A5-043D-B369-AFC3-7C914BB6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513A-552F-4219-802B-66223F2C8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0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C64C5-81AC-A474-C861-9EFB89D0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A6FC-468E-48F1-ACED-A66087C9E44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B7268-9F08-9D13-D3AA-EA86BF47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93CCD-8FD3-7F2D-7075-EF9B296D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513A-552F-4219-802B-66223F2C8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98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07A2-967A-7F3A-26A3-ADDEF36C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9667-D302-EE36-3361-2C421F8E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0F764-BB51-C79C-FD56-0AB831A0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31F9-A10C-5780-6C97-C33606B6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A6FC-468E-48F1-ACED-A66087C9E44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40559-8916-7B10-1484-0035392B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81A28-9DA4-3273-B834-D54D6850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513A-552F-4219-802B-66223F2C8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D467-E528-8286-8E81-6D92E6EC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0C220-46FB-2C92-90B1-05C7F59A6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AF6FA-8BB9-B150-7B1C-0F7504CBB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C7BF7-6157-723E-6008-D873DDD9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A6FC-468E-48F1-ACED-A66087C9E44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E374A-671F-3448-AA4A-B5D4DF38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9299C-976F-3C63-3217-9D512546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513A-552F-4219-802B-66223F2C8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4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C4A7E-BC43-C5B3-DC4F-A9560A32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6110-F921-EA47-8E86-003AFB84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7A0F-493B-2544-546E-482898CB7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EAA6FC-468E-48F1-ACED-A66087C9E44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22A08-058F-E523-A661-8BF813630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EA9D7-EB16-F3EE-3708-9DD691055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1513A-552F-4219-802B-66223F2C8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0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D632-0F78-9295-A5FC-D802ADD0B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 Results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F743F-4F2A-3B15-DEE3-B5717AFEB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Experiment 1 (50%) 67/132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7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3A03-976A-8829-51EE-3F923857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WSLS, RW, and RWPD similarly good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3C305-2F21-20A2-4B7A-F9A35384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1837490"/>
            <a:ext cx="4470399" cy="2203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C755F-3B1A-1917-28B8-D5723911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3" y="3870035"/>
            <a:ext cx="4470400" cy="220371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013BE00-4302-59EC-CF92-023C3AF7B14C}"/>
              </a:ext>
            </a:extLst>
          </p:cNvPr>
          <p:cNvGrpSpPr/>
          <p:nvPr/>
        </p:nvGrpSpPr>
        <p:grpSpPr>
          <a:xfrm>
            <a:off x="6096000" y="1837490"/>
            <a:ext cx="4216375" cy="4236263"/>
            <a:chOff x="6096000" y="1837490"/>
            <a:chExt cx="4216375" cy="42362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B61CC8-2B58-4BE5-B27C-4E0112184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837490"/>
              <a:ext cx="4216375" cy="423626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E0DF18-B6A3-73B0-7052-DDEC500D93CC}"/>
                </a:ext>
              </a:extLst>
            </p:cNvPr>
            <p:cNvSpPr/>
            <p:nvPr/>
          </p:nvSpPr>
          <p:spPr>
            <a:xfrm>
              <a:off x="7747000" y="1837490"/>
              <a:ext cx="956733" cy="270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125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A55E-A621-D282-2EF7-72633959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spurious relationships, nothing solid.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33462-882E-B91C-D2D9-EA2E93BC5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729" y="2138090"/>
            <a:ext cx="3102730" cy="2128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549E6E-EFE3-F84B-B42C-FCFB8AB9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66" y="2138091"/>
            <a:ext cx="3102731" cy="2128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A5CEBE-69EB-77A2-F5E2-2419F7D0F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997" y="2138090"/>
            <a:ext cx="3102731" cy="21280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7C6A3B-8D7B-0199-0691-01C52013573D}"/>
              </a:ext>
            </a:extLst>
          </p:cNvPr>
          <p:cNvSpPr txBox="1"/>
          <p:nvPr/>
        </p:nvSpPr>
        <p:spPr>
          <a:xfrm>
            <a:off x="5308600" y="182033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RW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F926F-2B38-443A-834E-BD301270C096}"/>
              </a:ext>
            </a:extLst>
          </p:cNvPr>
          <p:cNvSpPr txBox="1"/>
          <p:nvPr/>
        </p:nvSpPr>
        <p:spPr>
          <a:xfrm>
            <a:off x="8362194" y="182033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RWPD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D621C1-D467-2185-8D46-B33B50FBA29A}"/>
              </a:ext>
            </a:extLst>
          </p:cNvPr>
          <p:cNvSpPr txBox="1"/>
          <p:nvPr/>
        </p:nvSpPr>
        <p:spPr>
          <a:xfrm>
            <a:off x="2382007" y="182033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WSLS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60945-D573-4ABD-B797-22A1C4F92F6B}"/>
              </a:ext>
            </a:extLst>
          </p:cNvPr>
          <p:cNvSpPr txBox="1"/>
          <p:nvPr/>
        </p:nvSpPr>
        <p:spPr>
          <a:xfrm>
            <a:off x="0" y="2894338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participants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96419B-FE70-1220-74B8-1F5BE5C0CEE5}"/>
              </a:ext>
            </a:extLst>
          </p:cNvPr>
          <p:cNvSpPr txBox="1"/>
          <p:nvPr/>
        </p:nvSpPr>
        <p:spPr>
          <a:xfrm>
            <a:off x="0" y="5162015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Best fits</a:t>
            </a:r>
            <a:endParaRPr lang="en-GB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1C88C0A-4616-F08C-12C8-8ADEEEBF8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727" y="4729948"/>
            <a:ext cx="3102732" cy="21280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A42023-C8E9-243A-C993-786F643AD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997" y="4665405"/>
            <a:ext cx="3255981" cy="21761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B015723-C22A-4E31-D823-BBCACB9B84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1" y="4689474"/>
            <a:ext cx="3102732" cy="21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Cross validation Results</vt:lpstr>
      <vt:lpstr>WSLS, RW, and RWPD similarly good</vt:lpstr>
      <vt:lpstr>Only spurious relationships, nothing solid.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 Lindersson</dc:creator>
  <cp:lastModifiedBy>Carl Lindersson</cp:lastModifiedBy>
  <cp:revision>1</cp:revision>
  <dcterms:created xsi:type="dcterms:W3CDTF">2024-06-18T13:14:28Z</dcterms:created>
  <dcterms:modified xsi:type="dcterms:W3CDTF">2024-06-18T13:55:20Z</dcterms:modified>
</cp:coreProperties>
</file>