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59" r:id="rId3"/>
    <p:sldId id="627" r:id="rId4"/>
    <p:sldId id="550" r:id="rId5"/>
    <p:sldId id="561" r:id="rId6"/>
    <p:sldId id="552" r:id="rId7"/>
    <p:sldId id="628" r:id="rId8"/>
    <p:sldId id="641" r:id="rId9"/>
    <p:sldId id="664" r:id="rId10"/>
    <p:sldId id="554" r:id="rId11"/>
    <p:sldId id="619" r:id="rId12"/>
    <p:sldId id="558" r:id="rId13"/>
    <p:sldId id="630" r:id="rId14"/>
    <p:sldId id="563" r:id="rId15"/>
    <p:sldId id="629" r:id="rId16"/>
    <p:sldId id="560" r:id="rId17"/>
    <p:sldId id="613" r:id="rId18"/>
    <p:sldId id="5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2060"/>
    <a:srgbClr val="549797"/>
    <a:srgbClr val="DA3EC7"/>
    <a:srgbClr val="0D0D0D"/>
    <a:srgbClr val="6699FF"/>
    <a:srgbClr val="A53010"/>
    <a:srgbClr val="387878"/>
    <a:srgbClr val="7FBFBF"/>
    <a:srgbClr val="B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F8C30-E3A4-4211-BF3B-857329123CEC}" v="292" dt="2022-01-24T17:05:41.86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115F0F84-FC3F-4853-A000-128A6524EEF0}"/>
    <pc:docChg chg="undo redo custSel addSld modSld">
      <pc:chgData name="THOMY Philippe" userId="9df777e5-71f9-47e3-9421-f7a221646164" providerId="ADAL" clId="{115F0F84-FC3F-4853-A000-128A6524EEF0}" dt="2021-11-19T21:13:56.383" v="2184" actId="1036"/>
      <pc:docMkLst>
        <pc:docMk/>
      </pc:docMkLst>
      <pc:sldChg chg="addSp delSp modSp add mod">
        <pc:chgData name="THOMY Philippe" userId="9df777e5-71f9-47e3-9421-f7a221646164" providerId="ADAL" clId="{115F0F84-FC3F-4853-A000-128A6524EEF0}" dt="2021-11-19T21:13:56.383" v="2184" actId="1036"/>
        <pc:sldMkLst>
          <pc:docMk/>
          <pc:sldMk cId="4050005586" sldId="620"/>
        </pc:sldMkLst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2" creationId="{FF0F936A-3285-4B7C-BAE1-AA1A90E111E0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3" creationId="{FB6BB0BC-5429-46F6-BCFA-9757251E0095}"/>
          </ac:spMkLst>
        </pc:spChg>
        <pc:spChg chg="mod">
          <ac:chgData name="THOMY Philippe" userId="9df777e5-71f9-47e3-9421-f7a221646164" providerId="ADAL" clId="{115F0F84-FC3F-4853-A000-128A6524EEF0}" dt="2021-11-18T21:54:48.818" v="14" actId="20577"/>
          <ac:spMkLst>
            <pc:docMk/>
            <pc:sldMk cId="4050005586" sldId="620"/>
            <ac:spMk id="6" creationId="{1471B9BE-3772-4DF7-8349-B40E48235B9E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8" creationId="{6FDA613E-4056-4157-AFB4-2DFFC8473C1E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13" creationId="{0C022ECD-C77D-4574-8403-388F748F0342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15" creationId="{78A169F5-EB00-4AB6-8D54-EF4528BF93C6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20" creationId="{F6E89361-9124-4082-A2C0-6207C67A6E97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21" creationId="{0AE66CC0-37FD-495C-BE82-632EAEE09C9D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24" creationId="{C3221F41-D877-4E18-BDD5-FA92C681DBDE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26" creationId="{9E4800C5-0E67-4A00-B803-5D0EF1C678DD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27" creationId="{BE4FC514-CC44-4EBD-9915-72CA054F3AD6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28" creationId="{0C008FA2-2A98-421E-A924-F1D724D5DC42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29" creationId="{AB088B24-74FA-4F7F-8C05-F02395918783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30" creationId="{6B0E3DF2-A767-4F38-B759-63F8FA83C752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31" creationId="{4DAEEB1A-53F5-4B37-ADC5-9CC543C077C8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32" creationId="{F759C797-CB0C-4BB9-B9A4-40D471B7A330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33" creationId="{309A5B61-2F86-4079-B81E-5411486A41A3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34" creationId="{7DD08906-B9E9-4382-8A9B-F643B02BEC80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35" creationId="{F690B337-55BF-488D-B0C4-B94E8E0FE2BA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36" creationId="{95CC5645-C36C-4196-87B0-54A448EC2AC1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37" creationId="{56DA9DF7-C75A-4999-8433-7A3B462E2ED9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38" creationId="{B6764A59-068F-4815-8C78-DAB337111162}"/>
          </ac:spMkLst>
        </pc:spChg>
        <pc:spChg chg="add mod">
          <ac:chgData name="THOMY Philippe" userId="9df777e5-71f9-47e3-9421-f7a221646164" providerId="ADAL" clId="{115F0F84-FC3F-4853-A000-128A6524EEF0}" dt="2021-11-19T21:11:51.706" v="2173" actId="20577"/>
          <ac:spMkLst>
            <pc:docMk/>
            <pc:sldMk cId="4050005586" sldId="620"/>
            <ac:spMk id="39" creationId="{80DE0198-BF1F-4FB2-93E5-2AC4F715254A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40" creationId="{C21B87D9-AD44-4482-B781-116237C85EFB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41" creationId="{C7CAC418-C4D1-4EE5-A066-FD4F5197D0C8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42" creationId="{AF8A9289-7404-491C-A843-30534E624C82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43" creationId="{3319D878-3101-42C8-9ACC-0DD617B9F5D7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44" creationId="{CF2E0014-433C-41F6-A0A5-DB18FC33B356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45" creationId="{25A18BA3-3BF6-4BA5-A3AF-ABF4BFF55907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46" creationId="{64CC371A-63EF-4ADE-9F4F-0B8C3E4C55F4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47" creationId="{D70F56A7-6AD0-41A5-830E-EE80F5B3A34D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48" creationId="{8E30CD8B-A108-4BDF-A5D4-66D8F43942DA}"/>
          </ac:spMkLst>
        </pc:spChg>
        <pc:spChg chg="del">
          <ac:chgData name="THOMY Philippe" userId="9df777e5-71f9-47e3-9421-f7a221646164" providerId="ADAL" clId="{115F0F84-FC3F-4853-A000-128A6524EEF0}" dt="2021-11-18T21:55:11.105" v="16" actId="478"/>
          <ac:spMkLst>
            <pc:docMk/>
            <pc:sldMk cId="4050005586" sldId="620"/>
            <ac:spMk id="49" creationId="{AD57CEFF-D650-4BAC-9E58-FE2196A86A6C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50" creationId="{DCF7967C-FFC9-451F-AB39-93526495EEA7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51" creationId="{BD3C08F4-49B8-4076-9958-F7B061AA64FC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52" creationId="{04C66D10-BF6B-4915-9AE2-AEB4D4D17B69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53" creationId="{46D19644-45DF-4D35-9210-01286F5147F4}"/>
          </ac:spMkLst>
        </pc:spChg>
        <pc:spChg chg="add mod">
          <ac:chgData name="THOMY Philippe" userId="9df777e5-71f9-47e3-9421-f7a221646164" providerId="ADAL" clId="{115F0F84-FC3F-4853-A000-128A6524EEF0}" dt="2021-11-18T22:51:06.440" v="1307" actId="1037"/>
          <ac:spMkLst>
            <pc:docMk/>
            <pc:sldMk cId="4050005586" sldId="620"/>
            <ac:spMk id="55" creationId="{EC438D5E-88D6-40E0-A85D-10410109A74D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56" creationId="{3916D300-36EA-414C-997C-52A4AC771C62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57" creationId="{CE7011FD-6537-4B79-8DEF-697B40E286BA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58" creationId="{813753CD-76AD-4EEB-A1C8-2791DD9B1E6D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59" creationId="{C8E2C178-F28E-49BE-A2D8-B5275602E97E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0" creationId="{43B80237-7F87-4BE5-B76E-BDACC0206286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1" creationId="{7B99E765-2912-471D-BFFC-6FCA7FBBAC8E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2" creationId="{BA23E188-B372-4483-A7FE-12CCDF4EB5B8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3" creationId="{BEA2AB8B-6040-419E-877B-49073170F244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4" creationId="{AB62090A-F4FA-4986-89E8-2E052143EC97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5" creationId="{59967566-77DD-4390-AC2F-4E19D3D1167D}"/>
          </ac:spMkLst>
        </pc:spChg>
        <pc:spChg chg="mod">
          <ac:chgData name="THOMY Philippe" userId="9df777e5-71f9-47e3-9421-f7a221646164" providerId="ADAL" clId="{115F0F84-FC3F-4853-A000-128A6524EEF0}" dt="2021-11-19T21:13:56.383" v="2184" actId="1036"/>
          <ac:spMkLst>
            <pc:docMk/>
            <pc:sldMk cId="4050005586" sldId="620"/>
            <ac:spMk id="66" creationId="{8AC25B22-8D66-4CFC-966D-1E307CEFBDEF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7" creationId="{234C4F21-BF62-4962-97BB-036AC7B1E269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8" creationId="{83CA3289-123F-4A3F-BA0B-8A430160D7F6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69" creationId="{3E438C2D-2550-4E8C-889F-34996DEFE4FA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70" creationId="{24C600E9-C378-4C7A-8C5E-6DDEDEE5AD8A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71" creationId="{C5E4630F-EDBE-4B06-9C64-889B7C37C635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72" creationId="{7D2D01C9-8C0A-4E74-B297-8D69FEF2B5DF}"/>
          </ac:spMkLst>
        </pc:spChg>
        <pc:spChg chg="add mod">
          <ac:chgData name="THOMY Philippe" userId="9df777e5-71f9-47e3-9421-f7a221646164" providerId="ADAL" clId="{115F0F84-FC3F-4853-A000-128A6524EEF0}" dt="2021-11-18T22:51:06.440" v="1307" actId="1037"/>
          <ac:spMkLst>
            <pc:docMk/>
            <pc:sldMk cId="4050005586" sldId="620"/>
            <ac:spMk id="73" creationId="{23BF70EA-2ADF-4E3E-B3DD-27AB35E68D8B}"/>
          </ac:spMkLst>
        </pc:spChg>
        <pc:spChg chg="add del mod">
          <ac:chgData name="THOMY Philippe" userId="9df777e5-71f9-47e3-9421-f7a221646164" providerId="ADAL" clId="{115F0F84-FC3F-4853-A000-128A6524EEF0}" dt="2021-11-18T22:34:20.916" v="866" actId="478"/>
          <ac:spMkLst>
            <pc:docMk/>
            <pc:sldMk cId="4050005586" sldId="620"/>
            <ac:spMk id="74" creationId="{4D5C3E6A-8496-4C84-8636-D7C2D8C25BBA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75" creationId="{237DBE57-676E-4D6D-93DF-DEA18930873F}"/>
          </ac:spMkLst>
        </pc:spChg>
        <pc:spChg chg="add del mod">
          <ac:chgData name="THOMY Philippe" userId="9df777e5-71f9-47e3-9421-f7a221646164" providerId="ADAL" clId="{115F0F84-FC3F-4853-A000-128A6524EEF0}" dt="2021-11-18T22:34:20.916" v="866" actId="478"/>
          <ac:spMkLst>
            <pc:docMk/>
            <pc:sldMk cId="4050005586" sldId="620"/>
            <ac:spMk id="76" creationId="{89A4406B-29C0-44E5-9DF5-B7CDAF3D9C81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77" creationId="{20948FEA-4E97-4128-B0F6-68C2FCF94068}"/>
          </ac:spMkLst>
        </pc:spChg>
        <pc:spChg chg="add mod">
          <ac:chgData name="THOMY Philippe" userId="9df777e5-71f9-47e3-9421-f7a221646164" providerId="ADAL" clId="{115F0F84-FC3F-4853-A000-128A6524EEF0}" dt="2021-11-18T22:51:06.440" v="1307" actId="1037"/>
          <ac:spMkLst>
            <pc:docMk/>
            <pc:sldMk cId="4050005586" sldId="620"/>
            <ac:spMk id="78" creationId="{185F0502-7E85-422B-87A6-E03D274259A3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79" creationId="{4353BE30-CF48-4AF0-882C-63628C26D659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0" creationId="{F37DDF2A-248E-44EA-86B5-6E0A7CC00736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1" creationId="{04BC7C10-4D6B-4EE0-BC1B-2B552F644B6A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2" creationId="{7928C25B-F1AA-4125-A29B-6FE7C97BF5E0}"/>
          </ac:spMkLst>
        </pc:spChg>
        <pc:spChg chg="add mod">
          <ac:chgData name="THOMY Philippe" userId="9df777e5-71f9-47e3-9421-f7a221646164" providerId="ADAL" clId="{115F0F84-FC3F-4853-A000-128A6524EEF0}" dt="2021-11-18T22:51:06.440" v="1307" actId="1037"/>
          <ac:spMkLst>
            <pc:docMk/>
            <pc:sldMk cId="4050005586" sldId="620"/>
            <ac:spMk id="83" creationId="{C8C1A8C4-6A3A-407B-82C3-9EA65FAF8818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4" creationId="{4ED2C6CD-C064-4445-A3B9-A7D2CDCEB397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5" creationId="{4A6A5CD2-2840-46F1-9352-3574FAE4ABB2}"/>
          </ac:spMkLst>
        </pc:spChg>
        <pc:spChg chg="add mod">
          <ac:chgData name="THOMY Philippe" userId="9df777e5-71f9-47e3-9421-f7a221646164" providerId="ADAL" clId="{115F0F84-FC3F-4853-A000-128A6524EEF0}" dt="2021-11-18T22:51:06.440" v="1307" actId="1037"/>
          <ac:spMkLst>
            <pc:docMk/>
            <pc:sldMk cId="4050005586" sldId="620"/>
            <ac:spMk id="86" creationId="{7AF12124-037B-43F7-B356-3927D3BADA6A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7" creationId="{F79DF278-11BE-4E60-B244-C10884C9DAF5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8" creationId="{15972B04-D1A3-4ECE-AEE5-A2358073C1B6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89" creationId="{885CF717-1A1F-498E-8DA5-F4464612095E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0" creationId="{76F45A37-B370-4C23-AEA8-FF7E1F025854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1" creationId="{BE1BA6D5-9A68-484A-8A8F-DDB495A3A564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2" creationId="{402297BE-BF1D-4C76-A1E0-DB81B6DCC4BA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3" creationId="{F123E2EE-0ABC-4644-BB0D-DA5DB81F312B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4" creationId="{8B7D6B4D-43E3-4F0D-A8E5-E2AE0FFC7942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5" creationId="{F048EFC9-BBF5-468B-B4DC-823048A21C42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6" creationId="{4E8777CB-F50D-4D27-89E4-121817A9F74C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7" creationId="{30F35A03-7CD2-417A-807E-4FC412F80893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8" creationId="{DF62DFF0-5B27-4AB4-9BF7-7787A03AA5E2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99" creationId="{5106FBB9-0164-491C-8DB6-533C7E92A704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100" creationId="{97E9CDF8-8CAC-4FF8-A6AF-43462EB7095E}"/>
          </ac:spMkLst>
        </pc:spChg>
        <pc:spChg chg="add mod">
          <ac:chgData name="THOMY Philippe" userId="9df777e5-71f9-47e3-9421-f7a221646164" providerId="ADAL" clId="{115F0F84-FC3F-4853-A000-128A6524EEF0}" dt="2021-11-18T22:51:06.440" v="1307" actId="1037"/>
          <ac:spMkLst>
            <pc:docMk/>
            <pc:sldMk cId="4050005586" sldId="620"/>
            <ac:spMk id="101" creationId="{A314412E-007C-4460-B85E-D380F23B36A3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102" creationId="{E264FE1D-A061-45B6-9A2F-42EFE6A38AA1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03" creationId="{958C2254-4AB9-4725-A9CF-080CA0A7E1A4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04" creationId="{9F733A2E-E82F-4C10-BB67-59CF6DC6C053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05" creationId="{D81A15C2-99FD-4135-B067-FBC675E28021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06" creationId="{22B2D9E3-5247-4006-9E66-4AA8D871167E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07" creationId="{7F12374B-34BC-4511-8FDA-E2542D429889}"/>
          </ac:spMkLst>
        </pc:spChg>
        <pc:spChg chg="add mod">
          <ac:chgData name="THOMY Philippe" userId="9df777e5-71f9-47e3-9421-f7a221646164" providerId="ADAL" clId="{115F0F84-FC3F-4853-A000-128A6524EEF0}" dt="2021-11-18T22:50:32.528" v="1282" actId="1036"/>
          <ac:spMkLst>
            <pc:docMk/>
            <pc:sldMk cId="4050005586" sldId="620"/>
            <ac:spMk id="108" creationId="{944FACD0-7A30-478A-9055-135BA2A18E48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09" creationId="{C5FBAE06-79F2-457C-838D-6DEE8DA994EF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10" creationId="{B3C5B96A-1453-4B3A-BD3E-16D6072A652A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11" creationId="{49230D15-A484-44C8-8F12-A45352463E42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12" creationId="{9CFB3ADA-A8E5-4681-90ED-915F6372C320}"/>
          </ac:spMkLst>
        </pc:spChg>
        <pc:spChg chg="add del mod">
          <ac:chgData name="THOMY Philippe" userId="9df777e5-71f9-47e3-9421-f7a221646164" providerId="ADAL" clId="{115F0F84-FC3F-4853-A000-128A6524EEF0}" dt="2021-11-18T22:51:20.652" v="1308" actId="478"/>
          <ac:spMkLst>
            <pc:docMk/>
            <pc:sldMk cId="4050005586" sldId="620"/>
            <ac:spMk id="113" creationId="{65DA028F-4E7D-4768-8120-F3744FE74240}"/>
          </ac:spMkLst>
        </pc:spChg>
        <pc:spChg chg="add mod">
          <ac:chgData name="THOMY Philippe" userId="9df777e5-71f9-47e3-9421-f7a221646164" providerId="ADAL" clId="{115F0F84-FC3F-4853-A000-128A6524EEF0}" dt="2021-11-18T22:51:06.440" v="1307" actId="1037"/>
          <ac:spMkLst>
            <pc:docMk/>
            <pc:sldMk cId="4050005586" sldId="620"/>
            <ac:spMk id="114" creationId="{8F3E3143-D75A-44A9-9D83-F297E2718F1D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115" creationId="{9CF4B2BA-73C4-4F31-AE0A-6CA1923DB6D1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116" creationId="{E2E8242D-8416-467E-8E9E-E193FCE69350}"/>
          </ac:spMkLst>
        </pc:spChg>
        <pc:spChg chg="add mod">
          <ac:chgData name="THOMY Philippe" userId="9df777e5-71f9-47e3-9421-f7a221646164" providerId="ADAL" clId="{115F0F84-FC3F-4853-A000-128A6524EEF0}" dt="2021-11-18T22:59:31.658" v="1589" actId="1076"/>
          <ac:spMkLst>
            <pc:docMk/>
            <pc:sldMk cId="4050005586" sldId="620"/>
            <ac:spMk id="117" creationId="{2559EA29-9F43-441E-9637-05D7ED53CCFA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118" creationId="{394EDDE6-C97C-475E-9425-66E34AA2A726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119" creationId="{3C8733AB-1662-415F-B312-C095EC24567B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120" creationId="{0DCA43EC-4613-40D8-8ABB-6F0C22973E66}"/>
          </ac:spMkLst>
        </pc:spChg>
        <pc:spChg chg="add mod">
          <ac:chgData name="THOMY Philippe" userId="9df777e5-71f9-47e3-9421-f7a221646164" providerId="ADAL" clId="{115F0F84-FC3F-4853-A000-128A6524EEF0}" dt="2021-11-19T21:11:24.400" v="2151" actId="1035"/>
          <ac:spMkLst>
            <pc:docMk/>
            <pc:sldMk cId="4050005586" sldId="620"/>
            <ac:spMk id="121" creationId="{E28A6056-A4DE-46D5-A67F-82FEA8416213}"/>
          </ac:spMkLst>
        </pc:spChg>
        <pc:spChg chg="add mod">
          <ac:chgData name="THOMY Philippe" userId="9df777e5-71f9-47e3-9421-f7a221646164" providerId="ADAL" clId="{115F0F84-FC3F-4853-A000-128A6524EEF0}" dt="2021-11-19T21:11:06.682" v="2142" actId="1038"/>
          <ac:spMkLst>
            <pc:docMk/>
            <pc:sldMk cId="4050005586" sldId="620"/>
            <ac:spMk id="128" creationId="{E983B143-03AC-4958-A5ED-9CC682D93140}"/>
          </ac:spMkLst>
        </pc:spChg>
        <pc:spChg chg="add mod">
          <ac:chgData name="THOMY Philippe" userId="9df777e5-71f9-47e3-9421-f7a221646164" providerId="ADAL" clId="{115F0F84-FC3F-4853-A000-128A6524EEF0}" dt="2021-11-19T21:10:44.834" v="2116" actId="1036"/>
          <ac:spMkLst>
            <pc:docMk/>
            <pc:sldMk cId="4050005586" sldId="620"/>
            <ac:spMk id="129" creationId="{338CB7BF-5086-4FE0-8F84-6F8F80E1E2EE}"/>
          </ac:spMkLst>
        </pc:spChg>
        <pc:spChg chg="add mod">
          <ac:chgData name="THOMY Philippe" userId="9df777e5-71f9-47e3-9421-f7a221646164" providerId="ADAL" clId="{115F0F84-FC3F-4853-A000-128A6524EEF0}" dt="2021-11-19T21:11:32.972" v="2165" actId="1036"/>
          <ac:spMkLst>
            <pc:docMk/>
            <pc:sldMk cId="4050005586" sldId="620"/>
            <ac:spMk id="130" creationId="{911E3931-A6FC-4D52-9992-AA181C2FD71A}"/>
          </ac:spMkLst>
        </pc:spChg>
        <pc:spChg chg="add mod">
          <ac:chgData name="THOMY Philippe" userId="9df777e5-71f9-47e3-9421-f7a221646164" providerId="ADAL" clId="{115F0F84-FC3F-4853-A000-128A6524EEF0}" dt="2021-11-19T21:11:06.682" v="2142" actId="1038"/>
          <ac:spMkLst>
            <pc:docMk/>
            <pc:sldMk cId="4050005586" sldId="620"/>
            <ac:spMk id="131" creationId="{8015BF3B-F9E2-4D04-BBF4-033F83D126D0}"/>
          </ac:spMkLst>
        </pc:spChg>
        <pc:spChg chg="add mod">
          <ac:chgData name="THOMY Philippe" userId="9df777e5-71f9-47e3-9421-f7a221646164" providerId="ADAL" clId="{115F0F84-FC3F-4853-A000-128A6524EEF0}" dt="2021-11-19T21:10:44.834" v="2116" actId="1036"/>
          <ac:spMkLst>
            <pc:docMk/>
            <pc:sldMk cId="4050005586" sldId="620"/>
            <ac:spMk id="132" creationId="{206613D2-2428-4427-8CE3-9EFD0BDE8D36}"/>
          </ac:spMkLst>
        </pc:spChg>
        <pc:spChg chg="add mod">
          <ac:chgData name="THOMY Philippe" userId="9df777e5-71f9-47e3-9421-f7a221646164" providerId="ADAL" clId="{115F0F84-FC3F-4853-A000-128A6524EEF0}" dt="2021-11-19T21:10:33.868" v="2103" actId="1037"/>
          <ac:spMkLst>
            <pc:docMk/>
            <pc:sldMk cId="4050005586" sldId="620"/>
            <ac:spMk id="133" creationId="{8999B496-893D-40AB-BF08-9141616C7D13}"/>
          </ac:spMkLst>
        </pc:sp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9" creationId="{4F38E860-B9BB-49ED-AF7A-23416C5F4827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0" creationId="{35DEE2F9-93CD-4AC3-817F-388EC75190F5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1" creationId="{4D83E699-175D-4C31-BE07-DB90C96A9B4A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2" creationId="{FB7EB8F6-8D52-4E9D-8210-016E0FAAF14B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4" creationId="{B4AA5BB4-A87C-4D6E-A839-56A1DB17F8BD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6" creationId="{82B9FA24-7120-4784-8E73-AFEBBD2B5F1C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7" creationId="{DB119B0D-CB17-4E63-A045-9A98E91A9982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8" creationId="{7EEFA2B1-A641-4AA4-9C8E-6AB493B3F9F8}"/>
          </ac:graphicFrameMkLst>
        </pc:graphicFrameChg>
        <pc:graphicFrameChg chg="del">
          <ac:chgData name="THOMY Philippe" userId="9df777e5-71f9-47e3-9421-f7a221646164" providerId="ADAL" clId="{115F0F84-FC3F-4853-A000-128A6524EEF0}" dt="2021-11-18T21:55:11.105" v="16" actId="478"/>
          <ac:graphicFrameMkLst>
            <pc:docMk/>
            <pc:sldMk cId="4050005586" sldId="620"/>
            <ac:graphicFrameMk id="19" creationId="{B8BCFB39-72AA-41FC-8A0B-BAC8193248EC}"/>
          </ac:graphicFrameMkLst>
        </pc:graphicFrameChg>
        <pc:picChg chg="add mod">
          <ac:chgData name="THOMY Philippe" userId="9df777e5-71f9-47e3-9421-f7a221646164" providerId="ADAL" clId="{115F0F84-FC3F-4853-A000-128A6524EEF0}" dt="2021-11-19T21:11:06.682" v="2142" actId="1038"/>
          <ac:picMkLst>
            <pc:docMk/>
            <pc:sldMk cId="4050005586" sldId="620"/>
            <ac:picMk id="124" creationId="{FAA59D0D-AF34-4E1F-BA21-6CEAC7B3626A}"/>
          </ac:picMkLst>
        </pc:picChg>
        <pc:picChg chg="add mod">
          <ac:chgData name="THOMY Philippe" userId="9df777e5-71f9-47e3-9421-f7a221646164" providerId="ADAL" clId="{115F0F84-FC3F-4853-A000-128A6524EEF0}" dt="2021-11-19T21:10:44.834" v="2116" actId="1036"/>
          <ac:picMkLst>
            <pc:docMk/>
            <pc:sldMk cId="4050005586" sldId="620"/>
            <ac:picMk id="125" creationId="{2A29D028-EEE8-4D44-B086-4316D9683554}"/>
          </ac:picMkLst>
        </pc:picChg>
        <pc:picChg chg="add del mod">
          <ac:chgData name="THOMY Philippe" userId="9df777e5-71f9-47e3-9421-f7a221646164" providerId="ADAL" clId="{115F0F84-FC3F-4853-A000-128A6524EEF0}" dt="2021-11-19T20:52:37.480" v="1901" actId="478"/>
          <ac:picMkLst>
            <pc:docMk/>
            <pc:sldMk cId="4050005586" sldId="620"/>
            <ac:picMk id="126" creationId="{C7021244-AD73-4BA4-B528-C54DA2CA3A38}"/>
          </ac:picMkLst>
        </pc:picChg>
        <pc:picChg chg="add del mod">
          <ac:chgData name="THOMY Philippe" userId="9df777e5-71f9-47e3-9421-f7a221646164" providerId="ADAL" clId="{115F0F84-FC3F-4853-A000-128A6524EEF0}" dt="2021-11-19T21:09:38.241" v="2037" actId="478"/>
          <ac:picMkLst>
            <pc:docMk/>
            <pc:sldMk cId="4050005586" sldId="620"/>
            <ac:picMk id="127" creationId="{9E96C1C8-6E56-4F12-BC1E-E24ADDA6328E}"/>
          </ac:picMkLst>
        </pc:picChg>
        <pc:picChg chg="add mod">
          <ac:chgData name="THOMY Philippe" userId="9df777e5-71f9-47e3-9421-f7a221646164" providerId="ADAL" clId="{115F0F84-FC3F-4853-A000-128A6524EEF0}" dt="2021-11-19T21:10:33.868" v="2103" actId="1037"/>
          <ac:picMkLst>
            <pc:docMk/>
            <pc:sldMk cId="4050005586" sldId="620"/>
            <ac:picMk id="134" creationId="{5C9017A7-39C9-4027-B419-3E33D6EC29F1}"/>
          </ac:picMkLst>
        </pc:picChg>
        <pc:cxnChg chg="add mod">
          <ac:chgData name="THOMY Philippe" userId="9df777e5-71f9-47e3-9421-f7a221646164" providerId="ADAL" clId="{115F0F84-FC3F-4853-A000-128A6524EEF0}" dt="2021-11-19T21:11:24.400" v="2151" actId="1035"/>
          <ac:cxnSpMkLst>
            <pc:docMk/>
            <pc:sldMk cId="4050005586" sldId="620"/>
            <ac:cxnSpMk id="5" creationId="{65FAB9BB-EB56-4E0B-B11B-9C75F1D2E1EF}"/>
          </ac:cxnSpMkLst>
        </pc:cxnChg>
        <pc:cxnChg chg="del">
          <ac:chgData name="THOMY Philippe" userId="9df777e5-71f9-47e3-9421-f7a221646164" providerId="ADAL" clId="{115F0F84-FC3F-4853-A000-128A6524EEF0}" dt="2021-11-18T21:55:11.105" v="16" actId="478"/>
          <ac:cxnSpMkLst>
            <pc:docMk/>
            <pc:sldMk cId="4050005586" sldId="620"/>
            <ac:cxnSpMk id="7" creationId="{83AD395E-E40B-4A34-8204-893CD6F4510D}"/>
          </ac:cxnSpMkLst>
        </pc:cxnChg>
        <pc:cxnChg chg="del">
          <ac:chgData name="THOMY Philippe" userId="9df777e5-71f9-47e3-9421-f7a221646164" providerId="ADAL" clId="{115F0F84-FC3F-4853-A000-128A6524EEF0}" dt="2021-11-18T21:55:11.105" v="16" actId="478"/>
          <ac:cxnSpMkLst>
            <pc:docMk/>
            <pc:sldMk cId="4050005586" sldId="620"/>
            <ac:cxnSpMk id="22" creationId="{BAEFB38F-A190-499F-9659-195D87985938}"/>
          </ac:cxnSpMkLst>
        </pc:cxnChg>
        <pc:cxnChg chg="add mod">
          <ac:chgData name="THOMY Philippe" userId="9df777e5-71f9-47e3-9421-f7a221646164" providerId="ADAL" clId="{115F0F84-FC3F-4853-A000-128A6524EEF0}" dt="2021-11-19T21:11:24.400" v="2151" actId="1035"/>
          <ac:cxnSpMkLst>
            <pc:docMk/>
            <pc:sldMk cId="4050005586" sldId="620"/>
            <ac:cxnSpMk id="54" creationId="{F23801DF-ACEC-4EC4-BC37-15B7554A16D6}"/>
          </ac:cxnSpMkLst>
        </pc:cxnChg>
      </pc:sldChg>
    </pc:docChg>
  </pc:docChgLst>
  <pc:docChgLst>
    <pc:chgData name="THOMY Philippe" userId="9df777e5-71f9-47e3-9421-f7a221646164" providerId="ADAL" clId="{74328A50-2FE2-4E59-A4DB-C81ED0BEC6CC}"/>
    <pc:docChg chg="undo custSel addSld delSld modSld sldOrd modMainMaster">
      <pc:chgData name="THOMY Philippe" userId="9df777e5-71f9-47e3-9421-f7a221646164" providerId="ADAL" clId="{74328A50-2FE2-4E59-A4DB-C81ED0BEC6CC}" dt="2021-10-29T22:30:15.881" v="2695" actId="478"/>
      <pc:docMkLst>
        <pc:docMk/>
      </pc:docMkLst>
      <pc:sldChg chg="modSp mod">
        <pc:chgData name="THOMY Philippe" userId="9df777e5-71f9-47e3-9421-f7a221646164" providerId="ADAL" clId="{74328A50-2FE2-4E59-A4DB-C81ED0BEC6CC}" dt="2021-10-11T20:27:06.828" v="40" actId="20577"/>
        <pc:sldMkLst>
          <pc:docMk/>
          <pc:sldMk cId="4134524975" sldId="256"/>
        </pc:sldMkLst>
        <pc:spChg chg="mod">
          <ac:chgData name="THOMY Philippe" userId="9df777e5-71f9-47e3-9421-f7a221646164" providerId="ADAL" clId="{74328A50-2FE2-4E59-A4DB-C81ED0BEC6CC}" dt="2021-10-11T20:26:55.154" v="25" actId="20577"/>
          <ac:spMkLst>
            <pc:docMk/>
            <pc:sldMk cId="4134524975" sldId="256"/>
            <ac:spMk id="2" creationId="{955B17BE-10AD-425C-9D0B-FFB4D344A432}"/>
          </ac:spMkLst>
        </pc:spChg>
        <pc:spChg chg="mod">
          <ac:chgData name="THOMY Philippe" userId="9df777e5-71f9-47e3-9421-f7a221646164" providerId="ADAL" clId="{74328A50-2FE2-4E59-A4DB-C81ED0BEC6CC}" dt="2021-10-11T20:27:06.828" v="40" actId="20577"/>
          <ac:spMkLst>
            <pc:docMk/>
            <pc:sldMk cId="4134524975" sldId="256"/>
            <ac:spMk id="3" creationId="{EA61F221-F89F-4D30-850E-58FA34AB9FC5}"/>
          </ac:spMkLst>
        </pc:spChg>
      </pc:sldChg>
      <pc:sldChg chg="modSp mod">
        <pc:chgData name="THOMY Philippe" userId="9df777e5-71f9-47e3-9421-f7a221646164" providerId="ADAL" clId="{74328A50-2FE2-4E59-A4DB-C81ED0BEC6CC}" dt="2021-10-13T20:45:59.946" v="1055" actId="20577"/>
        <pc:sldMkLst>
          <pc:docMk/>
          <pc:sldMk cId="454997358" sldId="266"/>
        </pc:sldMkLst>
        <pc:spChg chg="mod">
          <ac:chgData name="THOMY Philippe" userId="9df777e5-71f9-47e3-9421-f7a221646164" providerId="ADAL" clId="{74328A50-2FE2-4E59-A4DB-C81ED0BEC6CC}" dt="2021-10-13T20:45:59.946" v="1055" actId="20577"/>
          <ac:spMkLst>
            <pc:docMk/>
            <pc:sldMk cId="454997358" sldId="266"/>
            <ac:spMk id="2" creationId="{4CE87184-E1C8-45B5-9886-A2884298A6F9}"/>
          </ac:spMkLst>
        </pc:spChg>
      </pc:sldChg>
      <pc:sldChg chg="delSp modSp add mod">
        <pc:chgData name="THOMY Philippe" userId="9df777e5-71f9-47e3-9421-f7a221646164" providerId="ADAL" clId="{74328A50-2FE2-4E59-A4DB-C81ED0BEC6CC}" dt="2021-10-11T21:57:39.749" v="794" actId="478"/>
        <pc:sldMkLst>
          <pc:docMk/>
          <pc:sldMk cId="1780180023" sldId="442"/>
        </pc:sldMkLst>
        <pc:spChg chg="mod">
          <ac:chgData name="THOMY Philippe" userId="9df777e5-71f9-47e3-9421-f7a221646164" providerId="ADAL" clId="{74328A50-2FE2-4E59-A4DB-C81ED0BEC6CC}" dt="2021-10-11T21:57:26.345" v="793" actId="5793"/>
          <ac:spMkLst>
            <pc:docMk/>
            <pc:sldMk cId="1780180023" sldId="442"/>
            <ac:spMk id="2" creationId="{C4165D0D-19DF-439D-9D76-BD84463358CE}"/>
          </ac:spMkLst>
        </pc:spChg>
        <pc:spChg chg="del">
          <ac:chgData name="THOMY Philippe" userId="9df777e5-71f9-47e3-9421-f7a221646164" providerId="ADAL" clId="{74328A50-2FE2-4E59-A4DB-C81ED0BEC6CC}" dt="2021-10-11T21:57:39.749" v="794" actId="478"/>
          <ac:spMkLst>
            <pc:docMk/>
            <pc:sldMk cId="1780180023" sldId="442"/>
            <ac:spMk id="4" creationId="{83C122D1-6BAC-4381-A4A9-1D171296549E}"/>
          </ac:spMkLst>
        </pc:spChg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3279961506" sldId="442"/>
        </pc:sldMkLst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127347726" sldId="443"/>
        </pc:sldMkLst>
      </pc:sldChg>
      <pc:sldChg chg="addSp delSp modSp add mod">
        <pc:chgData name="THOMY Philippe" userId="9df777e5-71f9-47e3-9421-f7a221646164" providerId="ADAL" clId="{74328A50-2FE2-4E59-A4DB-C81ED0BEC6CC}" dt="2021-10-11T22:01:19.607" v="847" actId="20577"/>
        <pc:sldMkLst>
          <pc:docMk/>
          <pc:sldMk cId="2122231767" sldId="443"/>
        </pc:sldMkLst>
        <pc:spChg chg="del mod">
          <ac:chgData name="THOMY Philippe" userId="9df777e5-71f9-47e3-9421-f7a221646164" providerId="ADAL" clId="{74328A50-2FE2-4E59-A4DB-C81ED0BEC6CC}" dt="2021-10-11T22:00:05.686" v="824" actId="478"/>
          <ac:spMkLst>
            <pc:docMk/>
            <pc:sldMk cId="2122231767" sldId="443"/>
            <ac:spMk id="2" creationId="{DCEF4723-DEA3-40B9-958B-856FD1FB196C}"/>
          </ac:spMkLst>
        </pc:spChg>
        <pc:spChg chg="del">
          <ac:chgData name="THOMY Philippe" userId="9df777e5-71f9-47e3-9421-f7a221646164" providerId="ADAL" clId="{74328A50-2FE2-4E59-A4DB-C81ED0BEC6CC}" dt="2021-10-11T21:59:37.372" v="820" actId="478"/>
          <ac:spMkLst>
            <pc:docMk/>
            <pc:sldMk cId="2122231767" sldId="443"/>
            <ac:spMk id="4" creationId="{407A87D0-9191-48D3-9B8A-13BDD739AEC7}"/>
          </ac:spMkLst>
        </pc:spChg>
        <pc:spChg chg="mod">
          <ac:chgData name="THOMY Philippe" userId="9df777e5-71f9-47e3-9421-f7a221646164" providerId="ADAL" clId="{74328A50-2FE2-4E59-A4DB-C81ED0BEC6CC}" dt="2021-10-11T22:01:19.607" v="847" actId="20577"/>
          <ac:spMkLst>
            <pc:docMk/>
            <pc:sldMk cId="2122231767" sldId="443"/>
            <ac:spMk id="5" creationId="{40531046-E743-4B14-905F-FBACA427E8DF}"/>
          </ac:spMkLst>
        </pc:spChg>
        <pc:spChg chg="add mod">
          <ac:chgData name="THOMY Philippe" userId="9df777e5-71f9-47e3-9421-f7a221646164" providerId="ADAL" clId="{74328A50-2FE2-4E59-A4DB-C81ED0BEC6CC}" dt="2021-10-11T22:00:30.955" v="834" actId="27636"/>
          <ac:spMkLst>
            <pc:docMk/>
            <pc:sldMk cId="2122231767" sldId="443"/>
            <ac:spMk id="6" creationId="{6F53CAF0-6006-4954-9A11-A48D864C3A17}"/>
          </ac:spMkLst>
        </pc:spChg>
      </pc:sldChg>
      <pc:sldChg chg="addSp delSp modSp add mod">
        <pc:chgData name="THOMY Philippe" userId="9df777e5-71f9-47e3-9421-f7a221646164" providerId="ADAL" clId="{74328A50-2FE2-4E59-A4DB-C81ED0BEC6CC}" dt="2021-10-13T20:42:31.841" v="944" actId="1037"/>
        <pc:sldMkLst>
          <pc:docMk/>
          <pc:sldMk cId="1252254341" sldId="444"/>
        </pc:sldMkLst>
        <pc:spChg chg="del mod">
          <ac:chgData name="THOMY Philippe" userId="9df777e5-71f9-47e3-9421-f7a221646164" providerId="ADAL" clId="{74328A50-2FE2-4E59-A4DB-C81ED0BEC6CC}" dt="2021-10-11T21:59:12.925" v="800" actId="478"/>
          <ac:spMkLst>
            <pc:docMk/>
            <pc:sldMk cId="1252254341" sldId="444"/>
            <ac:spMk id="2" creationId="{C4165D0D-19DF-439D-9D76-BD84463358CE}"/>
          </ac:spMkLst>
        </pc:spChg>
        <pc:spChg chg="del">
          <ac:chgData name="THOMY Philippe" userId="9df777e5-71f9-47e3-9421-f7a221646164" providerId="ADAL" clId="{74328A50-2FE2-4E59-A4DB-C81ED0BEC6CC}" dt="2021-10-11T21:58:45.297" v="796" actId="478"/>
          <ac:spMkLst>
            <pc:docMk/>
            <pc:sldMk cId="1252254341" sldId="444"/>
            <ac:spMk id="4" creationId="{83C122D1-6BAC-4381-A4A9-1D171296549E}"/>
          </ac:spMkLst>
        </pc:spChg>
        <pc:spChg chg="mod">
          <ac:chgData name="THOMY Philippe" userId="9df777e5-71f9-47e3-9421-f7a221646164" providerId="ADAL" clId="{74328A50-2FE2-4E59-A4DB-C81ED0BEC6CC}" dt="2021-10-13T20:42:31.841" v="944" actId="1037"/>
          <ac:spMkLst>
            <pc:docMk/>
            <pc:sldMk cId="1252254341" sldId="444"/>
            <ac:spMk id="68" creationId="{3B6B8764-6477-428C-946B-E29F58F9B0A9}"/>
          </ac:spMkLst>
        </pc:spChg>
        <pc:spChg chg="mod">
          <ac:chgData name="THOMY Philippe" userId="9df777e5-71f9-47e3-9421-f7a221646164" providerId="ADAL" clId="{74328A50-2FE2-4E59-A4DB-C81ED0BEC6CC}" dt="2021-10-13T20:42:05.027" v="935" actId="14100"/>
          <ac:spMkLst>
            <pc:docMk/>
            <pc:sldMk cId="1252254341" sldId="444"/>
            <ac:spMk id="69" creationId="{A40DF19B-2BC4-4C42-BD5E-C63812B684A9}"/>
          </ac:spMkLst>
        </pc:spChg>
        <pc:spChg chg="add mod">
          <ac:chgData name="THOMY Philippe" userId="9df777e5-71f9-47e3-9421-f7a221646164" providerId="ADAL" clId="{74328A50-2FE2-4E59-A4DB-C81ED0BEC6CC}" dt="2021-10-11T21:59:26.500" v="819"/>
          <ac:spMkLst>
            <pc:docMk/>
            <pc:sldMk cId="1252254341" sldId="444"/>
            <ac:spMk id="77" creationId="{6AB5F78C-38E3-40A6-A811-5FDBCC428CB0}"/>
          </ac:spMkLst>
        </pc:spChg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2354115963" sldId="444"/>
        </pc:sldMkLst>
      </pc:sldChg>
      <pc:sldChg chg="delSp modSp add mod">
        <pc:chgData name="THOMY Philippe" userId="9df777e5-71f9-47e3-9421-f7a221646164" providerId="ADAL" clId="{74328A50-2FE2-4E59-A4DB-C81ED0BEC6CC}" dt="2021-10-11T22:01:50.557" v="849"/>
        <pc:sldMkLst>
          <pc:docMk/>
          <pc:sldMk cId="958111770" sldId="445"/>
        </pc:sldMkLst>
        <pc:spChg chg="mod">
          <ac:chgData name="THOMY Philippe" userId="9df777e5-71f9-47e3-9421-f7a221646164" providerId="ADAL" clId="{74328A50-2FE2-4E59-A4DB-C81ED0BEC6CC}" dt="2021-10-11T22:01:50.557" v="849"/>
          <ac:spMkLst>
            <pc:docMk/>
            <pc:sldMk cId="958111770" sldId="445"/>
            <ac:spMk id="2" creationId="{27593E1B-E036-4C90-AC1D-E666BB47C6B8}"/>
          </ac:spMkLst>
        </pc:spChg>
        <pc:spChg chg="del">
          <ac:chgData name="THOMY Philippe" userId="9df777e5-71f9-47e3-9421-f7a221646164" providerId="ADAL" clId="{74328A50-2FE2-4E59-A4DB-C81ED0BEC6CC}" dt="2021-10-11T22:01:34.162" v="848" actId="478"/>
          <ac:spMkLst>
            <pc:docMk/>
            <pc:sldMk cId="958111770" sldId="445"/>
            <ac:spMk id="4" creationId="{03A8A9F1-7A52-4C3B-A5D9-1F69FC6025AA}"/>
          </ac:spMkLst>
        </pc:spChg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3485639657" sldId="445"/>
        </pc:sldMkLst>
      </pc:sldChg>
      <pc:sldChg chg="addSp delSp modSp mod">
        <pc:chgData name="THOMY Philippe" userId="9df777e5-71f9-47e3-9421-f7a221646164" providerId="ADAL" clId="{74328A50-2FE2-4E59-A4DB-C81ED0BEC6CC}" dt="2021-10-11T21:49:44.926" v="679" actId="1076"/>
        <pc:sldMkLst>
          <pc:docMk/>
          <pc:sldMk cId="3713573768" sldId="506"/>
        </pc:sldMkLst>
        <pc:spChg chg="mod">
          <ac:chgData name="THOMY Philippe" userId="9df777e5-71f9-47e3-9421-f7a221646164" providerId="ADAL" clId="{74328A50-2FE2-4E59-A4DB-C81ED0BEC6CC}" dt="2021-10-11T21:49:44.926" v="679" actId="1076"/>
          <ac:spMkLst>
            <pc:docMk/>
            <pc:sldMk cId="3713573768" sldId="506"/>
            <ac:spMk id="6" creationId="{DB398C80-7981-4B6F-AF9A-8C1EA11B62DE}"/>
          </ac:spMkLst>
        </pc:spChg>
        <pc:spChg chg="del mod">
          <ac:chgData name="THOMY Philippe" userId="9df777e5-71f9-47e3-9421-f7a221646164" providerId="ADAL" clId="{74328A50-2FE2-4E59-A4DB-C81ED0BEC6CC}" dt="2021-10-11T21:49:26.304" v="675" actId="478"/>
          <ac:spMkLst>
            <pc:docMk/>
            <pc:sldMk cId="3713573768" sldId="506"/>
            <ac:spMk id="7" creationId="{3A174ECE-4246-42E6-A72C-15F0C6E3E003}"/>
          </ac:spMkLst>
        </pc:spChg>
        <pc:picChg chg="add mod">
          <ac:chgData name="THOMY Philippe" userId="9df777e5-71f9-47e3-9421-f7a221646164" providerId="ADAL" clId="{74328A50-2FE2-4E59-A4DB-C81ED0BEC6CC}" dt="2021-10-11T21:49:38.338" v="678" actId="14100"/>
          <ac:picMkLst>
            <pc:docMk/>
            <pc:sldMk cId="3713573768" sldId="506"/>
            <ac:picMk id="13" creationId="{D8342DD1-FB1F-4EFF-A202-3DE3458C2742}"/>
          </ac:picMkLst>
        </pc:picChg>
      </pc:sldChg>
      <pc:sldChg chg="modSp mod">
        <pc:chgData name="THOMY Philippe" userId="9df777e5-71f9-47e3-9421-f7a221646164" providerId="ADAL" clId="{74328A50-2FE2-4E59-A4DB-C81ED0BEC6CC}" dt="2021-10-11T21:50:02.355" v="683" actId="403"/>
        <pc:sldMkLst>
          <pc:docMk/>
          <pc:sldMk cId="1632150428" sldId="507"/>
        </pc:sldMkLst>
        <pc:spChg chg="mod">
          <ac:chgData name="THOMY Philippe" userId="9df777e5-71f9-47e3-9421-f7a221646164" providerId="ADAL" clId="{74328A50-2FE2-4E59-A4DB-C81ED0BEC6CC}" dt="2021-10-11T21:50:02.355" v="683" actId="403"/>
          <ac:spMkLst>
            <pc:docMk/>
            <pc:sldMk cId="1632150428" sldId="507"/>
            <ac:spMk id="2" creationId="{3E7BA295-87F5-4EF5-BF10-4D922E0E9D13}"/>
          </ac:spMkLst>
        </pc:spChg>
        <pc:spChg chg="mod">
          <ac:chgData name="THOMY Philippe" userId="9df777e5-71f9-47e3-9421-f7a221646164" providerId="ADAL" clId="{74328A50-2FE2-4E59-A4DB-C81ED0BEC6CC}" dt="2021-10-11T21:49:55.519" v="680" actId="14100"/>
          <ac:spMkLst>
            <pc:docMk/>
            <pc:sldMk cId="1632150428" sldId="507"/>
            <ac:spMk id="6" creationId="{A59DEEDA-ABCC-44BC-A8CC-B4543DCB09F2}"/>
          </ac:spMkLst>
        </pc:spChg>
      </pc:sldChg>
      <pc:sldChg chg="del">
        <pc:chgData name="THOMY Philippe" userId="9df777e5-71f9-47e3-9421-f7a221646164" providerId="ADAL" clId="{74328A50-2FE2-4E59-A4DB-C81ED0BEC6CC}" dt="2021-10-11T21:50:15.725" v="684" actId="47"/>
        <pc:sldMkLst>
          <pc:docMk/>
          <pc:sldMk cId="325471910" sldId="508"/>
        </pc:sldMkLst>
      </pc:sldChg>
      <pc:sldChg chg="modSp mod">
        <pc:chgData name="THOMY Philippe" userId="9df777e5-71f9-47e3-9421-f7a221646164" providerId="ADAL" clId="{74328A50-2FE2-4E59-A4DB-C81ED0BEC6CC}" dt="2021-10-11T21:50:33.841" v="688" actId="403"/>
        <pc:sldMkLst>
          <pc:docMk/>
          <pc:sldMk cId="4043745978" sldId="509"/>
        </pc:sldMkLst>
        <pc:spChg chg="mod">
          <ac:chgData name="THOMY Philippe" userId="9df777e5-71f9-47e3-9421-f7a221646164" providerId="ADAL" clId="{74328A50-2FE2-4E59-A4DB-C81ED0BEC6CC}" dt="2021-10-11T21:50:33.841" v="688" actId="403"/>
          <ac:spMkLst>
            <pc:docMk/>
            <pc:sldMk cId="4043745978" sldId="509"/>
            <ac:spMk id="2" creationId="{D254A710-17EB-416D-8313-49EBC4720F55}"/>
          </ac:spMkLst>
        </pc:spChg>
        <pc:spChg chg="mod">
          <ac:chgData name="THOMY Philippe" userId="9df777e5-71f9-47e3-9421-f7a221646164" providerId="ADAL" clId="{74328A50-2FE2-4E59-A4DB-C81ED0BEC6CC}" dt="2021-10-11T21:50:24.319" v="685" actId="1076"/>
          <ac:spMkLst>
            <pc:docMk/>
            <pc:sldMk cId="4043745978" sldId="509"/>
            <ac:spMk id="6" creationId="{ED243CCE-9E74-4E43-AACF-B15842B9E579}"/>
          </ac:spMkLst>
        </pc:spChg>
      </pc:sldChg>
      <pc:sldChg chg="addSp modSp mod">
        <pc:chgData name="THOMY Philippe" userId="9df777e5-71f9-47e3-9421-f7a221646164" providerId="ADAL" clId="{74328A50-2FE2-4E59-A4DB-C81ED0BEC6CC}" dt="2021-10-11T21:51:36.007" v="724" actId="404"/>
        <pc:sldMkLst>
          <pc:docMk/>
          <pc:sldMk cId="3154164448" sldId="512"/>
        </pc:sldMkLst>
        <pc:spChg chg="mod">
          <ac:chgData name="THOMY Philippe" userId="9df777e5-71f9-47e3-9421-f7a221646164" providerId="ADAL" clId="{74328A50-2FE2-4E59-A4DB-C81ED0BEC6CC}" dt="2021-10-11T21:51:36.007" v="724" actId="404"/>
          <ac:spMkLst>
            <pc:docMk/>
            <pc:sldMk cId="3154164448" sldId="512"/>
            <ac:spMk id="2" creationId="{E9D39B1D-80E1-4AC9-8018-F9BCA2EF1D71}"/>
          </ac:spMkLst>
        </pc:spChg>
        <pc:spChg chg="add mod">
          <ac:chgData name="THOMY Philippe" userId="9df777e5-71f9-47e3-9421-f7a221646164" providerId="ADAL" clId="{74328A50-2FE2-4E59-A4DB-C81ED0BEC6CC}" dt="2021-10-11T21:51:23.172" v="717" actId="20577"/>
          <ac:spMkLst>
            <pc:docMk/>
            <pc:sldMk cId="3154164448" sldId="512"/>
            <ac:spMk id="11" creationId="{7D0F57EC-D7DB-4AAB-A8AE-B0184CBBCE5F}"/>
          </ac:spMkLst>
        </pc:spChg>
      </pc:sldChg>
      <pc:sldChg chg="modSp mod">
        <pc:chgData name="THOMY Philippe" userId="9df777e5-71f9-47e3-9421-f7a221646164" providerId="ADAL" clId="{74328A50-2FE2-4E59-A4DB-C81ED0BEC6CC}" dt="2021-10-11T21:48:58.329" v="673" actId="20577"/>
        <pc:sldMkLst>
          <pc:docMk/>
          <pc:sldMk cId="1296792098" sldId="516"/>
        </pc:sldMkLst>
        <pc:spChg chg="mod">
          <ac:chgData name="THOMY Philippe" userId="9df777e5-71f9-47e3-9421-f7a221646164" providerId="ADAL" clId="{74328A50-2FE2-4E59-A4DB-C81ED0BEC6CC}" dt="2021-10-11T21:48:58.329" v="673" actId="20577"/>
          <ac:spMkLst>
            <pc:docMk/>
            <pc:sldMk cId="1296792098" sldId="516"/>
            <ac:spMk id="13" creationId="{423A7093-E76B-4D29-A59E-5FB662695568}"/>
          </ac:spMkLst>
        </pc:spChg>
      </pc:sldChg>
      <pc:sldChg chg="del">
        <pc:chgData name="THOMY Philippe" userId="9df777e5-71f9-47e3-9421-f7a221646164" providerId="ADAL" clId="{74328A50-2FE2-4E59-A4DB-C81ED0BEC6CC}" dt="2021-10-11T20:27:51.980" v="47" actId="47"/>
        <pc:sldMkLst>
          <pc:docMk/>
          <pc:sldMk cId="3459050361" sldId="535"/>
        </pc:sldMkLst>
      </pc:sldChg>
      <pc:sldChg chg="del">
        <pc:chgData name="THOMY Philippe" userId="9df777e5-71f9-47e3-9421-f7a221646164" providerId="ADAL" clId="{74328A50-2FE2-4E59-A4DB-C81ED0BEC6CC}" dt="2021-10-11T21:52:45.585" v="725" actId="47"/>
        <pc:sldMkLst>
          <pc:docMk/>
          <pc:sldMk cId="1280036415" sldId="537"/>
        </pc:sldMkLst>
      </pc:sldChg>
      <pc:sldChg chg="del">
        <pc:chgData name="THOMY Philippe" userId="9df777e5-71f9-47e3-9421-f7a221646164" providerId="ADAL" clId="{74328A50-2FE2-4E59-A4DB-C81ED0BEC6CC}" dt="2021-10-11T20:30:28.727" v="83" actId="47"/>
        <pc:sldMkLst>
          <pc:docMk/>
          <pc:sldMk cId="92740113" sldId="549"/>
        </pc:sldMkLst>
      </pc:sldChg>
      <pc:sldChg chg="modSp mod">
        <pc:chgData name="THOMY Philippe" userId="9df777e5-71f9-47e3-9421-f7a221646164" providerId="ADAL" clId="{74328A50-2FE2-4E59-A4DB-C81ED0BEC6CC}" dt="2021-10-13T20:38:27.389" v="933" actId="20577"/>
        <pc:sldMkLst>
          <pc:docMk/>
          <pc:sldMk cId="4256416210" sldId="551"/>
        </pc:sldMkLst>
        <pc:spChg chg="mod">
          <ac:chgData name="THOMY Philippe" userId="9df777e5-71f9-47e3-9421-f7a221646164" providerId="ADAL" clId="{74328A50-2FE2-4E59-A4DB-C81ED0BEC6CC}" dt="2021-10-13T20:38:27.389" v="933" actId="20577"/>
          <ac:spMkLst>
            <pc:docMk/>
            <pc:sldMk cId="4256416210" sldId="551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11T20:56:14.558" v="429" actId="1035"/>
          <ac:spMkLst>
            <pc:docMk/>
            <pc:sldMk cId="4256416210" sldId="551"/>
            <ac:spMk id="33" creationId="{B24331F4-0937-475F-9DC5-4B30A01837AC}"/>
          </ac:spMkLst>
        </pc:spChg>
      </pc:sldChg>
      <pc:sldChg chg="modSp mod">
        <pc:chgData name="THOMY Philippe" userId="9df777e5-71f9-47e3-9421-f7a221646164" providerId="ADAL" clId="{74328A50-2FE2-4E59-A4DB-C81ED0BEC6CC}" dt="2021-10-29T21:56:48.662" v="2264" actId="1076"/>
        <pc:sldMkLst>
          <pc:docMk/>
          <pc:sldMk cId="877554470" sldId="552"/>
        </pc:sldMkLst>
        <pc:spChg chg="mod">
          <ac:chgData name="THOMY Philippe" userId="9df777e5-71f9-47e3-9421-f7a221646164" providerId="ADAL" clId="{74328A50-2FE2-4E59-A4DB-C81ED0BEC6CC}" dt="2021-10-29T21:56:48.662" v="2264" actId="1076"/>
          <ac:spMkLst>
            <pc:docMk/>
            <pc:sldMk cId="877554470" sldId="552"/>
            <ac:spMk id="30" creationId="{C6BCCC08-487D-4D0A-A07B-62DF8B1DADC7}"/>
          </ac:spMkLst>
        </pc:spChg>
      </pc:sldChg>
      <pc:sldChg chg="modSp mod">
        <pc:chgData name="THOMY Philippe" userId="9df777e5-71f9-47e3-9421-f7a221646164" providerId="ADAL" clId="{74328A50-2FE2-4E59-A4DB-C81ED0BEC6CC}" dt="2021-10-11T21:04:11.309" v="517" actId="1035"/>
        <pc:sldMkLst>
          <pc:docMk/>
          <pc:sldMk cId="991093690" sldId="554"/>
        </pc:sldMkLst>
        <pc:spChg chg="mod">
          <ac:chgData name="THOMY Philippe" userId="9df777e5-71f9-47e3-9421-f7a221646164" providerId="ADAL" clId="{74328A50-2FE2-4E59-A4DB-C81ED0BEC6CC}" dt="2021-10-11T21:04:11.309" v="517" actId="1035"/>
          <ac:spMkLst>
            <pc:docMk/>
            <pc:sldMk cId="991093690" sldId="554"/>
            <ac:spMk id="11" creationId="{73F4A405-7A2A-4210-BE41-2167B6A614B1}"/>
          </ac:spMkLst>
        </pc:spChg>
        <pc:spChg chg="mod">
          <ac:chgData name="THOMY Philippe" userId="9df777e5-71f9-47e3-9421-f7a221646164" providerId="ADAL" clId="{74328A50-2FE2-4E59-A4DB-C81ED0BEC6CC}" dt="2021-10-11T21:04:02.827" v="498" actId="14100"/>
          <ac:spMkLst>
            <pc:docMk/>
            <pc:sldMk cId="991093690" sldId="554"/>
            <ac:spMk id="66" creationId="{8AC25B22-8D66-4CFC-966D-1E307CEFBDEF}"/>
          </ac:spMkLst>
        </pc:spChg>
      </pc:sldChg>
      <pc:sldChg chg="del">
        <pc:chgData name="THOMY Philippe" userId="9df777e5-71f9-47e3-9421-f7a221646164" providerId="ADAL" clId="{74328A50-2FE2-4E59-A4DB-C81ED0BEC6CC}" dt="2021-10-11T21:52:59.667" v="726" actId="47"/>
        <pc:sldMkLst>
          <pc:docMk/>
          <pc:sldMk cId="3244183945" sldId="555"/>
        </pc:sldMkLst>
      </pc:sldChg>
      <pc:sldChg chg="modSp add mod">
        <pc:chgData name="THOMY Philippe" userId="9df777e5-71f9-47e3-9421-f7a221646164" providerId="ADAL" clId="{74328A50-2FE2-4E59-A4DB-C81ED0BEC6CC}" dt="2021-10-11T22:02:22.423" v="872" actId="1037"/>
        <pc:sldMkLst>
          <pc:docMk/>
          <pc:sldMk cId="547998383" sldId="557"/>
        </pc:sldMkLst>
        <pc:spChg chg="mod">
          <ac:chgData name="THOMY Philippe" userId="9df777e5-71f9-47e3-9421-f7a221646164" providerId="ADAL" clId="{74328A50-2FE2-4E59-A4DB-C81ED0BEC6CC}" dt="2021-10-11T22:02:22.423" v="872" actId="1037"/>
          <ac:spMkLst>
            <pc:docMk/>
            <pc:sldMk cId="547998383" sldId="557"/>
            <ac:spMk id="6" creationId="{1471B9BE-3772-4DF7-8349-B40E48235B9E}"/>
          </ac:spMkLst>
        </pc:spChg>
      </pc:sldChg>
      <pc:sldChg chg="del">
        <pc:chgData name="THOMY Philippe" userId="9df777e5-71f9-47e3-9421-f7a221646164" providerId="ADAL" clId="{74328A50-2FE2-4E59-A4DB-C81ED0BEC6CC}" dt="2021-10-11T21:47:16.863" v="645" actId="2696"/>
        <pc:sldMkLst>
          <pc:docMk/>
          <pc:sldMk cId="891045121" sldId="557"/>
        </pc:sldMkLst>
      </pc:sldChg>
      <pc:sldChg chg="add del">
        <pc:chgData name="THOMY Philippe" userId="9df777e5-71f9-47e3-9421-f7a221646164" providerId="ADAL" clId="{74328A50-2FE2-4E59-A4DB-C81ED0BEC6CC}" dt="2021-10-11T21:56:27.604" v="769" actId="2696"/>
        <pc:sldMkLst>
          <pc:docMk/>
          <pc:sldMk cId="3895699711" sldId="557"/>
        </pc:sldMkLst>
      </pc:sldChg>
      <pc:sldChg chg="modSp add mod">
        <pc:chgData name="THOMY Philippe" userId="9df777e5-71f9-47e3-9421-f7a221646164" providerId="ADAL" clId="{74328A50-2FE2-4E59-A4DB-C81ED0BEC6CC}" dt="2021-10-13T20:47:23.044" v="1059" actId="1076"/>
        <pc:sldMkLst>
          <pc:docMk/>
          <pc:sldMk cId="652236614" sldId="558"/>
        </pc:sldMkLst>
        <pc:spChg chg="mod">
          <ac:chgData name="THOMY Philippe" userId="9df777e5-71f9-47e3-9421-f7a221646164" providerId="ADAL" clId="{74328A50-2FE2-4E59-A4DB-C81ED0BEC6CC}" dt="2021-10-13T20:47:17.047" v="1058" actId="1076"/>
          <ac:spMkLst>
            <pc:docMk/>
            <pc:sldMk cId="652236614" sldId="558"/>
            <ac:spMk id="7" creationId="{7F10C3F7-FA9A-42CE-89C0-D22DF73C289C}"/>
          </ac:spMkLst>
        </pc:spChg>
        <pc:spChg chg="mod">
          <ac:chgData name="THOMY Philippe" userId="9df777e5-71f9-47e3-9421-f7a221646164" providerId="ADAL" clId="{74328A50-2FE2-4E59-A4DB-C81ED0BEC6CC}" dt="2021-10-13T20:47:23.044" v="1059" actId="1076"/>
          <ac:spMkLst>
            <pc:docMk/>
            <pc:sldMk cId="652236614" sldId="558"/>
            <ac:spMk id="17" creationId="{00EDE185-BED4-4538-B9DD-C9123542E1B7}"/>
          </ac:spMkLst>
        </pc:spChg>
      </pc:sldChg>
      <pc:sldChg chg="modSp del mod">
        <pc:chgData name="THOMY Philippe" userId="9df777e5-71f9-47e3-9421-f7a221646164" providerId="ADAL" clId="{74328A50-2FE2-4E59-A4DB-C81ED0BEC6CC}" dt="2021-10-13T20:46:30.187" v="1056" actId="2696"/>
        <pc:sldMkLst>
          <pc:docMk/>
          <pc:sldMk cId="3860438201" sldId="558"/>
        </pc:sldMkLst>
        <pc:spChg chg="mod">
          <ac:chgData name="THOMY Philippe" userId="9df777e5-71f9-47e3-9421-f7a221646164" providerId="ADAL" clId="{74328A50-2FE2-4E59-A4DB-C81ED0BEC6CC}" dt="2021-10-11T21:53:39.738" v="730" actId="27636"/>
          <ac:spMkLst>
            <pc:docMk/>
            <pc:sldMk cId="3860438201" sldId="558"/>
            <ac:spMk id="22" creationId="{96D341A1-656B-403A-A4E4-AAC40A655582}"/>
          </ac:spMkLst>
        </pc:spChg>
        <pc:spChg chg="mod ord">
          <ac:chgData name="THOMY Philippe" userId="9df777e5-71f9-47e3-9421-f7a221646164" providerId="ADAL" clId="{74328A50-2FE2-4E59-A4DB-C81ED0BEC6CC}" dt="2021-10-11T21:53:24.880" v="728" actId="167"/>
          <ac:spMkLst>
            <pc:docMk/>
            <pc:sldMk cId="3860438201" sldId="558"/>
            <ac:spMk id="25" creationId="{FB48502C-2F91-44A1-9362-7071148E74C5}"/>
          </ac:spMkLst>
        </pc:spChg>
      </pc:sldChg>
      <pc:sldChg chg="addSp delSp modSp mod ord">
        <pc:chgData name="THOMY Philippe" userId="9df777e5-71f9-47e3-9421-f7a221646164" providerId="ADAL" clId="{74328A50-2FE2-4E59-A4DB-C81ED0BEC6CC}" dt="2021-10-11T22:08:03.050" v="896" actId="1035"/>
        <pc:sldMkLst>
          <pc:docMk/>
          <pc:sldMk cId="3552779318" sldId="560"/>
        </pc:sldMkLst>
        <pc:spChg chg="del">
          <ac:chgData name="THOMY Philippe" userId="9df777e5-71f9-47e3-9421-f7a221646164" providerId="ADAL" clId="{74328A50-2FE2-4E59-A4DB-C81ED0BEC6CC}" dt="2021-10-11T21:05:04.015" v="522" actId="478"/>
          <ac:spMkLst>
            <pc:docMk/>
            <pc:sldMk cId="3552779318" sldId="560"/>
            <ac:spMk id="3" creationId="{682BAE74-BDA9-4660-9CA1-8485C728E0C6}"/>
          </ac:spMkLst>
        </pc:spChg>
        <pc:spChg chg="del">
          <ac:chgData name="THOMY Philippe" userId="9df777e5-71f9-47e3-9421-f7a221646164" providerId="ADAL" clId="{74328A50-2FE2-4E59-A4DB-C81ED0BEC6CC}" dt="2021-10-11T21:05:04.015" v="522" actId="478"/>
          <ac:spMkLst>
            <pc:docMk/>
            <pc:sldMk cId="3552779318" sldId="560"/>
            <ac:spMk id="5" creationId="{998B1147-2BBA-4AA6-BB26-E43FAAB0DB5B}"/>
          </ac:spMkLst>
        </pc:spChg>
        <pc:spChg chg="mod">
          <ac:chgData name="THOMY Philippe" userId="9df777e5-71f9-47e3-9421-f7a221646164" providerId="ADAL" clId="{74328A50-2FE2-4E59-A4DB-C81ED0BEC6CC}" dt="2021-10-11T21:10:27.912" v="545" actId="1035"/>
          <ac:spMkLst>
            <pc:docMk/>
            <pc:sldMk cId="3552779318" sldId="560"/>
            <ac:spMk id="6" creationId="{1471B9BE-3772-4DF7-8349-B40E48235B9E}"/>
          </ac:spMkLst>
        </pc:spChg>
        <pc:spChg chg="del">
          <ac:chgData name="THOMY Philippe" userId="9df777e5-71f9-47e3-9421-f7a221646164" providerId="ADAL" clId="{74328A50-2FE2-4E59-A4DB-C81ED0BEC6CC}" dt="2021-10-11T21:05:04.015" v="522" actId="478"/>
          <ac:spMkLst>
            <pc:docMk/>
            <pc:sldMk cId="3552779318" sldId="560"/>
            <ac:spMk id="66" creationId="{8AC25B22-8D66-4CFC-966D-1E307CEFBDEF}"/>
          </ac:spMkLst>
        </pc:spChg>
        <pc:picChg chg="del">
          <ac:chgData name="THOMY Philippe" userId="9df777e5-71f9-47e3-9421-f7a221646164" providerId="ADAL" clId="{74328A50-2FE2-4E59-A4DB-C81ED0BEC6CC}" dt="2021-10-11T21:05:04.015" v="522" actId="478"/>
          <ac:picMkLst>
            <pc:docMk/>
            <pc:sldMk cId="3552779318" sldId="560"/>
            <ac:picMk id="2" creationId="{1A719EE3-7208-4AAB-9563-FBF2244101EB}"/>
          </ac:picMkLst>
        </pc:picChg>
        <pc:picChg chg="add del mod">
          <ac:chgData name="THOMY Philippe" userId="9df777e5-71f9-47e3-9421-f7a221646164" providerId="ADAL" clId="{74328A50-2FE2-4E59-A4DB-C81ED0BEC6CC}" dt="2021-10-11T21:09:38.160" v="534" actId="478"/>
          <ac:picMkLst>
            <pc:docMk/>
            <pc:sldMk cId="3552779318" sldId="560"/>
            <ac:picMk id="4" creationId="{19F483C9-11E5-46F4-B496-B664888FD94A}"/>
          </ac:picMkLst>
        </pc:picChg>
        <pc:picChg chg="add mod">
          <ac:chgData name="THOMY Philippe" userId="9df777e5-71f9-47e3-9421-f7a221646164" providerId="ADAL" clId="{74328A50-2FE2-4E59-A4DB-C81ED0BEC6CC}" dt="2021-10-11T22:08:03.050" v="896" actId="1035"/>
          <ac:picMkLst>
            <pc:docMk/>
            <pc:sldMk cId="3552779318" sldId="560"/>
            <ac:picMk id="7" creationId="{DF6159AA-7B5E-485E-AFB8-9B9616FAA2E4}"/>
          </ac:picMkLst>
        </pc:picChg>
        <pc:picChg chg="del">
          <ac:chgData name="THOMY Philippe" userId="9df777e5-71f9-47e3-9421-f7a221646164" providerId="ADAL" clId="{74328A50-2FE2-4E59-A4DB-C81ED0BEC6CC}" dt="2021-10-11T21:04:54.091" v="521" actId="478"/>
          <ac:picMkLst>
            <pc:docMk/>
            <pc:sldMk cId="3552779318" sldId="560"/>
            <ac:picMk id="8" creationId="{129D85D9-C10D-4720-95F5-C3AD76E0C67E}"/>
          </ac:picMkLst>
        </pc:picChg>
      </pc:sldChg>
      <pc:sldChg chg="addSp delSp modSp mod">
        <pc:chgData name="THOMY Philippe" userId="9df777e5-71f9-47e3-9421-f7a221646164" providerId="ADAL" clId="{74328A50-2FE2-4E59-A4DB-C81ED0BEC6CC}" dt="2021-10-23T19:44:00.952" v="1187" actId="1076"/>
        <pc:sldMkLst>
          <pc:docMk/>
          <pc:sldMk cId="1016620968" sldId="561"/>
        </pc:sldMkLst>
        <pc:spChg chg="mod">
          <ac:chgData name="THOMY Philippe" userId="9df777e5-71f9-47e3-9421-f7a221646164" providerId="ADAL" clId="{74328A50-2FE2-4E59-A4DB-C81ED0BEC6CC}" dt="2021-10-11T20:55:05.076" v="410" actId="1035"/>
          <ac:spMkLst>
            <pc:docMk/>
            <pc:sldMk cId="1016620968" sldId="561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23T19:44:00.952" v="1187" actId="1076"/>
          <ac:spMkLst>
            <pc:docMk/>
            <pc:sldMk cId="1016620968" sldId="561"/>
            <ac:spMk id="66" creationId="{8AC25B22-8D66-4CFC-966D-1E307CEFBDEF}"/>
          </ac:spMkLst>
        </pc:spChg>
        <pc:picChg chg="del">
          <ac:chgData name="THOMY Philippe" userId="9df777e5-71f9-47e3-9421-f7a221646164" providerId="ADAL" clId="{74328A50-2FE2-4E59-A4DB-C81ED0BEC6CC}" dt="2021-10-11T20:54:45.314" v="387" actId="478"/>
          <ac:picMkLst>
            <pc:docMk/>
            <pc:sldMk cId="1016620968" sldId="561"/>
            <ac:picMk id="2" creationId="{8B087C72-B7BD-4643-B06B-097AF08F35B7}"/>
          </ac:picMkLst>
        </pc:picChg>
        <pc:picChg chg="add mod">
          <ac:chgData name="THOMY Philippe" userId="9df777e5-71f9-47e3-9421-f7a221646164" providerId="ADAL" clId="{74328A50-2FE2-4E59-A4DB-C81ED0BEC6CC}" dt="2021-10-11T20:54:56.209" v="389" actId="1076"/>
          <ac:picMkLst>
            <pc:docMk/>
            <pc:sldMk cId="1016620968" sldId="561"/>
            <ac:picMk id="8" creationId="{B05CA642-8D9F-4F81-8B5B-476DBB6F0AB6}"/>
          </ac:picMkLst>
        </pc:picChg>
      </pc:sldChg>
      <pc:sldChg chg="modSp del mod">
        <pc:chgData name="THOMY Philippe" userId="9df777e5-71f9-47e3-9421-f7a221646164" providerId="ADAL" clId="{74328A50-2FE2-4E59-A4DB-C81ED0BEC6CC}" dt="2021-10-11T22:05:39.231" v="886" actId="2696"/>
        <pc:sldMkLst>
          <pc:docMk/>
          <pc:sldMk cId="2123086445" sldId="563"/>
        </pc:sldMkLst>
        <pc:spChg chg="mod">
          <ac:chgData name="THOMY Philippe" userId="9df777e5-71f9-47e3-9421-f7a221646164" providerId="ADAL" clId="{74328A50-2FE2-4E59-A4DB-C81ED0BEC6CC}" dt="2021-10-11T20:55:53.040" v="424" actId="1076"/>
          <ac:spMkLst>
            <pc:docMk/>
            <pc:sldMk cId="2123086445" sldId="563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11T20:55:51.082" v="423" actId="1035"/>
          <ac:spMkLst>
            <pc:docMk/>
            <pc:sldMk cId="2123086445" sldId="563"/>
            <ac:spMk id="20" creationId="{F6E89361-9124-4082-A2C0-6207C67A6E97}"/>
          </ac:spMkLst>
        </pc:spChg>
        <pc:spChg chg="mod">
          <ac:chgData name="THOMY Philippe" userId="9df777e5-71f9-47e3-9421-f7a221646164" providerId="ADAL" clId="{74328A50-2FE2-4E59-A4DB-C81ED0BEC6CC}" dt="2021-10-11T20:55:51.082" v="423" actId="1035"/>
          <ac:spMkLst>
            <pc:docMk/>
            <pc:sldMk cId="2123086445" sldId="563"/>
            <ac:spMk id="24" creationId="{C3221F41-D877-4E18-BDD5-FA92C681DBDE}"/>
          </ac:spMkLst>
        </pc:spChg>
        <pc:spChg chg="mod">
          <ac:chgData name="THOMY Philippe" userId="9df777e5-71f9-47e3-9421-f7a221646164" providerId="ADAL" clId="{74328A50-2FE2-4E59-A4DB-C81ED0BEC6CC}" dt="2021-10-11T20:55:37.303" v="413" actId="14100"/>
          <ac:spMkLst>
            <pc:docMk/>
            <pc:sldMk cId="2123086445" sldId="563"/>
            <ac:spMk id="31" creationId="{4DAEEB1A-53F5-4B37-ADC5-9CC543C077C8}"/>
          </ac:spMkLst>
        </pc:spChg>
      </pc:sldChg>
      <pc:sldChg chg="add">
        <pc:chgData name="THOMY Philippe" userId="9df777e5-71f9-47e3-9421-f7a221646164" providerId="ADAL" clId="{74328A50-2FE2-4E59-A4DB-C81ED0BEC6CC}" dt="2021-10-11T22:05:50.117" v="887"/>
        <pc:sldMkLst>
          <pc:docMk/>
          <pc:sldMk cId="3704937441" sldId="563"/>
        </pc:sldMkLst>
      </pc:sldChg>
      <pc:sldChg chg="modSp mod">
        <pc:chgData name="THOMY Philippe" userId="9df777e5-71f9-47e3-9421-f7a221646164" providerId="ADAL" clId="{74328A50-2FE2-4E59-A4DB-C81ED0BEC6CC}" dt="2021-10-12T12:54:59.618" v="897" actId="1076"/>
        <pc:sldMkLst>
          <pc:docMk/>
          <pc:sldMk cId="50194052" sldId="567"/>
        </pc:sldMkLst>
        <pc:spChg chg="mod">
          <ac:chgData name="THOMY Philippe" userId="9df777e5-71f9-47e3-9421-f7a221646164" providerId="ADAL" clId="{74328A50-2FE2-4E59-A4DB-C81ED0BEC6CC}" dt="2021-10-12T12:54:59.618" v="897" actId="1076"/>
          <ac:spMkLst>
            <pc:docMk/>
            <pc:sldMk cId="50194052" sldId="567"/>
            <ac:spMk id="89" creationId="{2FD25EF8-3D92-42E1-A0C2-63F14302335C}"/>
          </ac:spMkLst>
        </pc:spChg>
      </pc:sldChg>
      <pc:sldChg chg="del">
        <pc:chgData name="THOMY Philippe" userId="9df777e5-71f9-47e3-9421-f7a221646164" providerId="ADAL" clId="{74328A50-2FE2-4E59-A4DB-C81ED0BEC6CC}" dt="2021-10-11T20:27:54.540" v="48" actId="47"/>
        <pc:sldMkLst>
          <pc:docMk/>
          <pc:sldMk cId="3404454644" sldId="569"/>
        </pc:sldMkLst>
      </pc:sldChg>
      <pc:sldChg chg="modSp mod">
        <pc:chgData name="THOMY Philippe" userId="9df777e5-71f9-47e3-9421-f7a221646164" providerId="ADAL" clId="{74328A50-2FE2-4E59-A4DB-C81ED0BEC6CC}" dt="2021-10-13T20:35:19.837" v="904" actId="14100"/>
        <pc:sldMkLst>
          <pc:docMk/>
          <pc:sldMk cId="2813236154" sldId="570"/>
        </pc:sldMkLst>
        <pc:spChg chg="mod">
          <ac:chgData name="THOMY Philippe" userId="9df777e5-71f9-47e3-9421-f7a221646164" providerId="ADAL" clId="{74328A50-2FE2-4E59-A4DB-C81ED0BEC6CC}" dt="2021-10-13T20:35:10.347" v="903" actId="1076"/>
          <ac:spMkLst>
            <pc:docMk/>
            <pc:sldMk cId="2813236154" sldId="570"/>
            <ac:spMk id="53" creationId="{FBFB601C-1543-4F78-A741-A98ACA33E2CD}"/>
          </ac:spMkLst>
        </pc:spChg>
        <pc:spChg chg="mod">
          <ac:chgData name="THOMY Philippe" userId="9df777e5-71f9-47e3-9421-f7a221646164" providerId="ADAL" clId="{74328A50-2FE2-4E59-A4DB-C81ED0BEC6CC}" dt="2021-10-13T20:35:19.837" v="904" actId="14100"/>
          <ac:spMkLst>
            <pc:docMk/>
            <pc:sldMk cId="2813236154" sldId="570"/>
            <ac:spMk id="59" creationId="{CE8F4BB5-BEE7-4DFE-AF81-ADDE6519FE25}"/>
          </ac:spMkLst>
        </pc:spChg>
      </pc:sldChg>
      <pc:sldChg chg="modSp mod">
        <pc:chgData name="THOMY Philippe" userId="9df777e5-71f9-47e3-9421-f7a221646164" providerId="ADAL" clId="{74328A50-2FE2-4E59-A4DB-C81ED0BEC6CC}" dt="2021-10-13T20:39:10.736" v="934" actId="20577"/>
        <pc:sldMkLst>
          <pc:docMk/>
          <pc:sldMk cId="3218849277" sldId="577"/>
        </pc:sldMkLst>
        <pc:spChg chg="mod">
          <ac:chgData name="THOMY Philippe" userId="9df777e5-71f9-47e3-9421-f7a221646164" providerId="ADAL" clId="{74328A50-2FE2-4E59-A4DB-C81ED0BEC6CC}" dt="2021-10-13T20:39:10.736" v="934" actId="20577"/>
          <ac:spMkLst>
            <pc:docMk/>
            <pc:sldMk cId="3218849277" sldId="577"/>
            <ac:spMk id="67" creationId="{43AA7878-1AFE-4ED0-8620-B37B177D52C8}"/>
          </ac:spMkLst>
        </pc:spChg>
      </pc:sldChg>
      <pc:sldChg chg="del">
        <pc:chgData name="THOMY Philippe" userId="9df777e5-71f9-47e3-9421-f7a221646164" providerId="ADAL" clId="{74328A50-2FE2-4E59-A4DB-C81ED0BEC6CC}" dt="2021-10-11T20:27:49.791" v="45" actId="47"/>
        <pc:sldMkLst>
          <pc:docMk/>
          <pc:sldMk cId="189967278" sldId="582"/>
        </pc:sldMkLst>
      </pc:sldChg>
      <pc:sldChg chg="del">
        <pc:chgData name="THOMY Philippe" userId="9df777e5-71f9-47e3-9421-f7a221646164" providerId="ADAL" clId="{74328A50-2FE2-4E59-A4DB-C81ED0BEC6CC}" dt="2021-10-11T20:27:16.200" v="41" actId="47"/>
        <pc:sldMkLst>
          <pc:docMk/>
          <pc:sldMk cId="2129896739" sldId="586"/>
        </pc:sldMkLst>
      </pc:sldChg>
      <pc:sldChg chg="modSp mod">
        <pc:chgData name="THOMY Philippe" userId="9df777e5-71f9-47e3-9421-f7a221646164" providerId="ADAL" clId="{74328A50-2FE2-4E59-A4DB-C81ED0BEC6CC}" dt="2021-10-13T20:50:00.127" v="1175" actId="6549"/>
        <pc:sldMkLst>
          <pc:docMk/>
          <pc:sldMk cId="3521298919" sldId="587"/>
        </pc:sldMkLst>
        <pc:spChg chg="mod">
          <ac:chgData name="THOMY Philippe" userId="9df777e5-71f9-47e3-9421-f7a221646164" providerId="ADAL" clId="{74328A50-2FE2-4E59-A4DB-C81ED0BEC6CC}" dt="2021-10-13T20:50:00.127" v="1175" actId="6549"/>
          <ac:spMkLst>
            <pc:docMk/>
            <pc:sldMk cId="3521298919" sldId="587"/>
            <ac:spMk id="8" creationId="{E46BB825-0A6A-43A2-90F6-2D6533C991BC}"/>
          </ac:spMkLst>
        </pc:spChg>
      </pc:sldChg>
      <pc:sldChg chg="del">
        <pc:chgData name="THOMY Philippe" userId="9df777e5-71f9-47e3-9421-f7a221646164" providerId="ADAL" clId="{74328A50-2FE2-4E59-A4DB-C81ED0BEC6CC}" dt="2021-10-11T20:27:25.437" v="42" actId="47"/>
        <pc:sldMkLst>
          <pc:docMk/>
          <pc:sldMk cId="3481769651" sldId="588"/>
        </pc:sldMkLst>
      </pc:sldChg>
      <pc:sldChg chg="del">
        <pc:chgData name="THOMY Philippe" userId="9df777e5-71f9-47e3-9421-f7a221646164" providerId="ADAL" clId="{74328A50-2FE2-4E59-A4DB-C81ED0BEC6CC}" dt="2021-10-11T20:27:26.088" v="43" actId="47"/>
        <pc:sldMkLst>
          <pc:docMk/>
          <pc:sldMk cId="1215103629" sldId="589"/>
        </pc:sldMkLst>
      </pc:sldChg>
      <pc:sldChg chg="del">
        <pc:chgData name="THOMY Philippe" userId="9df777e5-71f9-47e3-9421-f7a221646164" providerId="ADAL" clId="{74328A50-2FE2-4E59-A4DB-C81ED0BEC6CC}" dt="2021-10-11T20:27:26.824" v="44" actId="47"/>
        <pc:sldMkLst>
          <pc:docMk/>
          <pc:sldMk cId="3488153770" sldId="590"/>
        </pc:sldMkLst>
      </pc:sldChg>
      <pc:sldChg chg="del">
        <pc:chgData name="THOMY Philippe" userId="9df777e5-71f9-47e3-9421-f7a221646164" providerId="ADAL" clId="{74328A50-2FE2-4E59-A4DB-C81ED0BEC6CC}" dt="2021-10-11T21:03:40.621" v="494" actId="47"/>
        <pc:sldMkLst>
          <pc:docMk/>
          <pc:sldMk cId="2901113049" sldId="592"/>
        </pc:sldMkLst>
      </pc:sldChg>
      <pc:sldChg chg="modSp mod">
        <pc:chgData name="THOMY Philippe" userId="9df777e5-71f9-47e3-9421-f7a221646164" providerId="ADAL" clId="{74328A50-2FE2-4E59-A4DB-C81ED0BEC6CC}" dt="2021-10-13T20:35:55.190" v="906" actId="14100"/>
        <pc:sldMkLst>
          <pc:docMk/>
          <pc:sldMk cId="3449799094" sldId="593"/>
        </pc:sldMkLst>
        <pc:spChg chg="mod">
          <ac:chgData name="THOMY Philippe" userId="9df777e5-71f9-47e3-9421-f7a221646164" providerId="ADAL" clId="{74328A50-2FE2-4E59-A4DB-C81ED0BEC6CC}" dt="2021-10-13T20:35:55.190" v="906" actId="14100"/>
          <ac:spMkLst>
            <pc:docMk/>
            <pc:sldMk cId="3449799094" sldId="593"/>
            <ac:spMk id="23" creationId="{0AD962B1-896C-4166-BE92-254C1E17C897}"/>
          </ac:spMkLst>
        </pc:spChg>
        <pc:spChg chg="mod">
          <ac:chgData name="THOMY Philippe" userId="9df777e5-71f9-47e3-9421-f7a221646164" providerId="ADAL" clId="{74328A50-2FE2-4E59-A4DB-C81ED0BEC6CC}" dt="2021-10-13T20:35:46.806" v="905" actId="1076"/>
          <ac:spMkLst>
            <pc:docMk/>
            <pc:sldMk cId="3449799094" sldId="593"/>
            <ac:spMk id="53" creationId="{FBFB601C-1543-4F78-A741-A98ACA33E2CD}"/>
          </ac:spMkLst>
        </pc:spChg>
      </pc:sldChg>
      <pc:sldChg chg="del">
        <pc:chgData name="THOMY Philippe" userId="9df777e5-71f9-47e3-9421-f7a221646164" providerId="ADAL" clId="{74328A50-2FE2-4E59-A4DB-C81ED0BEC6CC}" dt="2021-10-11T20:27:51.216" v="46" actId="47"/>
        <pc:sldMkLst>
          <pc:docMk/>
          <pc:sldMk cId="1719740098" sldId="594"/>
        </pc:sldMkLst>
      </pc:sldChg>
      <pc:sldChg chg="del">
        <pc:chgData name="THOMY Philippe" userId="9df777e5-71f9-47e3-9421-f7a221646164" providerId="ADAL" clId="{74328A50-2FE2-4E59-A4DB-C81ED0BEC6CC}" dt="2021-10-11T20:27:55.342" v="49" actId="47"/>
        <pc:sldMkLst>
          <pc:docMk/>
          <pc:sldMk cId="1671910281" sldId="595"/>
        </pc:sldMkLst>
      </pc:sldChg>
      <pc:sldChg chg="modSp mod">
        <pc:chgData name="THOMY Philippe" userId="9df777e5-71f9-47e3-9421-f7a221646164" providerId="ADAL" clId="{74328A50-2FE2-4E59-A4DB-C81ED0BEC6CC}" dt="2021-10-11T20:28:41.708" v="81" actId="404"/>
        <pc:sldMkLst>
          <pc:docMk/>
          <pc:sldMk cId="2357459822" sldId="596"/>
        </pc:sldMkLst>
        <pc:spChg chg="mod">
          <ac:chgData name="THOMY Philippe" userId="9df777e5-71f9-47e3-9421-f7a221646164" providerId="ADAL" clId="{74328A50-2FE2-4E59-A4DB-C81ED0BEC6CC}" dt="2021-10-11T20:28:41.708" v="81" actId="404"/>
          <ac:spMkLst>
            <pc:docMk/>
            <pc:sldMk cId="2357459822" sldId="596"/>
            <ac:spMk id="13" creationId="{423A7093-E76B-4D29-A59E-5FB662695568}"/>
          </ac:spMkLst>
        </pc:spChg>
      </pc:sldChg>
      <pc:sldChg chg="del">
        <pc:chgData name="THOMY Philippe" userId="9df777e5-71f9-47e3-9421-f7a221646164" providerId="ADAL" clId="{74328A50-2FE2-4E59-A4DB-C81ED0BEC6CC}" dt="2021-10-11T21:03:49.811" v="496" actId="47"/>
        <pc:sldMkLst>
          <pc:docMk/>
          <pc:sldMk cId="3297179825" sldId="597"/>
        </pc:sldMkLst>
      </pc:sldChg>
      <pc:sldChg chg="ord">
        <pc:chgData name="THOMY Philippe" userId="9df777e5-71f9-47e3-9421-f7a221646164" providerId="ADAL" clId="{74328A50-2FE2-4E59-A4DB-C81ED0BEC6CC}" dt="2021-10-11T21:46:28.554" v="644"/>
        <pc:sldMkLst>
          <pc:docMk/>
          <pc:sldMk cId="3882068186" sldId="598"/>
        </pc:sldMkLst>
      </pc:sldChg>
      <pc:sldChg chg="add del">
        <pc:chgData name="THOMY Philippe" userId="9df777e5-71f9-47e3-9421-f7a221646164" providerId="ADAL" clId="{74328A50-2FE2-4E59-A4DB-C81ED0BEC6CC}" dt="2021-10-11T21:56:27.604" v="769" actId="2696"/>
        <pc:sldMkLst>
          <pc:docMk/>
          <pc:sldMk cId="657502464" sldId="599"/>
        </pc:sldMkLst>
      </pc:sldChg>
      <pc:sldChg chg="add">
        <pc:chgData name="THOMY Philippe" userId="9df777e5-71f9-47e3-9421-f7a221646164" providerId="ADAL" clId="{74328A50-2FE2-4E59-A4DB-C81ED0BEC6CC}" dt="2021-10-11T21:56:35.738" v="770"/>
        <pc:sldMkLst>
          <pc:docMk/>
          <pc:sldMk cId="824940015" sldId="599"/>
        </pc:sldMkLst>
      </pc:sldChg>
      <pc:sldChg chg="del">
        <pc:chgData name="THOMY Philippe" userId="9df777e5-71f9-47e3-9421-f7a221646164" providerId="ADAL" clId="{74328A50-2FE2-4E59-A4DB-C81ED0BEC6CC}" dt="2021-10-11T21:47:16.863" v="645" actId="2696"/>
        <pc:sldMkLst>
          <pc:docMk/>
          <pc:sldMk cId="4043615393" sldId="599"/>
        </pc:sldMkLst>
      </pc:sldChg>
      <pc:sldChg chg="del">
        <pc:chgData name="THOMY Philippe" userId="9df777e5-71f9-47e3-9421-f7a221646164" providerId="ADAL" clId="{74328A50-2FE2-4E59-A4DB-C81ED0BEC6CC}" dt="2021-10-11T21:03:43.744" v="495" actId="47"/>
        <pc:sldMkLst>
          <pc:docMk/>
          <pc:sldMk cId="1181850350" sldId="600"/>
        </pc:sldMkLst>
      </pc:sldChg>
      <pc:sldChg chg="del">
        <pc:chgData name="THOMY Philippe" userId="9df777e5-71f9-47e3-9421-f7a221646164" providerId="ADAL" clId="{74328A50-2FE2-4E59-A4DB-C81ED0BEC6CC}" dt="2021-10-11T21:54:02.302" v="731" actId="2696"/>
        <pc:sldMkLst>
          <pc:docMk/>
          <pc:sldMk cId="193468409" sldId="601"/>
        </pc:sldMkLst>
      </pc:sldChg>
      <pc:sldChg chg="add">
        <pc:chgData name="THOMY Philippe" userId="9df777e5-71f9-47e3-9421-f7a221646164" providerId="ADAL" clId="{74328A50-2FE2-4E59-A4DB-C81ED0BEC6CC}" dt="2021-10-11T21:54:20.852" v="732"/>
        <pc:sldMkLst>
          <pc:docMk/>
          <pc:sldMk cId="754354800" sldId="601"/>
        </pc:sldMkLst>
      </pc:sldChg>
      <pc:sldChg chg="del">
        <pc:chgData name="THOMY Philippe" userId="9df777e5-71f9-47e3-9421-f7a221646164" providerId="ADAL" clId="{74328A50-2FE2-4E59-A4DB-C81ED0BEC6CC}" dt="2021-10-11T21:54:34.501" v="733" actId="47"/>
        <pc:sldMkLst>
          <pc:docMk/>
          <pc:sldMk cId="197454799" sldId="602"/>
        </pc:sldMkLst>
      </pc:sldChg>
      <pc:sldChg chg="del">
        <pc:chgData name="THOMY Philippe" userId="9df777e5-71f9-47e3-9421-f7a221646164" providerId="ADAL" clId="{74328A50-2FE2-4E59-A4DB-C81ED0BEC6CC}" dt="2021-10-11T21:54:38.947" v="734" actId="47"/>
        <pc:sldMkLst>
          <pc:docMk/>
          <pc:sldMk cId="3353931534" sldId="603"/>
        </pc:sldMkLst>
      </pc:sldChg>
      <pc:sldChg chg="addSp delSp modSp mod ord">
        <pc:chgData name="THOMY Philippe" userId="9df777e5-71f9-47e3-9421-f7a221646164" providerId="ADAL" clId="{74328A50-2FE2-4E59-A4DB-C81ED0BEC6CC}" dt="2021-10-13T20:37:57.473" v="910"/>
        <pc:sldMkLst>
          <pc:docMk/>
          <pc:sldMk cId="1907315874" sldId="604"/>
        </pc:sldMkLst>
        <pc:spChg chg="mod">
          <ac:chgData name="THOMY Philippe" userId="9df777e5-71f9-47e3-9421-f7a221646164" providerId="ADAL" clId="{74328A50-2FE2-4E59-A4DB-C81ED0BEC6CC}" dt="2021-10-11T20:45:26.109" v="184" actId="1035"/>
          <ac:spMkLst>
            <pc:docMk/>
            <pc:sldMk cId="1907315874" sldId="604"/>
            <ac:spMk id="7" creationId="{9E38BA54-CA0B-4A97-BC04-C52EE74215F8}"/>
          </ac:spMkLst>
        </pc:spChg>
        <pc:spChg chg="mod">
          <ac:chgData name="THOMY Philippe" userId="9df777e5-71f9-47e3-9421-f7a221646164" providerId="ADAL" clId="{74328A50-2FE2-4E59-A4DB-C81ED0BEC6CC}" dt="2021-10-11T20:45:26.109" v="184" actId="1035"/>
          <ac:spMkLst>
            <pc:docMk/>
            <pc:sldMk cId="1907315874" sldId="604"/>
            <ac:spMk id="8" creationId="{69DC4C11-8B97-407E-92B1-511A4C6F1A9B}"/>
          </ac:spMkLst>
        </pc:spChg>
        <pc:spChg chg="mod">
          <ac:chgData name="THOMY Philippe" userId="9df777e5-71f9-47e3-9421-f7a221646164" providerId="ADAL" clId="{74328A50-2FE2-4E59-A4DB-C81ED0BEC6CC}" dt="2021-10-11T20:45:42.446" v="215" actId="1038"/>
          <ac:spMkLst>
            <pc:docMk/>
            <pc:sldMk cId="1907315874" sldId="604"/>
            <ac:spMk id="9" creationId="{B10516DA-BB41-464A-BAE8-4CF39645D22E}"/>
          </ac:spMkLst>
        </pc:spChg>
        <pc:spChg chg="add mod">
          <ac:chgData name="THOMY Philippe" userId="9df777e5-71f9-47e3-9421-f7a221646164" providerId="ADAL" clId="{74328A50-2FE2-4E59-A4DB-C81ED0BEC6CC}" dt="2021-10-11T20:50:43.326" v="386" actId="1036"/>
          <ac:spMkLst>
            <pc:docMk/>
            <pc:sldMk cId="1907315874" sldId="604"/>
            <ac:spMk id="11" creationId="{9C852FAB-1F7C-4701-888E-BDBB0D4184F3}"/>
          </ac:spMkLst>
        </pc:spChg>
        <pc:spChg chg="mod">
          <ac:chgData name="THOMY Philippe" userId="9df777e5-71f9-47e3-9421-f7a221646164" providerId="ADAL" clId="{74328A50-2FE2-4E59-A4DB-C81ED0BEC6CC}" dt="2021-10-11T20:47:14.196" v="239" actId="1076"/>
          <ac:spMkLst>
            <pc:docMk/>
            <pc:sldMk cId="1907315874" sldId="604"/>
            <ac:spMk id="44" creationId="{F2EB245D-E53D-40B2-B323-49D0F541F1F5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47" creationId="{640E6FCE-958F-40C2-9289-76287FF8C81C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48" creationId="{746AA23E-4D39-43F7-963A-C69E3E0504CA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49" creationId="{8777E50E-2005-4C3E-A820-594ADD8D7228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50" creationId="{D738B962-0256-4886-A5A2-3D26E4EFD68B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51" creationId="{8547F98B-3408-4720-8D3D-70F04BC9D3D1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52" creationId="{945B972F-25EE-4698-9371-336928B5BA6B}"/>
          </ac:spMkLst>
        </pc:spChg>
        <pc:spChg chg="mod">
          <ac:chgData name="THOMY Philippe" userId="9df777e5-71f9-47e3-9421-f7a221646164" providerId="ADAL" clId="{74328A50-2FE2-4E59-A4DB-C81ED0BEC6CC}" dt="2021-10-11T20:42:21.824" v="127" actId="1037"/>
          <ac:spMkLst>
            <pc:docMk/>
            <pc:sldMk cId="1907315874" sldId="604"/>
            <ac:spMk id="53" creationId="{3181DD6B-BC92-4C5F-A920-6C138E00697E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64" creationId="{BB9F9832-48DD-491A-B008-EF1C9A95D3C6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65" creationId="{EF241490-DB92-4761-9848-49E074411984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68" creationId="{D201C26C-888B-4D39-B677-7F62F7DB6CA3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69" creationId="{166BDB5B-3419-4A27-8B75-AF8150F14B5B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5" creationId="{DE2E0F58-6D04-4BF4-8412-BAD9D2AF88B4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6" creationId="{483D3F82-3083-4BF9-99AA-73B9E0050456}"/>
          </ac:spMkLst>
        </pc:spChg>
        <pc:spChg chg="mod">
          <ac:chgData name="THOMY Philippe" userId="9df777e5-71f9-47e3-9421-f7a221646164" providerId="ADAL" clId="{74328A50-2FE2-4E59-A4DB-C81ED0BEC6CC}" dt="2021-10-11T20:50:43.326" v="386" actId="1036"/>
          <ac:spMkLst>
            <pc:docMk/>
            <pc:sldMk cId="1907315874" sldId="604"/>
            <ac:spMk id="77" creationId="{BEE23E3D-5C78-414D-B08A-322568C4A6CC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8" creationId="{7DA16547-0246-42C5-BF78-D64997E33F1D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9" creationId="{A633AD1F-C67C-40CB-B633-F835964EB55A}"/>
          </ac:spMkLst>
        </pc:spChg>
        <pc:spChg chg="add mod">
          <ac:chgData name="THOMY Philippe" userId="9df777e5-71f9-47e3-9421-f7a221646164" providerId="ADAL" clId="{74328A50-2FE2-4E59-A4DB-C81ED0BEC6CC}" dt="2021-10-11T20:49:15.970" v="324" actId="14100"/>
          <ac:spMkLst>
            <pc:docMk/>
            <pc:sldMk cId="1907315874" sldId="604"/>
            <ac:spMk id="80" creationId="{1FDEAA36-361E-4C75-9EE2-A428CDC392B7}"/>
          </ac:spMkLst>
        </pc:spChg>
        <pc:spChg chg="add mod">
          <ac:chgData name="THOMY Philippe" userId="9df777e5-71f9-47e3-9421-f7a221646164" providerId="ADAL" clId="{74328A50-2FE2-4E59-A4DB-C81ED0BEC6CC}" dt="2021-10-11T20:50:16.754" v="355" actId="1038"/>
          <ac:spMkLst>
            <pc:docMk/>
            <pc:sldMk cId="1907315874" sldId="604"/>
            <ac:spMk id="81" creationId="{85B145B9-36CC-44A4-9694-FBE3911D802E}"/>
          </ac:spMkLst>
        </pc:spChg>
        <pc:spChg chg="add mod">
          <ac:chgData name="THOMY Philippe" userId="9df777e5-71f9-47e3-9421-f7a221646164" providerId="ADAL" clId="{74328A50-2FE2-4E59-A4DB-C81ED0BEC6CC}" dt="2021-10-11T20:50:25.774" v="368" actId="1037"/>
          <ac:spMkLst>
            <pc:docMk/>
            <pc:sldMk cId="1907315874" sldId="604"/>
            <ac:spMk id="82" creationId="{615D8C62-C62E-4401-97B9-DDB76FF583BF}"/>
          </ac:spMkLst>
        </pc:spChg>
        <pc:grpChg chg="del mod">
          <ac:chgData name="THOMY Philippe" userId="9df777e5-71f9-47e3-9421-f7a221646164" providerId="ADAL" clId="{74328A50-2FE2-4E59-A4DB-C81ED0BEC6CC}" dt="2021-10-11T20:46:28.667" v="217" actId="165"/>
          <ac:grpSpMkLst>
            <pc:docMk/>
            <pc:sldMk cId="1907315874" sldId="604"/>
            <ac:grpSpMk id="2" creationId="{19C1888F-184E-41D5-9F2C-352F24E182EF}"/>
          </ac:grpSpMkLst>
        </pc:grpChg>
        <pc:grpChg chg="mod">
          <ac:chgData name="THOMY Philippe" userId="9df777e5-71f9-47e3-9421-f7a221646164" providerId="ADAL" clId="{74328A50-2FE2-4E59-A4DB-C81ED0BEC6CC}" dt="2021-10-11T20:47:53.599" v="301" actId="1038"/>
          <ac:grpSpMkLst>
            <pc:docMk/>
            <pc:sldMk cId="1907315874" sldId="604"/>
            <ac:grpSpMk id="12" creationId="{C387C428-7B59-4D53-993F-5BE2BE8EAF3D}"/>
          </ac:grpSpMkLst>
        </pc:grpChg>
        <pc:grpChg chg="mod">
          <ac:chgData name="THOMY Philippe" userId="9df777e5-71f9-47e3-9421-f7a221646164" providerId="ADAL" clId="{74328A50-2FE2-4E59-A4DB-C81ED0BEC6CC}" dt="2021-10-11T20:47:47.638" v="289" actId="1038"/>
          <ac:grpSpMkLst>
            <pc:docMk/>
            <pc:sldMk cId="1907315874" sldId="604"/>
            <ac:grpSpMk id="13" creationId="{456114E4-47B5-41A9-9C3B-7F8447311513}"/>
          </ac:grpSpMkLst>
        </pc:grpChg>
        <pc:grpChg chg="add mod">
          <ac:chgData name="THOMY Philippe" userId="9df777e5-71f9-47e3-9421-f7a221646164" providerId="ADAL" clId="{74328A50-2FE2-4E59-A4DB-C81ED0BEC6CC}" dt="2021-10-11T20:48:11.755" v="308" actId="1038"/>
          <ac:grpSpMkLst>
            <pc:docMk/>
            <pc:sldMk cId="1907315874" sldId="604"/>
            <ac:grpSpMk id="14" creationId="{2973D23C-8E5B-4881-947C-FEB19B0F689E}"/>
          </ac:grpSpMkLst>
        </pc:grpChg>
        <pc:grpChg chg="mod">
          <ac:chgData name="THOMY Philippe" userId="9df777e5-71f9-47e3-9421-f7a221646164" providerId="ADAL" clId="{74328A50-2FE2-4E59-A4DB-C81ED0BEC6CC}" dt="2021-10-11T20:47:36.474" v="277" actId="1037"/>
          <ac:grpSpMkLst>
            <pc:docMk/>
            <pc:sldMk cId="1907315874" sldId="604"/>
            <ac:grpSpMk id="15" creationId="{06FDBE83-FE92-4090-B910-8F775ADC41B3}"/>
          </ac:grpSpMkLst>
        </pc:grpChg>
        <pc:grpChg chg="mod">
          <ac:chgData name="THOMY Philippe" userId="9df777e5-71f9-47e3-9421-f7a221646164" providerId="ADAL" clId="{74328A50-2FE2-4E59-A4DB-C81ED0BEC6CC}" dt="2021-10-11T20:47:24.346" v="258" actId="1036"/>
          <ac:grpSpMkLst>
            <pc:docMk/>
            <pc:sldMk cId="1907315874" sldId="604"/>
            <ac:grpSpMk id="42" creationId="{E820FD3E-1D16-45E2-8F27-7CBC11496A4B}"/>
          </ac:grpSpMkLst>
        </pc:grpChg>
        <pc:picChg chg="mod">
          <ac:chgData name="THOMY Philippe" userId="9df777e5-71f9-47e3-9421-f7a221646164" providerId="ADAL" clId="{74328A50-2FE2-4E59-A4DB-C81ED0BEC6CC}" dt="2021-10-11T20:47:24.346" v="258" actId="1036"/>
          <ac:picMkLst>
            <pc:docMk/>
            <pc:sldMk cId="1907315874" sldId="604"/>
            <ac:picMk id="10" creationId="{53234EC0-AEF3-4912-AEB3-146F95992242}"/>
          </ac:picMkLst>
        </pc:picChg>
        <pc:picChg chg="mod">
          <ac:chgData name="THOMY Philippe" userId="9df777e5-71f9-47e3-9421-f7a221646164" providerId="ADAL" clId="{74328A50-2FE2-4E59-A4DB-C81ED0BEC6CC}" dt="2021-10-11T20:45:26.109" v="184" actId="1035"/>
          <ac:picMkLst>
            <pc:docMk/>
            <pc:sldMk cId="1907315874" sldId="604"/>
            <ac:picMk id="40" creationId="{09355491-28BA-4252-B050-17D4C8F0D302}"/>
          </ac:picMkLst>
        </pc:picChg>
        <pc:picChg chg="mod">
          <ac:chgData name="THOMY Philippe" userId="9df777e5-71f9-47e3-9421-f7a221646164" providerId="ADAL" clId="{74328A50-2FE2-4E59-A4DB-C81ED0BEC6CC}" dt="2021-10-11T20:48:06.805" v="302" actId="164"/>
          <ac:picMkLst>
            <pc:docMk/>
            <pc:sldMk cId="1907315874" sldId="604"/>
            <ac:picMk id="41" creationId="{337F8F9A-E47F-4778-A31C-F5C3769792D2}"/>
          </ac:picMkLst>
        </pc:picChg>
        <pc:picChg chg="mod">
          <ac:chgData name="THOMY Philippe" userId="9df777e5-71f9-47e3-9421-f7a221646164" providerId="ADAL" clId="{74328A50-2FE2-4E59-A4DB-C81ED0BEC6CC}" dt="2021-10-11T20:46:35.995" v="234" actId="1038"/>
          <ac:picMkLst>
            <pc:docMk/>
            <pc:sldMk cId="1907315874" sldId="604"/>
            <ac:picMk id="61" creationId="{2EA686DF-1754-4E38-B0C7-AAE743407D85}"/>
          </ac:picMkLst>
        </pc:picChg>
        <pc:picChg chg="mod">
          <ac:chgData name="THOMY Philippe" userId="9df777e5-71f9-47e3-9421-f7a221646164" providerId="ADAL" clId="{74328A50-2FE2-4E59-A4DB-C81ED0BEC6CC}" dt="2021-10-11T20:47:36.474" v="277" actId="1037"/>
          <ac:picMkLst>
            <pc:docMk/>
            <pc:sldMk cId="1907315874" sldId="604"/>
            <ac:picMk id="74" creationId="{2A9F25B2-D6FB-45F9-9240-E3F064FD1E59}"/>
          </ac:picMkLst>
        </pc:picChg>
      </pc:sldChg>
      <pc:sldChg chg="modSp mod ord">
        <pc:chgData name="THOMY Philippe" userId="9df777e5-71f9-47e3-9421-f7a221646164" providerId="ADAL" clId="{74328A50-2FE2-4E59-A4DB-C81ED0BEC6CC}" dt="2021-10-13T20:37:38.321" v="908"/>
        <pc:sldMkLst>
          <pc:docMk/>
          <pc:sldMk cId="2627645805" sldId="605"/>
        </pc:sldMkLst>
        <pc:picChg chg="mod">
          <ac:chgData name="THOMY Philippe" userId="9df777e5-71f9-47e3-9421-f7a221646164" providerId="ADAL" clId="{74328A50-2FE2-4E59-A4DB-C81ED0BEC6CC}" dt="2021-10-12T12:55:32.327" v="898" actId="1076"/>
          <ac:picMkLst>
            <pc:docMk/>
            <pc:sldMk cId="2627645805" sldId="605"/>
            <ac:picMk id="11" creationId="{F8AEAACE-F822-49EA-80F2-6513FE17C8F0}"/>
          </ac:picMkLst>
        </pc:picChg>
      </pc:sldChg>
      <pc:sldChg chg="del">
        <pc:chgData name="THOMY Philippe" userId="9df777e5-71f9-47e3-9421-f7a221646164" providerId="ADAL" clId="{74328A50-2FE2-4E59-A4DB-C81ED0BEC6CC}" dt="2021-10-11T20:29:14.114" v="82" actId="47"/>
        <pc:sldMkLst>
          <pc:docMk/>
          <pc:sldMk cId="2770099112" sldId="606"/>
        </pc:sldMkLst>
      </pc:sldChg>
      <pc:sldChg chg="modSp mod">
        <pc:chgData name="THOMY Philippe" userId="9df777e5-71f9-47e3-9421-f7a221646164" providerId="ADAL" clId="{74328A50-2FE2-4E59-A4DB-C81ED0BEC6CC}" dt="2021-10-13T13:03:13.316" v="899" actId="1076"/>
        <pc:sldMkLst>
          <pc:docMk/>
          <pc:sldMk cId="3418682073" sldId="607"/>
        </pc:sldMkLst>
        <pc:picChg chg="mod">
          <ac:chgData name="THOMY Philippe" userId="9df777e5-71f9-47e3-9421-f7a221646164" providerId="ADAL" clId="{74328A50-2FE2-4E59-A4DB-C81ED0BEC6CC}" dt="2021-10-13T13:03:13.316" v="899" actId="1076"/>
          <ac:picMkLst>
            <pc:docMk/>
            <pc:sldMk cId="3418682073" sldId="607"/>
            <ac:picMk id="3" creationId="{5CFA97F7-5B3E-4954-BE8C-A3553E86D4AC}"/>
          </ac:picMkLst>
        </pc:picChg>
      </pc:sldChg>
      <pc:sldChg chg="add">
        <pc:chgData name="THOMY Philippe" userId="9df777e5-71f9-47e3-9421-f7a221646164" providerId="ADAL" clId="{74328A50-2FE2-4E59-A4DB-C81ED0BEC6CC}" dt="2021-10-11T22:04:42.466" v="885"/>
        <pc:sldMkLst>
          <pc:docMk/>
          <pc:sldMk cId="991398114" sldId="611"/>
        </pc:sldMkLst>
      </pc:sldChg>
      <pc:sldChg chg="addSp modSp del mod ord">
        <pc:chgData name="THOMY Philippe" userId="9df777e5-71f9-47e3-9421-f7a221646164" providerId="ADAL" clId="{74328A50-2FE2-4E59-A4DB-C81ED0BEC6CC}" dt="2021-10-11T22:04:28.734" v="884" actId="2696"/>
        <pc:sldMkLst>
          <pc:docMk/>
          <pc:sldMk cId="1840139938" sldId="611"/>
        </pc:sldMkLst>
        <pc:spChg chg="add mod">
          <ac:chgData name="THOMY Philippe" userId="9df777e5-71f9-47e3-9421-f7a221646164" providerId="ADAL" clId="{74328A50-2FE2-4E59-A4DB-C81ED0BEC6CC}" dt="2021-10-11T21:02:26.481" v="475" actId="1038"/>
          <ac:spMkLst>
            <pc:docMk/>
            <pc:sldMk cId="1840139938" sldId="611"/>
            <ac:spMk id="7" creationId="{2EB67653-70C4-4E3B-925D-48D8C2DF848A}"/>
          </ac:spMkLst>
        </pc:spChg>
        <pc:spChg chg="mod">
          <ac:chgData name="THOMY Philippe" userId="9df777e5-71f9-47e3-9421-f7a221646164" providerId="ADAL" clId="{74328A50-2FE2-4E59-A4DB-C81ED0BEC6CC}" dt="2021-10-11T21:02:36.782" v="476" actId="14100"/>
          <ac:spMkLst>
            <pc:docMk/>
            <pc:sldMk cId="1840139938" sldId="611"/>
            <ac:spMk id="11" creationId="{91829AD5-C9DE-4C63-ABE7-99641B354918}"/>
          </ac:spMkLst>
        </pc:spChg>
        <pc:spChg chg="mod">
          <ac:chgData name="THOMY Philippe" userId="9df777e5-71f9-47e3-9421-f7a221646164" providerId="ADAL" clId="{74328A50-2FE2-4E59-A4DB-C81ED0BEC6CC}" dt="2021-10-11T21:00:30.107" v="449" actId="14100"/>
          <ac:spMkLst>
            <pc:docMk/>
            <pc:sldMk cId="1840139938" sldId="611"/>
            <ac:spMk id="30" creationId="{57DB8C35-3FE9-43D2-9AC4-F31670A64FEF}"/>
          </ac:spMkLst>
        </pc:spChg>
      </pc:sldChg>
      <pc:sldChg chg="add">
        <pc:chgData name="THOMY Philippe" userId="9df777e5-71f9-47e3-9421-f7a221646164" providerId="ADAL" clId="{74328A50-2FE2-4E59-A4DB-C81ED0BEC6CC}" dt="2021-10-11T22:04:42.466" v="885"/>
        <pc:sldMkLst>
          <pc:docMk/>
          <pc:sldMk cId="3298136998" sldId="612"/>
        </pc:sldMkLst>
      </pc:sldChg>
      <pc:sldChg chg="delSp modSp del mod">
        <pc:chgData name="THOMY Philippe" userId="9df777e5-71f9-47e3-9421-f7a221646164" providerId="ADAL" clId="{74328A50-2FE2-4E59-A4DB-C81ED0BEC6CC}" dt="2021-10-11T22:04:28.734" v="884" actId="2696"/>
        <pc:sldMkLst>
          <pc:docMk/>
          <pc:sldMk cId="3530392061" sldId="612"/>
        </pc:sldMkLst>
        <pc:spChg chg="del mod">
          <ac:chgData name="THOMY Philippe" userId="9df777e5-71f9-47e3-9421-f7a221646164" providerId="ADAL" clId="{74328A50-2FE2-4E59-A4DB-C81ED0BEC6CC}" dt="2021-10-11T21:01:56.970" v="455" actId="21"/>
          <ac:spMkLst>
            <pc:docMk/>
            <pc:sldMk cId="3530392061" sldId="612"/>
            <ac:spMk id="5" creationId="{3FA79F12-CC4C-489D-A732-B7D5239988DC}"/>
          </ac:spMkLst>
        </pc:spChg>
        <pc:spChg chg="mod">
          <ac:chgData name="THOMY Philippe" userId="9df777e5-71f9-47e3-9421-f7a221646164" providerId="ADAL" clId="{74328A50-2FE2-4E59-A4DB-C81ED0BEC6CC}" dt="2021-10-11T21:03:34.961" v="493" actId="6549"/>
          <ac:spMkLst>
            <pc:docMk/>
            <pc:sldMk cId="3530392061" sldId="612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11T22:03:58.416" v="883" actId="20577"/>
          <ac:spMkLst>
            <pc:docMk/>
            <pc:sldMk cId="3530392061" sldId="612"/>
            <ac:spMk id="66" creationId="{8AC25B22-8D66-4CFC-966D-1E307CEFBDEF}"/>
          </ac:spMkLst>
        </pc:spChg>
      </pc:sldChg>
      <pc:sldChg chg="addSp delSp modSp add mod ord">
        <pc:chgData name="THOMY Philippe" userId="9df777e5-71f9-47e3-9421-f7a221646164" providerId="ADAL" clId="{74328A50-2FE2-4E59-A4DB-C81ED0BEC6CC}" dt="2021-10-11T21:46:24.707" v="642"/>
        <pc:sldMkLst>
          <pc:docMk/>
          <pc:sldMk cId="1655287298" sldId="614"/>
        </pc:sldMkLst>
        <pc:spChg chg="del">
          <ac:chgData name="THOMY Philippe" userId="9df777e5-71f9-47e3-9421-f7a221646164" providerId="ADAL" clId="{74328A50-2FE2-4E59-A4DB-C81ED0BEC6CC}" dt="2021-10-11T21:11:20.598" v="610" actId="478"/>
          <ac:spMkLst>
            <pc:docMk/>
            <pc:sldMk cId="1655287298" sldId="614"/>
            <ac:spMk id="5" creationId="{998B1147-2BBA-4AA6-BB26-E43FAAB0DB5B}"/>
          </ac:spMkLst>
        </pc:spChg>
        <pc:spChg chg="mod">
          <ac:chgData name="THOMY Philippe" userId="9df777e5-71f9-47e3-9421-f7a221646164" providerId="ADAL" clId="{74328A50-2FE2-4E59-A4DB-C81ED0BEC6CC}" dt="2021-10-11T21:11:06.458" v="607" actId="6549"/>
          <ac:spMkLst>
            <pc:docMk/>
            <pc:sldMk cId="1655287298" sldId="614"/>
            <ac:spMk id="6" creationId="{1471B9BE-3772-4DF7-8349-B40E48235B9E}"/>
          </ac:spMkLst>
        </pc:spChg>
        <pc:spChg chg="del">
          <ac:chgData name="THOMY Philippe" userId="9df777e5-71f9-47e3-9421-f7a221646164" providerId="ADAL" clId="{74328A50-2FE2-4E59-A4DB-C81ED0BEC6CC}" dt="2021-10-11T21:11:15.613" v="609" actId="478"/>
          <ac:spMkLst>
            <pc:docMk/>
            <pc:sldMk cId="1655287298" sldId="614"/>
            <ac:spMk id="66" creationId="{8AC25B22-8D66-4CFC-966D-1E307CEFBDEF}"/>
          </ac:spMkLst>
        </pc:spChg>
        <pc:picChg chg="del">
          <ac:chgData name="THOMY Philippe" userId="9df777e5-71f9-47e3-9421-f7a221646164" providerId="ADAL" clId="{74328A50-2FE2-4E59-A4DB-C81ED0BEC6CC}" dt="2021-10-11T21:11:20.598" v="610" actId="478"/>
          <ac:picMkLst>
            <pc:docMk/>
            <pc:sldMk cId="1655287298" sldId="614"/>
            <ac:picMk id="2" creationId="{1A719EE3-7208-4AAB-9563-FBF2244101EB}"/>
          </ac:picMkLst>
        </pc:picChg>
        <pc:picChg chg="add mod">
          <ac:chgData name="THOMY Philippe" userId="9df777e5-71f9-47e3-9421-f7a221646164" providerId="ADAL" clId="{74328A50-2FE2-4E59-A4DB-C81ED0BEC6CC}" dt="2021-10-11T21:44:35.077" v="640" actId="1038"/>
          <ac:picMkLst>
            <pc:docMk/>
            <pc:sldMk cId="1655287298" sldId="614"/>
            <ac:picMk id="4" creationId="{A28BD078-4F87-4FA9-8E0B-4A989E4210AE}"/>
          </ac:picMkLst>
        </pc:picChg>
        <pc:picChg chg="del">
          <ac:chgData name="THOMY Philippe" userId="9df777e5-71f9-47e3-9421-f7a221646164" providerId="ADAL" clId="{74328A50-2FE2-4E59-A4DB-C81ED0BEC6CC}" dt="2021-10-11T21:11:11.552" v="608" actId="478"/>
          <ac:picMkLst>
            <pc:docMk/>
            <pc:sldMk cId="1655287298" sldId="614"/>
            <ac:picMk id="8" creationId="{129D85D9-C10D-4720-95F5-C3AD76E0C67E}"/>
          </ac:picMkLst>
        </pc:picChg>
      </pc:sldChg>
      <pc:sldChg chg="new del">
        <pc:chgData name="THOMY Philippe" userId="9df777e5-71f9-47e3-9421-f7a221646164" providerId="ADAL" clId="{74328A50-2FE2-4E59-A4DB-C81ED0BEC6CC}" dt="2021-10-11T21:04:41.895" v="519" actId="47"/>
        <pc:sldMkLst>
          <pc:docMk/>
          <pc:sldMk cId="3857918646" sldId="614"/>
        </pc:sldMkLst>
      </pc:sldChg>
      <pc:sldChg chg="modSp add del mod">
        <pc:chgData name="THOMY Philippe" userId="9df777e5-71f9-47e3-9421-f7a221646164" providerId="ADAL" clId="{74328A50-2FE2-4E59-A4DB-C81ED0BEC6CC}" dt="2021-10-11T21:56:27.604" v="769" actId="2696"/>
        <pc:sldMkLst>
          <pc:docMk/>
          <pc:sldMk cId="513222247" sldId="615"/>
        </pc:sldMkLst>
        <pc:spChg chg="mod">
          <ac:chgData name="THOMY Philippe" userId="9df777e5-71f9-47e3-9421-f7a221646164" providerId="ADAL" clId="{74328A50-2FE2-4E59-A4DB-C81ED0BEC6CC}" dt="2021-10-11T21:55:38.393" v="768" actId="14100"/>
          <ac:spMkLst>
            <pc:docMk/>
            <pc:sldMk cId="513222247" sldId="615"/>
            <ac:spMk id="13" creationId="{423A7093-E76B-4D29-A59E-5FB662695568}"/>
          </ac:spMkLst>
        </pc:spChg>
      </pc:sldChg>
      <pc:sldChg chg="add">
        <pc:chgData name="THOMY Philippe" userId="9df777e5-71f9-47e3-9421-f7a221646164" providerId="ADAL" clId="{74328A50-2FE2-4E59-A4DB-C81ED0BEC6CC}" dt="2021-10-11T21:56:35.738" v="770"/>
        <pc:sldMkLst>
          <pc:docMk/>
          <pc:sldMk cId="3041145452" sldId="615"/>
        </pc:sldMkLst>
      </pc:sldChg>
      <pc:sldChg chg="add del">
        <pc:chgData name="THOMY Philippe" userId="9df777e5-71f9-47e3-9421-f7a221646164" providerId="ADAL" clId="{74328A50-2FE2-4E59-A4DB-C81ED0BEC6CC}" dt="2021-10-23T19:42:34.128" v="1178" actId="47"/>
        <pc:sldMkLst>
          <pc:docMk/>
          <pc:sldMk cId="2544520161" sldId="616"/>
        </pc:sldMkLst>
      </pc:sldChg>
      <pc:sldChg chg="addSp delSp modSp add mod">
        <pc:chgData name="THOMY Philippe" userId="9df777e5-71f9-47e3-9421-f7a221646164" providerId="ADAL" clId="{74328A50-2FE2-4E59-A4DB-C81ED0BEC6CC}" dt="2021-10-24T09:27:28.593" v="2198"/>
        <pc:sldMkLst>
          <pc:docMk/>
          <pc:sldMk cId="2850258344" sldId="617"/>
        </pc:sldMkLst>
        <pc:spChg chg="mod">
          <ac:chgData name="THOMY Philippe" userId="9df777e5-71f9-47e3-9421-f7a221646164" providerId="ADAL" clId="{74328A50-2FE2-4E59-A4DB-C81ED0BEC6CC}" dt="2021-10-23T19:42:48.514" v="1182" actId="6549"/>
          <ac:spMkLst>
            <pc:docMk/>
            <pc:sldMk cId="2850258344" sldId="617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23T20:17:42.637" v="1419" actId="14100"/>
          <ac:spMkLst>
            <pc:docMk/>
            <pc:sldMk cId="2850258344" sldId="617"/>
            <ac:spMk id="7" creationId="{344B37C3-2271-409A-B03E-75F7409D42B8}"/>
          </ac:spMkLst>
        </pc:spChg>
        <pc:spChg chg="del">
          <ac:chgData name="THOMY Philippe" userId="9df777e5-71f9-47e3-9421-f7a221646164" providerId="ADAL" clId="{74328A50-2FE2-4E59-A4DB-C81ED0BEC6CC}" dt="2021-10-23T19:43:53.014" v="1186" actId="478"/>
          <ac:spMkLst>
            <pc:docMk/>
            <pc:sldMk cId="2850258344" sldId="617"/>
            <ac:spMk id="28" creationId="{1C1F7F99-CF9A-4B18-BB3C-5F4B8741C3EB}"/>
          </ac:spMkLst>
        </pc:spChg>
        <pc:spChg chg="del">
          <ac:chgData name="THOMY Philippe" userId="9df777e5-71f9-47e3-9421-f7a221646164" providerId="ADAL" clId="{74328A50-2FE2-4E59-A4DB-C81ED0BEC6CC}" dt="2021-10-23T19:43:09.052" v="1184" actId="478"/>
          <ac:spMkLst>
            <pc:docMk/>
            <pc:sldMk cId="2850258344" sldId="617"/>
            <ac:spMk id="48" creationId="{32443AA1-EF97-4C15-8826-CDB85C1DBDD9}"/>
          </ac:spMkLst>
        </pc:spChg>
        <pc:spChg chg="add mod">
          <ac:chgData name="THOMY Philippe" userId="9df777e5-71f9-47e3-9421-f7a221646164" providerId="ADAL" clId="{74328A50-2FE2-4E59-A4DB-C81ED0BEC6CC}" dt="2021-10-24T09:26:27.746" v="2170" actId="14100"/>
          <ac:spMkLst>
            <pc:docMk/>
            <pc:sldMk cId="2850258344" sldId="617"/>
            <ac:spMk id="75" creationId="{B7937599-0DEF-414A-B343-CDF6245C7C01}"/>
          </ac:spMkLst>
        </pc:spChg>
        <pc:spChg chg="add mod">
          <ac:chgData name="THOMY Philippe" userId="9df777e5-71f9-47e3-9421-f7a221646164" providerId="ADAL" clId="{74328A50-2FE2-4E59-A4DB-C81ED0BEC6CC}" dt="2021-10-24T09:27:28.593" v="2198"/>
          <ac:spMkLst>
            <pc:docMk/>
            <pc:sldMk cId="2850258344" sldId="617"/>
            <ac:spMk id="81" creationId="{8A33CAE3-B6B7-4A3B-8546-B7406988183C}"/>
          </ac:spMkLst>
        </pc:spChg>
        <pc:spChg chg="mod">
          <ac:chgData name="THOMY Philippe" userId="9df777e5-71f9-47e3-9421-f7a221646164" providerId="ADAL" clId="{74328A50-2FE2-4E59-A4DB-C81ED0BEC6CC}" dt="2021-10-23T20:17:46.521" v="1420" actId="14100"/>
          <ac:spMkLst>
            <pc:docMk/>
            <pc:sldMk cId="2850258344" sldId="617"/>
            <ac:spMk id="100" creationId="{E2C7AF4C-063B-422F-8E0A-A8FD2666B625}"/>
          </ac:spMkLst>
        </pc:spChg>
        <pc:spChg chg="del">
          <ac:chgData name="THOMY Philippe" userId="9df777e5-71f9-47e3-9421-f7a221646164" providerId="ADAL" clId="{74328A50-2FE2-4E59-A4DB-C81ED0BEC6CC}" dt="2021-10-23T19:43:53.014" v="1186" actId="478"/>
          <ac:spMkLst>
            <pc:docMk/>
            <pc:sldMk cId="2850258344" sldId="617"/>
            <ac:spMk id="101" creationId="{DDA0D215-29C1-4667-A4B4-2269B2B2E175}"/>
          </ac:spMkLst>
        </pc:spChg>
        <pc:grpChg chg="del">
          <ac:chgData name="THOMY Philippe" userId="9df777e5-71f9-47e3-9421-f7a221646164" providerId="ADAL" clId="{74328A50-2FE2-4E59-A4DB-C81ED0BEC6CC}" dt="2021-10-23T19:43:53.014" v="1186" actId="478"/>
          <ac:grpSpMkLst>
            <pc:docMk/>
            <pc:sldMk cId="2850258344" sldId="617"/>
            <ac:grpSpMk id="3" creationId="{29F518F2-E43D-46B7-9CBC-409A7D18E657}"/>
          </ac:grpSpMkLst>
        </pc:grpChg>
        <pc:grpChg chg="mod">
          <ac:chgData name="THOMY Philippe" userId="9df777e5-71f9-47e3-9421-f7a221646164" providerId="ADAL" clId="{74328A50-2FE2-4E59-A4DB-C81ED0BEC6CC}" dt="2021-10-23T19:48:09.261" v="1314" actId="1038"/>
          <ac:grpSpMkLst>
            <pc:docMk/>
            <pc:sldMk cId="2850258344" sldId="617"/>
            <ac:grpSpMk id="8" creationId="{04788ED4-EFF7-4196-BB2E-1334523F1F26}"/>
          </ac:grpSpMkLst>
        </pc:grpChg>
        <pc:grpChg chg="del">
          <ac:chgData name="THOMY Philippe" userId="9df777e5-71f9-47e3-9421-f7a221646164" providerId="ADAL" clId="{74328A50-2FE2-4E59-A4DB-C81ED0BEC6CC}" dt="2021-10-23T19:42:58.777" v="1183" actId="478"/>
          <ac:grpSpMkLst>
            <pc:docMk/>
            <pc:sldMk cId="2850258344" sldId="617"/>
            <ac:grpSpMk id="27" creationId="{E665954A-1E4A-4663-9404-D98E051C92DF}"/>
          </ac:grpSpMkLst>
        </pc:grpChg>
        <pc:grpChg chg="del">
          <ac:chgData name="THOMY Philippe" userId="9df777e5-71f9-47e3-9421-f7a221646164" providerId="ADAL" clId="{74328A50-2FE2-4E59-A4DB-C81ED0BEC6CC}" dt="2021-10-23T19:42:58.777" v="1183" actId="478"/>
          <ac:grpSpMkLst>
            <pc:docMk/>
            <pc:sldMk cId="2850258344" sldId="617"/>
            <ac:grpSpMk id="76" creationId="{601C9921-8A9A-415C-850C-E2F39775166E}"/>
          </ac:grpSpMkLst>
        </pc:grpChg>
        <pc:grpChg chg="del">
          <ac:chgData name="THOMY Philippe" userId="9df777e5-71f9-47e3-9421-f7a221646164" providerId="ADAL" clId="{74328A50-2FE2-4E59-A4DB-C81ED0BEC6CC}" dt="2021-10-23T19:42:58.777" v="1183" actId="478"/>
          <ac:grpSpMkLst>
            <pc:docMk/>
            <pc:sldMk cId="2850258344" sldId="617"/>
            <ac:grpSpMk id="84" creationId="{45E30B23-DA2D-4816-B9A0-75EE35FC2246}"/>
          </ac:grpSpMkLst>
        </pc:grpChg>
        <pc:grpChg chg="del">
          <ac:chgData name="THOMY Philippe" userId="9df777e5-71f9-47e3-9421-f7a221646164" providerId="ADAL" clId="{74328A50-2FE2-4E59-A4DB-C81ED0BEC6CC}" dt="2021-10-23T19:42:58.777" v="1183" actId="478"/>
          <ac:grpSpMkLst>
            <pc:docMk/>
            <pc:sldMk cId="2850258344" sldId="617"/>
            <ac:grpSpMk id="91" creationId="{051EB902-EA57-4F09-8756-533EB33776AF}"/>
          </ac:grpSpMkLst>
        </pc:grpChg>
        <pc:picChg chg="mod">
          <ac:chgData name="THOMY Philippe" userId="9df777e5-71f9-47e3-9421-f7a221646164" providerId="ADAL" clId="{74328A50-2FE2-4E59-A4DB-C81ED0BEC6CC}" dt="2021-10-23T19:48:09.261" v="1314" actId="1038"/>
          <ac:picMkLst>
            <pc:docMk/>
            <pc:sldMk cId="2850258344" sldId="617"/>
            <ac:picMk id="1026" creationId="{35D90AD3-886C-4F7D-A56C-7750CF09874C}"/>
          </ac:picMkLst>
        </pc:picChg>
        <pc:picChg chg="mod">
          <ac:chgData name="THOMY Philippe" userId="9df777e5-71f9-47e3-9421-f7a221646164" providerId="ADAL" clId="{74328A50-2FE2-4E59-A4DB-C81ED0BEC6CC}" dt="2021-10-23T19:48:09.261" v="1314" actId="1038"/>
          <ac:picMkLst>
            <pc:docMk/>
            <pc:sldMk cId="2850258344" sldId="617"/>
            <ac:picMk id="1028" creationId="{A2FECCB0-38EF-420B-A65E-8346E53FD633}"/>
          </ac:picMkLst>
        </pc:picChg>
        <pc:picChg chg="mod">
          <ac:chgData name="THOMY Philippe" userId="9df777e5-71f9-47e3-9421-f7a221646164" providerId="ADAL" clId="{74328A50-2FE2-4E59-A4DB-C81ED0BEC6CC}" dt="2021-10-23T19:48:09.261" v="1314" actId="1038"/>
          <ac:picMkLst>
            <pc:docMk/>
            <pc:sldMk cId="2850258344" sldId="617"/>
            <ac:picMk id="1030" creationId="{1A2D156D-9896-4258-9BD6-1C817CC7B8FC}"/>
          </ac:picMkLst>
        </pc:picChg>
        <pc:picChg chg="mod">
          <ac:chgData name="THOMY Philippe" userId="9df777e5-71f9-47e3-9421-f7a221646164" providerId="ADAL" clId="{74328A50-2FE2-4E59-A4DB-C81ED0BEC6CC}" dt="2021-10-23T19:48:09.261" v="1314" actId="1038"/>
          <ac:picMkLst>
            <pc:docMk/>
            <pc:sldMk cId="2850258344" sldId="617"/>
            <ac:picMk id="1032" creationId="{650D3B65-234F-4A97-ACD6-2FC47CDE8F2D}"/>
          </ac:picMkLst>
        </pc:picChg>
        <pc:cxnChg chg="mod">
          <ac:chgData name="THOMY Philippe" userId="9df777e5-71f9-47e3-9421-f7a221646164" providerId="ADAL" clId="{74328A50-2FE2-4E59-A4DB-C81ED0BEC6CC}" dt="2021-10-23T19:42:58.777" v="1183" actId="478"/>
          <ac:cxnSpMkLst>
            <pc:docMk/>
            <pc:sldMk cId="2850258344" sldId="617"/>
            <ac:cxnSpMk id="11" creationId="{DD3BDB24-C252-4AE8-ABD8-37EA35AF1E6F}"/>
          </ac:cxnSpMkLst>
        </pc:cxnChg>
        <pc:cxnChg chg="mod">
          <ac:chgData name="THOMY Philippe" userId="9df777e5-71f9-47e3-9421-f7a221646164" providerId="ADAL" clId="{74328A50-2FE2-4E59-A4DB-C81ED0BEC6CC}" dt="2021-10-23T19:42:58.777" v="1183" actId="478"/>
          <ac:cxnSpMkLst>
            <pc:docMk/>
            <pc:sldMk cId="2850258344" sldId="617"/>
            <ac:cxnSpMk id="78" creationId="{59B5EA56-5C26-40CF-BC40-47A83FE598F7}"/>
          </ac:cxnSpMkLst>
        </pc:cxnChg>
        <pc:cxnChg chg="mod">
          <ac:chgData name="THOMY Philippe" userId="9df777e5-71f9-47e3-9421-f7a221646164" providerId="ADAL" clId="{74328A50-2FE2-4E59-A4DB-C81ED0BEC6CC}" dt="2021-10-23T19:42:58.777" v="1183" actId="478"/>
          <ac:cxnSpMkLst>
            <pc:docMk/>
            <pc:sldMk cId="2850258344" sldId="617"/>
            <ac:cxnSpMk id="86" creationId="{EFA55DB8-1814-4B79-9EB2-39A2C83DA765}"/>
          </ac:cxnSpMkLst>
        </pc:cxnChg>
        <pc:cxnChg chg="mod">
          <ac:chgData name="THOMY Philippe" userId="9df777e5-71f9-47e3-9421-f7a221646164" providerId="ADAL" clId="{74328A50-2FE2-4E59-A4DB-C81ED0BEC6CC}" dt="2021-10-23T19:42:58.777" v="1183" actId="478"/>
          <ac:cxnSpMkLst>
            <pc:docMk/>
            <pc:sldMk cId="2850258344" sldId="617"/>
            <ac:cxnSpMk id="93" creationId="{CFEDE945-81E6-4130-B4D3-DDF2D3BD41EA}"/>
          </ac:cxnSpMkLst>
        </pc:cxnChg>
      </pc:sldChg>
      <pc:sldChg chg="addSp delSp modSp add mod">
        <pc:chgData name="THOMY Philippe" userId="9df777e5-71f9-47e3-9421-f7a221646164" providerId="ADAL" clId="{74328A50-2FE2-4E59-A4DB-C81ED0BEC6CC}" dt="2021-10-24T09:28:41.114" v="2238"/>
        <pc:sldMkLst>
          <pc:docMk/>
          <pc:sldMk cId="629475645" sldId="618"/>
        </pc:sldMkLst>
        <pc:spChg chg="mod">
          <ac:chgData name="THOMY Philippe" userId="9df777e5-71f9-47e3-9421-f7a221646164" providerId="ADAL" clId="{74328A50-2FE2-4E59-A4DB-C81ED0BEC6CC}" dt="2021-10-23T20:55:21.359" v="1682" actId="6549"/>
          <ac:spMkLst>
            <pc:docMk/>
            <pc:sldMk cId="629475645" sldId="618"/>
            <ac:spMk id="6" creationId="{1471B9BE-3772-4DF7-8349-B40E48235B9E}"/>
          </ac:spMkLst>
        </pc:spChg>
        <pc:spChg chg="del">
          <ac:chgData name="THOMY Philippe" userId="9df777e5-71f9-47e3-9421-f7a221646164" providerId="ADAL" clId="{74328A50-2FE2-4E59-A4DB-C81ED0BEC6CC}" dt="2021-10-23T20:55:30.926" v="1683" actId="478"/>
          <ac:spMkLst>
            <pc:docMk/>
            <pc:sldMk cId="629475645" sldId="618"/>
            <ac:spMk id="28" creationId="{1C1F7F99-CF9A-4B18-BB3C-5F4B8741C3EB}"/>
          </ac:spMkLst>
        </pc:spChg>
        <pc:spChg chg="mod">
          <ac:chgData name="THOMY Philippe" userId="9df777e5-71f9-47e3-9421-f7a221646164" providerId="ADAL" clId="{74328A50-2FE2-4E59-A4DB-C81ED0BEC6CC}" dt="2021-10-24T09:15:58.470" v="2138" actId="20577"/>
          <ac:spMkLst>
            <pc:docMk/>
            <pc:sldMk cId="629475645" sldId="618"/>
            <ac:spMk id="48" creationId="{32443AA1-EF97-4C15-8826-CDB85C1DBDD9}"/>
          </ac:spMkLst>
        </pc:spChg>
        <pc:spChg chg="add mod">
          <ac:chgData name="THOMY Philippe" userId="9df777e5-71f9-47e3-9421-f7a221646164" providerId="ADAL" clId="{74328A50-2FE2-4E59-A4DB-C81ED0BEC6CC}" dt="2021-10-24T09:24:08.456" v="2162" actId="20577"/>
          <ac:spMkLst>
            <pc:docMk/>
            <pc:sldMk cId="629475645" sldId="618"/>
            <ac:spMk id="75" creationId="{8032559E-4BFA-41AE-98E4-9AD07FE649E0}"/>
          </ac:spMkLst>
        </pc:spChg>
        <pc:spChg chg="add mod">
          <ac:chgData name="THOMY Philippe" userId="9df777e5-71f9-47e3-9421-f7a221646164" providerId="ADAL" clId="{74328A50-2FE2-4E59-A4DB-C81ED0BEC6CC}" dt="2021-10-24T09:28:41.114" v="2238"/>
          <ac:spMkLst>
            <pc:docMk/>
            <pc:sldMk cId="629475645" sldId="618"/>
            <ac:spMk id="81" creationId="{2FE187A9-1272-4B96-B9DE-38FB827AC87C}"/>
          </ac:spMkLst>
        </pc:spChg>
        <pc:spChg chg="mod">
          <ac:chgData name="THOMY Philippe" userId="9df777e5-71f9-47e3-9421-f7a221646164" providerId="ADAL" clId="{74328A50-2FE2-4E59-A4DB-C81ED0BEC6CC}" dt="2021-10-23T20:55:43.323" v="1685" actId="14100"/>
          <ac:spMkLst>
            <pc:docMk/>
            <pc:sldMk cId="629475645" sldId="618"/>
            <ac:spMk id="100" creationId="{E2C7AF4C-063B-422F-8E0A-A8FD2666B625}"/>
          </ac:spMkLst>
        </pc:spChg>
        <pc:spChg chg="del">
          <ac:chgData name="THOMY Philippe" userId="9df777e5-71f9-47e3-9421-f7a221646164" providerId="ADAL" clId="{74328A50-2FE2-4E59-A4DB-C81ED0BEC6CC}" dt="2021-10-23T20:55:30.926" v="1683" actId="478"/>
          <ac:spMkLst>
            <pc:docMk/>
            <pc:sldMk cId="629475645" sldId="618"/>
            <ac:spMk id="101" creationId="{DDA0D215-29C1-4667-A4B4-2269B2B2E175}"/>
          </ac:spMkLst>
        </pc:spChg>
        <pc:grpChg chg="del">
          <ac:chgData name="THOMY Philippe" userId="9df777e5-71f9-47e3-9421-f7a221646164" providerId="ADAL" clId="{74328A50-2FE2-4E59-A4DB-C81ED0BEC6CC}" dt="2021-10-23T20:55:30.926" v="1683" actId="478"/>
          <ac:grpSpMkLst>
            <pc:docMk/>
            <pc:sldMk cId="629475645" sldId="618"/>
            <ac:grpSpMk id="3" creationId="{29F518F2-E43D-46B7-9CBC-409A7D18E657}"/>
          </ac:grpSpMkLst>
        </pc:grpChg>
        <pc:grpChg chg="del">
          <ac:chgData name="THOMY Philippe" userId="9df777e5-71f9-47e3-9421-f7a221646164" providerId="ADAL" clId="{74328A50-2FE2-4E59-A4DB-C81ED0BEC6CC}" dt="2021-10-23T20:55:37.324" v="1684" actId="478"/>
          <ac:grpSpMkLst>
            <pc:docMk/>
            <pc:sldMk cId="629475645" sldId="618"/>
            <ac:grpSpMk id="8" creationId="{04788ED4-EFF7-4196-BB2E-1334523F1F26}"/>
          </ac:grpSpMkLst>
        </pc:grpChg>
      </pc:sldChg>
      <pc:sldChg chg="addSp delSp modSp new mod">
        <pc:chgData name="THOMY Philippe" userId="9df777e5-71f9-47e3-9421-f7a221646164" providerId="ADAL" clId="{74328A50-2FE2-4E59-A4DB-C81ED0BEC6CC}" dt="2021-10-29T22:30:15.881" v="2695" actId="478"/>
        <pc:sldMkLst>
          <pc:docMk/>
          <pc:sldMk cId="1576499280" sldId="619"/>
        </pc:sldMkLst>
        <pc:spChg chg="mod">
          <ac:chgData name="THOMY Philippe" userId="9df777e5-71f9-47e3-9421-f7a221646164" providerId="ADAL" clId="{74328A50-2FE2-4E59-A4DB-C81ED0BEC6CC}" dt="2021-10-29T21:53:42.099" v="2258" actId="14100"/>
          <ac:spMkLst>
            <pc:docMk/>
            <pc:sldMk cId="1576499280" sldId="619"/>
            <ac:spMk id="2" creationId="{C33B9E61-5051-4615-A2AD-DED449259E0F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3" creationId="{76284742-DA22-44E9-A048-6ACCA75C5CF5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5" creationId="{37659647-D200-40DF-9015-41960F24BEBD}"/>
          </ac:spMkLst>
        </pc:spChg>
        <pc:spChg chg="add del mod">
          <ac:chgData name="THOMY Philippe" userId="9df777e5-71f9-47e3-9421-f7a221646164" providerId="ADAL" clId="{74328A50-2FE2-4E59-A4DB-C81ED0BEC6CC}" dt="2021-10-29T22:30:15.881" v="2695" actId="478"/>
          <ac:spMkLst>
            <pc:docMk/>
            <pc:sldMk cId="1576499280" sldId="619"/>
            <ac:spMk id="6" creationId="{6C166EA0-F799-4AF2-880A-7AA4107D1D08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7" creationId="{A8A4C0D3-6FF0-4133-97F8-7634BFBB3E9B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8" creationId="{9ACE7C8A-0190-404E-AAFA-0EC03933EA60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0" creationId="{7DE305CB-654F-4F77-A76C-90BCA0C4A6D5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1" creationId="{23C3F32D-AC4E-4B48-B63C-F71A7CD55D1C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2" creationId="{3CFA29F6-6529-4E36-8D12-492426C1BB96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3" creationId="{FD4D9F8D-A035-4504-A647-B7E1582A7F86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5" creationId="{D48808CC-F0DB-4ABB-9E37-798D02D9150A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6" creationId="{3D410BD1-C49A-4D1D-98C4-E2AB5D81FA98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7" creationId="{CCA6F488-140B-470A-B103-3B702CB1F2EE}"/>
          </ac:spMkLst>
        </pc:spChg>
        <pc:spChg chg="add mod">
          <ac:chgData name="THOMY Philippe" userId="9df777e5-71f9-47e3-9421-f7a221646164" providerId="ADAL" clId="{74328A50-2FE2-4E59-A4DB-C81ED0BEC6CC}" dt="2021-10-29T21:59:01.130" v="2390" actId="1037"/>
          <ac:spMkLst>
            <pc:docMk/>
            <pc:sldMk cId="1576499280" sldId="619"/>
            <ac:spMk id="18" creationId="{B204928C-5342-4C2D-8D5E-6B8973A025D3}"/>
          </ac:spMkLst>
        </pc:spChg>
        <pc:spChg chg="add mod">
          <ac:chgData name="THOMY Philippe" userId="9df777e5-71f9-47e3-9421-f7a221646164" providerId="ADAL" clId="{74328A50-2FE2-4E59-A4DB-C81ED0BEC6CC}" dt="2021-10-29T22:17:37.887" v="2478" actId="1035"/>
          <ac:spMkLst>
            <pc:docMk/>
            <pc:sldMk cId="1576499280" sldId="619"/>
            <ac:spMk id="19" creationId="{F7249B68-DAA4-4A06-B860-A33423E71810}"/>
          </ac:spMkLst>
        </pc:spChg>
        <pc:spChg chg="add mod">
          <ac:chgData name="THOMY Philippe" userId="9df777e5-71f9-47e3-9421-f7a221646164" providerId="ADAL" clId="{74328A50-2FE2-4E59-A4DB-C81ED0BEC6CC}" dt="2021-10-29T22:22:29.868" v="2557" actId="207"/>
          <ac:spMkLst>
            <pc:docMk/>
            <pc:sldMk cId="1576499280" sldId="619"/>
            <ac:spMk id="20" creationId="{0F1940BE-CD3F-468C-8809-7DB8A641F98D}"/>
          </ac:spMkLst>
        </pc:spChg>
        <pc:spChg chg="add mod">
          <ac:chgData name="THOMY Philippe" userId="9df777e5-71f9-47e3-9421-f7a221646164" providerId="ADAL" clId="{74328A50-2FE2-4E59-A4DB-C81ED0BEC6CC}" dt="2021-10-29T22:22:29.868" v="2557" actId="207"/>
          <ac:spMkLst>
            <pc:docMk/>
            <pc:sldMk cId="1576499280" sldId="619"/>
            <ac:spMk id="21" creationId="{9D18A914-EA26-447D-BF6B-C7B8E091EC2E}"/>
          </ac:spMkLst>
        </pc:spChg>
        <pc:spChg chg="add mod">
          <ac:chgData name="THOMY Philippe" userId="9df777e5-71f9-47e3-9421-f7a221646164" providerId="ADAL" clId="{74328A50-2FE2-4E59-A4DB-C81ED0BEC6CC}" dt="2021-10-29T22:22:42.480" v="2558" actId="207"/>
          <ac:spMkLst>
            <pc:docMk/>
            <pc:sldMk cId="1576499280" sldId="619"/>
            <ac:spMk id="22" creationId="{E59551E5-281B-4E21-A347-F5D99B62B173}"/>
          </ac:spMkLst>
        </pc:spChg>
        <pc:spChg chg="add mod">
          <ac:chgData name="THOMY Philippe" userId="9df777e5-71f9-47e3-9421-f7a221646164" providerId="ADAL" clId="{74328A50-2FE2-4E59-A4DB-C81ED0BEC6CC}" dt="2021-10-29T22:21:30.736" v="2555" actId="20577"/>
          <ac:spMkLst>
            <pc:docMk/>
            <pc:sldMk cId="1576499280" sldId="619"/>
            <ac:spMk id="23" creationId="{DECEBB7B-7165-4B03-ABFE-08BC7DD76383}"/>
          </ac:spMkLst>
        </pc:spChg>
        <pc:spChg chg="add mod">
          <ac:chgData name="THOMY Philippe" userId="9df777e5-71f9-47e3-9421-f7a221646164" providerId="ADAL" clId="{74328A50-2FE2-4E59-A4DB-C81ED0BEC6CC}" dt="2021-10-29T22:29:30.715" v="2693" actId="20577"/>
          <ac:spMkLst>
            <pc:docMk/>
            <pc:sldMk cId="1576499280" sldId="619"/>
            <ac:spMk id="24" creationId="{6106662D-C0A2-4892-BA29-62A2886EEA39}"/>
          </ac:spMkLst>
        </pc:spChg>
        <pc:spChg chg="add mod">
          <ac:chgData name="THOMY Philippe" userId="9df777e5-71f9-47e3-9421-f7a221646164" providerId="ADAL" clId="{74328A50-2FE2-4E59-A4DB-C81ED0BEC6CC}" dt="2021-10-29T22:24:08.753" v="2618" actId="20577"/>
          <ac:spMkLst>
            <pc:docMk/>
            <pc:sldMk cId="1576499280" sldId="619"/>
            <ac:spMk id="28" creationId="{0C3EF988-D991-4AC1-9B06-AAC446697FA2}"/>
          </ac:spMkLst>
        </pc:spChg>
        <pc:spChg chg="add mod">
          <ac:chgData name="THOMY Philippe" userId="9df777e5-71f9-47e3-9421-f7a221646164" providerId="ADAL" clId="{74328A50-2FE2-4E59-A4DB-C81ED0BEC6CC}" dt="2021-10-29T22:25:00.987" v="2643" actId="207"/>
          <ac:spMkLst>
            <pc:docMk/>
            <pc:sldMk cId="1576499280" sldId="619"/>
            <ac:spMk id="29" creationId="{BBAC85EC-42F4-4556-A659-43E9ED24EF4C}"/>
          </ac:spMkLst>
        </pc:spChg>
        <pc:spChg chg="add mod">
          <ac:chgData name="THOMY Philippe" userId="9df777e5-71f9-47e3-9421-f7a221646164" providerId="ADAL" clId="{74328A50-2FE2-4E59-A4DB-C81ED0BEC6CC}" dt="2021-10-29T22:25:00.987" v="2643" actId="207"/>
          <ac:spMkLst>
            <pc:docMk/>
            <pc:sldMk cId="1576499280" sldId="619"/>
            <ac:spMk id="30" creationId="{4E0232E0-F9F1-42CD-8C68-75195E53F3A6}"/>
          </ac:spMkLst>
        </pc:spChg>
        <pc:spChg chg="add mod">
          <ac:chgData name="THOMY Philippe" userId="9df777e5-71f9-47e3-9421-f7a221646164" providerId="ADAL" clId="{74328A50-2FE2-4E59-A4DB-C81ED0BEC6CC}" dt="2021-10-29T22:25:16.542" v="2644" actId="207"/>
          <ac:spMkLst>
            <pc:docMk/>
            <pc:sldMk cId="1576499280" sldId="619"/>
            <ac:spMk id="31" creationId="{AC19251B-00CF-4F47-B966-DD439B30A5BD}"/>
          </ac:spMkLst>
        </pc:spChg>
        <pc:spChg chg="add del mod">
          <ac:chgData name="THOMY Philippe" userId="9df777e5-71f9-47e3-9421-f7a221646164" providerId="ADAL" clId="{74328A50-2FE2-4E59-A4DB-C81ED0BEC6CC}" dt="2021-10-29T22:24:30.746" v="2629" actId="478"/>
          <ac:spMkLst>
            <pc:docMk/>
            <pc:sldMk cId="1576499280" sldId="619"/>
            <ac:spMk id="32" creationId="{16EE915A-A69F-49D9-9182-C5F72097606D}"/>
          </ac:spMkLst>
        </pc:spChg>
        <pc:spChg chg="add mod">
          <ac:chgData name="THOMY Philippe" userId="9df777e5-71f9-47e3-9421-f7a221646164" providerId="ADAL" clId="{74328A50-2FE2-4E59-A4DB-C81ED0BEC6CC}" dt="2021-10-29T22:23:51.140" v="2605" actId="20577"/>
          <ac:spMkLst>
            <pc:docMk/>
            <pc:sldMk cId="1576499280" sldId="619"/>
            <ac:spMk id="33" creationId="{FCE469D7-E24F-4047-BEC7-6A06974BBC0B}"/>
          </ac:spMkLst>
        </pc:spChg>
        <pc:spChg chg="add mod">
          <ac:chgData name="THOMY Philippe" userId="9df777e5-71f9-47e3-9421-f7a221646164" providerId="ADAL" clId="{74328A50-2FE2-4E59-A4DB-C81ED0BEC6CC}" dt="2021-10-29T22:29:49.805" v="2694" actId="404"/>
          <ac:spMkLst>
            <pc:docMk/>
            <pc:sldMk cId="1576499280" sldId="619"/>
            <ac:spMk id="44" creationId="{4ADC3EE7-22F0-4A7E-B9CD-5E3E91079FCE}"/>
          </ac:spMkLst>
        </pc:spChg>
        <pc:picChg chg="add mod">
          <ac:chgData name="THOMY Philippe" userId="9df777e5-71f9-47e3-9421-f7a221646164" providerId="ADAL" clId="{74328A50-2FE2-4E59-A4DB-C81ED0BEC6CC}" dt="2021-10-29T21:59:01.130" v="2390" actId="1037"/>
          <ac:picMkLst>
            <pc:docMk/>
            <pc:sldMk cId="1576499280" sldId="619"/>
            <ac:picMk id="4" creationId="{A1E6C014-25B7-4669-A4F9-29CFC7BBF7F3}"/>
          </ac:picMkLst>
        </pc:picChg>
        <pc:picChg chg="add mod">
          <ac:chgData name="THOMY Philippe" userId="9df777e5-71f9-47e3-9421-f7a221646164" providerId="ADAL" clId="{74328A50-2FE2-4E59-A4DB-C81ED0BEC6CC}" dt="2021-10-29T21:59:01.130" v="2390" actId="1037"/>
          <ac:picMkLst>
            <pc:docMk/>
            <pc:sldMk cId="1576499280" sldId="619"/>
            <ac:picMk id="9" creationId="{53417598-F7A3-49C9-B79D-DEE84DF14FDB}"/>
          </ac:picMkLst>
        </pc:picChg>
        <pc:picChg chg="add mod">
          <ac:chgData name="THOMY Philippe" userId="9df777e5-71f9-47e3-9421-f7a221646164" providerId="ADAL" clId="{74328A50-2FE2-4E59-A4DB-C81ED0BEC6CC}" dt="2021-10-29T21:59:01.130" v="2390" actId="1037"/>
          <ac:picMkLst>
            <pc:docMk/>
            <pc:sldMk cId="1576499280" sldId="619"/>
            <ac:picMk id="14" creationId="{8D122132-4C31-4A1F-85C7-1DE338E46191}"/>
          </ac:picMkLst>
        </pc:picChg>
        <pc:cxnChg chg="add">
          <ac:chgData name="THOMY Philippe" userId="9df777e5-71f9-47e3-9421-f7a221646164" providerId="ADAL" clId="{74328A50-2FE2-4E59-A4DB-C81ED0BEC6CC}" dt="2021-10-29T22:22:03.551" v="2556" actId="11529"/>
          <ac:cxnSpMkLst>
            <pc:docMk/>
            <pc:sldMk cId="1576499280" sldId="619"/>
            <ac:cxnSpMk id="26" creationId="{1F7347F0-E44A-424E-A78B-8E02C608ED51}"/>
          </ac:cxnSpMkLst>
        </pc:cxnChg>
        <pc:cxnChg chg="add mod">
          <ac:chgData name="THOMY Philippe" userId="9df777e5-71f9-47e3-9421-f7a221646164" providerId="ADAL" clId="{74328A50-2FE2-4E59-A4DB-C81ED0BEC6CC}" dt="2021-10-29T22:23:07.597" v="2560" actId="1076"/>
          <ac:cxnSpMkLst>
            <pc:docMk/>
            <pc:sldMk cId="1576499280" sldId="619"/>
            <ac:cxnSpMk id="34" creationId="{26A832F7-B205-4C53-AE7D-A960F1C4162E}"/>
          </ac:cxnSpMkLst>
        </pc:cxnChg>
        <pc:cxnChg chg="add mod">
          <ac:chgData name="THOMY Philippe" userId="9df777e5-71f9-47e3-9421-f7a221646164" providerId="ADAL" clId="{74328A50-2FE2-4E59-A4DB-C81ED0BEC6CC}" dt="2021-10-29T22:27:56.745" v="2650" actId="208"/>
          <ac:cxnSpMkLst>
            <pc:docMk/>
            <pc:sldMk cId="1576499280" sldId="619"/>
            <ac:cxnSpMk id="38" creationId="{EF05F3C7-3760-4092-941C-505E471829BD}"/>
          </ac:cxnSpMkLst>
        </pc:cxnChg>
        <pc:cxnChg chg="add mod">
          <ac:chgData name="THOMY Philippe" userId="9df777e5-71f9-47e3-9421-f7a221646164" providerId="ADAL" clId="{74328A50-2FE2-4E59-A4DB-C81ED0BEC6CC}" dt="2021-10-29T22:27:56.745" v="2650" actId="208"/>
          <ac:cxnSpMkLst>
            <pc:docMk/>
            <pc:sldMk cId="1576499280" sldId="619"/>
            <ac:cxnSpMk id="40" creationId="{89CA1359-8AF8-4EAE-94F7-4B68D549C57A}"/>
          </ac:cxnSpMkLst>
        </pc:cxnChg>
        <pc:cxnChg chg="add mod">
          <ac:chgData name="THOMY Philippe" userId="9df777e5-71f9-47e3-9421-f7a221646164" providerId="ADAL" clId="{74328A50-2FE2-4E59-A4DB-C81ED0BEC6CC}" dt="2021-10-29T22:27:56.745" v="2650" actId="208"/>
          <ac:cxnSpMkLst>
            <pc:docMk/>
            <pc:sldMk cId="1576499280" sldId="619"/>
            <ac:cxnSpMk id="42" creationId="{B342F4A1-0B1A-4C90-9A70-7159B008D017}"/>
          </ac:cxnSpMkLst>
        </pc:cxnChg>
      </pc:sldChg>
      <pc:sldMasterChg chg="delSldLayout modSldLayout">
        <pc:chgData name="THOMY Philippe" userId="9df777e5-71f9-47e3-9421-f7a221646164" providerId="ADAL" clId="{74328A50-2FE2-4E59-A4DB-C81ED0BEC6CC}" dt="2021-10-11T22:05:39.231" v="886" actId="2696"/>
        <pc:sldMasterMkLst>
          <pc:docMk/>
          <pc:sldMasterMk cId="0" sldId="2147483648"/>
        </pc:sldMasterMkLst>
        <pc:sldLayoutChg chg="del">
          <pc:chgData name="THOMY Philippe" userId="9df777e5-71f9-47e3-9421-f7a221646164" providerId="ADAL" clId="{74328A50-2FE2-4E59-A4DB-C81ED0BEC6CC}" dt="2021-10-11T20:27:16.200" v="41" actId="47"/>
          <pc:sldLayoutMkLst>
            <pc:docMk/>
            <pc:sldMasterMk cId="0" sldId="2147483648"/>
            <pc:sldLayoutMk cId="3366172711" sldId="2147483665"/>
          </pc:sldLayoutMkLst>
        </pc:sldLayoutChg>
        <pc:sldLayoutChg chg="del">
          <pc:chgData name="THOMY Philippe" userId="9df777e5-71f9-47e3-9421-f7a221646164" providerId="ADAL" clId="{74328A50-2FE2-4E59-A4DB-C81ED0BEC6CC}" dt="2021-10-11T20:27:25.437" v="42" actId="47"/>
          <pc:sldLayoutMkLst>
            <pc:docMk/>
            <pc:sldMasterMk cId="0" sldId="2147483648"/>
            <pc:sldLayoutMk cId="658180741" sldId="2147483670"/>
          </pc:sldLayoutMkLst>
        </pc:sldLayoutChg>
        <pc:sldLayoutChg chg="del">
          <pc:chgData name="THOMY Philippe" userId="9df777e5-71f9-47e3-9421-f7a221646164" providerId="ADAL" clId="{74328A50-2FE2-4E59-A4DB-C81ED0BEC6CC}" dt="2021-10-11T20:27:26.088" v="43" actId="47"/>
          <pc:sldLayoutMkLst>
            <pc:docMk/>
            <pc:sldMasterMk cId="0" sldId="2147483648"/>
            <pc:sldLayoutMk cId="1886161604" sldId="2147483671"/>
          </pc:sldLayoutMkLst>
        </pc:sldLayoutChg>
        <pc:sldLayoutChg chg="del">
          <pc:chgData name="THOMY Philippe" userId="9df777e5-71f9-47e3-9421-f7a221646164" providerId="ADAL" clId="{74328A50-2FE2-4E59-A4DB-C81ED0BEC6CC}" dt="2021-10-11T20:27:26.824" v="44" actId="47"/>
          <pc:sldLayoutMkLst>
            <pc:docMk/>
            <pc:sldMasterMk cId="0" sldId="2147483648"/>
            <pc:sldLayoutMk cId="2645464982" sldId="2147483672"/>
          </pc:sldLayoutMkLst>
        </pc:sldLayoutChg>
        <pc:sldLayoutChg chg="del">
          <pc:chgData name="THOMY Philippe" userId="9df777e5-71f9-47e3-9421-f7a221646164" providerId="ADAL" clId="{74328A50-2FE2-4E59-A4DB-C81ED0BEC6CC}" dt="2021-10-11T20:27:49.791" v="45" actId="47"/>
          <pc:sldLayoutMkLst>
            <pc:docMk/>
            <pc:sldMasterMk cId="0" sldId="2147483648"/>
            <pc:sldLayoutMk cId="4250971660" sldId="2147483678"/>
          </pc:sldLayoutMkLst>
        </pc:sldLayoutChg>
        <pc:sldLayoutChg chg="del">
          <pc:chgData name="THOMY Philippe" userId="9df777e5-71f9-47e3-9421-f7a221646164" providerId="ADAL" clId="{74328A50-2FE2-4E59-A4DB-C81ED0BEC6CC}" dt="2021-10-11T20:27:51.216" v="46" actId="47"/>
          <pc:sldLayoutMkLst>
            <pc:docMk/>
            <pc:sldMasterMk cId="0" sldId="2147483648"/>
            <pc:sldLayoutMk cId="3939865440" sldId="2147483679"/>
          </pc:sldLayoutMkLst>
        </pc:sldLayoutChg>
        <pc:sldLayoutChg chg="del">
          <pc:chgData name="THOMY Philippe" userId="9df777e5-71f9-47e3-9421-f7a221646164" providerId="ADAL" clId="{74328A50-2FE2-4E59-A4DB-C81ED0BEC6CC}" dt="2021-10-11T20:27:51.980" v="47" actId="47"/>
          <pc:sldLayoutMkLst>
            <pc:docMk/>
            <pc:sldMasterMk cId="0" sldId="2147483648"/>
            <pc:sldLayoutMk cId="1198939043" sldId="2147483680"/>
          </pc:sldLayoutMkLst>
        </pc:sldLayoutChg>
        <pc:sldLayoutChg chg="del">
          <pc:chgData name="THOMY Philippe" userId="9df777e5-71f9-47e3-9421-f7a221646164" providerId="ADAL" clId="{74328A50-2FE2-4E59-A4DB-C81ED0BEC6CC}" dt="2021-10-11T20:27:54.540" v="48" actId="47"/>
          <pc:sldLayoutMkLst>
            <pc:docMk/>
            <pc:sldMasterMk cId="0" sldId="2147483648"/>
            <pc:sldLayoutMk cId="3151034061" sldId="2147483681"/>
          </pc:sldLayoutMkLst>
        </pc:sldLayoutChg>
        <pc:sldLayoutChg chg="del">
          <pc:chgData name="THOMY Philippe" userId="9df777e5-71f9-47e3-9421-f7a221646164" providerId="ADAL" clId="{74328A50-2FE2-4E59-A4DB-C81ED0BEC6CC}" dt="2021-10-11T20:27:55.342" v="49" actId="47"/>
          <pc:sldLayoutMkLst>
            <pc:docMk/>
            <pc:sldMasterMk cId="0" sldId="2147483648"/>
            <pc:sldLayoutMk cId="4213479523" sldId="2147483682"/>
          </pc:sldLayoutMkLst>
        </pc:sldLayoutChg>
        <pc:sldLayoutChg chg="del">
          <pc:chgData name="THOMY Philippe" userId="9df777e5-71f9-47e3-9421-f7a221646164" providerId="ADAL" clId="{74328A50-2FE2-4E59-A4DB-C81ED0BEC6CC}" dt="2021-10-11T22:05:39.231" v="886" actId="2696"/>
          <pc:sldLayoutMkLst>
            <pc:docMk/>
            <pc:sldMasterMk cId="0" sldId="2147483648"/>
            <pc:sldLayoutMk cId="1019733048" sldId="2147483688"/>
          </pc:sldLayoutMkLst>
        </pc:sldLayoutChg>
        <pc:sldLayoutChg chg="del">
          <pc:chgData name="THOMY Philippe" userId="9df777e5-71f9-47e3-9421-f7a221646164" providerId="ADAL" clId="{74328A50-2FE2-4E59-A4DB-C81ED0BEC6CC}" dt="2021-10-11T22:04:28.734" v="884" actId="2696"/>
          <pc:sldLayoutMkLst>
            <pc:docMk/>
            <pc:sldMasterMk cId="0" sldId="2147483648"/>
            <pc:sldLayoutMk cId="1939377808" sldId="2147483690"/>
          </pc:sldLayoutMkLst>
        </pc:sldLayoutChg>
        <pc:sldLayoutChg chg="del">
          <pc:chgData name="THOMY Philippe" userId="9df777e5-71f9-47e3-9421-f7a221646164" providerId="ADAL" clId="{74328A50-2FE2-4E59-A4DB-C81ED0BEC6CC}" dt="2021-10-11T21:03:49.811" v="496" actId="47"/>
          <pc:sldLayoutMkLst>
            <pc:docMk/>
            <pc:sldMasterMk cId="0" sldId="2147483648"/>
            <pc:sldLayoutMk cId="4270859533" sldId="2147483691"/>
          </pc:sldLayoutMkLst>
        </pc:sldLayoutChg>
        <pc:sldLayoutChg chg="del">
          <pc:chgData name="THOMY Philippe" userId="9df777e5-71f9-47e3-9421-f7a221646164" providerId="ADAL" clId="{74328A50-2FE2-4E59-A4DB-C81ED0BEC6CC}" dt="2021-10-11T21:47:16.863" v="645" actId="2696"/>
          <pc:sldLayoutMkLst>
            <pc:docMk/>
            <pc:sldMasterMk cId="0" sldId="2147483648"/>
            <pc:sldLayoutMk cId="752895406" sldId="2147483696"/>
          </pc:sldLayoutMkLst>
        </pc:sldLayoutChg>
        <pc:sldLayoutChg chg="del">
          <pc:chgData name="THOMY Philippe" userId="9df777e5-71f9-47e3-9421-f7a221646164" providerId="ADAL" clId="{74328A50-2FE2-4E59-A4DB-C81ED0BEC6CC}" dt="2021-10-11T21:47:16.863" v="645" actId="2696"/>
          <pc:sldLayoutMkLst>
            <pc:docMk/>
            <pc:sldMasterMk cId="0" sldId="2147483648"/>
            <pc:sldLayoutMk cId="3692385136" sldId="2147483697"/>
          </pc:sldLayoutMkLst>
        </pc:sldLayoutChg>
        <pc:sldLayoutChg chg="del">
          <pc:chgData name="THOMY Philippe" userId="9df777e5-71f9-47e3-9421-f7a221646164" providerId="ADAL" clId="{74328A50-2FE2-4E59-A4DB-C81ED0BEC6CC}" dt="2021-10-11T21:50:15.725" v="684" actId="47"/>
          <pc:sldLayoutMkLst>
            <pc:docMk/>
            <pc:sldMasterMk cId="0" sldId="2147483648"/>
            <pc:sldLayoutMk cId="589739962" sldId="2147483707"/>
          </pc:sldLayoutMkLst>
        </pc:sldLayoutChg>
        <pc:sldLayoutChg chg="del">
          <pc:chgData name="THOMY Philippe" userId="9df777e5-71f9-47e3-9421-f7a221646164" providerId="ADAL" clId="{74328A50-2FE2-4E59-A4DB-C81ED0BEC6CC}" dt="2021-10-11T21:52:59.667" v="726" actId="47"/>
          <pc:sldLayoutMkLst>
            <pc:docMk/>
            <pc:sldMasterMk cId="0" sldId="2147483648"/>
            <pc:sldLayoutMk cId="2260194872" sldId="2147483712"/>
          </pc:sldLayoutMkLst>
        </pc:sldLayoutChg>
        <pc:sldLayoutChg chg="del">
          <pc:chgData name="THOMY Philippe" userId="9df777e5-71f9-47e3-9421-f7a221646164" providerId="ADAL" clId="{74328A50-2FE2-4E59-A4DB-C81ED0BEC6CC}" dt="2021-10-11T21:56:27.604" v="769" actId="2696"/>
          <pc:sldLayoutMkLst>
            <pc:docMk/>
            <pc:sldMasterMk cId="0" sldId="2147483648"/>
            <pc:sldLayoutMk cId="2246049117" sldId="2147483714"/>
          </pc:sldLayoutMkLst>
        </pc:sldLayoutChg>
        <pc:sldLayoutChg chg="delSp mod">
          <pc:chgData name="THOMY Philippe" userId="9df777e5-71f9-47e3-9421-f7a221646164" providerId="ADAL" clId="{74328A50-2FE2-4E59-A4DB-C81ED0BEC6CC}" dt="2021-10-11T21:58:13.336" v="795" actId="478"/>
          <pc:sldLayoutMkLst>
            <pc:docMk/>
            <pc:sldMasterMk cId="0" sldId="2147483648"/>
            <pc:sldLayoutMk cId="3068746997" sldId="2147483714"/>
          </pc:sldLayoutMkLst>
          <pc:spChg chg="del">
            <ac:chgData name="THOMY Philippe" userId="9df777e5-71f9-47e3-9421-f7a221646164" providerId="ADAL" clId="{74328A50-2FE2-4E59-A4DB-C81ED0BEC6CC}" dt="2021-10-11T21:58:13.336" v="795" actId="478"/>
            <ac:spMkLst>
              <pc:docMk/>
              <pc:sldMasterMk cId="0" sldId="2147483648"/>
              <pc:sldLayoutMk cId="3068746997" sldId="2147483714"/>
              <ac:spMk id="6" creationId="{00000000-0000-0000-0000-000000000000}"/>
            </ac:spMkLst>
          </pc:spChg>
          <pc:spChg chg="del">
            <ac:chgData name="THOMY Philippe" userId="9df777e5-71f9-47e3-9421-f7a221646164" providerId="ADAL" clId="{74328A50-2FE2-4E59-A4DB-C81ED0BEC6CC}" dt="2021-10-11T21:58:13.336" v="795" actId="478"/>
            <ac:spMkLst>
              <pc:docMk/>
              <pc:sldMasterMk cId="0" sldId="2147483648"/>
              <pc:sldLayoutMk cId="3068746997" sldId="2147483714"/>
              <ac:spMk id="12" creationId="{00000000-0000-0000-0000-000000000000}"/>
            </ac:spMkLst>
          </pc:spChg>
          <pc:grpChg chg="del">
            <ac:chgData name="THOMY Philippe" userId="9df777e5-71f9-47e3-9421-f7a221646164" providerId="ADAL" clId="{74328A50-2FE2-4E59-A4DB-C81ED0BEC6CC}" dt="2021-10-11T21:58:13.336" v="795" actId="478"/>
            <ac:grpSpMkLst>
              <pc:docMk/>
              <pc:sldMasterMk cId="0" sldId="2147483648"/>
              <pc:sldLayoutMk cId="3068746997" sldId="2147483714"/>
              <ac:grpSpMk id="7" creationId="{00000000-0000-0000-0000-000000000000}"/>
            </ac:grpSpMkLst>
          </pc:grpChg>
        </pc:sldLayoutChg>
      </pc:sldMasterChg>
    </pc:docChg>
  </pc:docChgLst>
  <pc:docChgLst>
    <pc:chgData name="THOMY Philippe" userId="9df777e5-71f9-47e3-9421-f7a221646164" providerId="ADAL" clId="{AE08D026-CAD6-4A30-8B8F-F394AA429DA5}"/>
    <pc:docChg chg="undo custSel addSld delSld modSld sldOrd">
      <pc:chgData name="THOMY Philippe" userId="9df777e5-71f9-47e3-9421-f7a221646164" providerId="ADAL" clId="{AE08D026-CAD6-4A30-8B8F-F394AA429DA5}" dt="2021-12-17T22:45:55.412" v="5108" actId="20577"/>
      <pc:docMkLst>
        <pc:docMk/>
      </pc:docMkLst>
      <pc:sldChg chg="modSp mod ord">
        <pc:chgData name="THOMY Philippe" userId="9df777e5-71f9-47e3-9421-f7a221646164" providerId="ADAL" clId="{AE08D026-CAD6-4A30-8B8F-F394AA429DA5}" dt="2021-12-16T15:06:27.130" v="4396"/>
        <pc:sldMkLst>
          <pc:docMk/>
          <pc:sldMk cId="877554470" sldId="552"/>
        </pc:sldMkLst>
        <pc:spChg chg="mod">
          <ac:chgData name="THOMY Philippe" userId="9df777e5-71f9-47e3-9421-f7a221646164" providerId="ADAL" clId="{AE08D026-CAD6-4A30-8B8F-F394AA429DA5}" dt="2021-12-15T16:46:21.669" v="2889" actId="1076"/>
          <ac:spMkLst>
            <pc:docMk/>
            <pc:sldMk cId="877554470" sldId="552"/>
            <ac:spMk id="4" creationId="{1FF03243-18D2-4709-845D-AE26E268731C}"/>
          </ac:spMkLst>
        </pc:spChg>
        <pc:spChg chg="mod">
          <ac:chgData name="THOMY Philippe" userId="9df777e5-71f9-47e3-9421-f7a221646164" providerId="ADAL" clId="{AE08D026-CAD6-4A30-8B8F-F394AA429DA5}" dt="2021-12-15T16:46:21.669" v="2889" actId="1076"/>
          <ac:spMkLst>
            <pc:docMk/>
            <pc:sldMk cId="877554470" sldId="552"/>
            <ac:spMk id="7" creationId="{BA911298-26E8-4382-8C12-B95408A19A76}"/>
          </ac:spMkLst>
        </pc:spChg>
        <pc:spChg chg="mod">
          <ac:chgData name="THOMY Philippe" userId="9df777e5-71f9-47e3-9421-f7a221646164" providerId="ADAL" clId="{AE08D026-CAD6-4A30-8B8F-F394AA429DA5}" dt="2021-12-16T15:05:35.771" v="4394" actId="1076"/>
          <ac:spMkLst>
            <pc:docMk/>
            <pc:sldMk cId="877554470" sldId="552"/>
            <ac:spMk id="30" creationId="{C6BCCC08-487D-4D0A-A07B-62DF8B1DADC7}"/>
          </ac:spMkLst>
        </pc:spChg>
        <pc:spChg chg="mod">
          <ac:chgData name="THOMY Philippe" userId="9df777e5-71f9-47e3-9421-f7a221646164" providerId="ADAL" clId="{AE08D026-CAD6-4A30-8B8F-F394AA429DA5}" dt="2021-12-15T16:43:31.339" v="2877" actId="1076"/>
          <ac:spMkLst>
            <pc:docMk/>
            <pc:sldMk cId="877554470" sldId="552"/>
            <ac:spMk id="164" creationId="{F59CBA5D-C26D-4668-8FF0-9F09EEF8FD2C}"/>
          </ac:spMkLst>
        </pc:spChg>
        <pc:spChg chg="mod">
          <ac:chgData name="THOMY Philippe" userId="9df777e5-71f9-47e3-9421-f7a221646164" providerId="ADAL" clId="{AE08D026-CAD6-4A30-8B8F-F394AA429DA5}" dt="2021-12-15T16:43:31.339" v="2877" actId="1076"/>
          <ac:spMkLst>
            <pc:docMk/>
            <pc:sldMk cId="877554470" sldId="552"/>
            <ac:spMk id="167" creationId="{94730A03-8683-4468-9529-3E1C7CA71915}"/>
          </ac:spMkLst>
        </pc:spChg>
        <pc:picChg chg="mod">
          <ac:chgData name="THOMY Philippe" userId="9df777e5-71f9-47e3-9421-f7a221646164" providerId="ADAL" clId="{AE08D026-CAD6-4A30-8B8F-F394AA429DA5}" dt="2021-12-15T16:44:43.672" v="2882" actId="1076"/>
          <ac:picMkLst>
            <pc:docMk/>
            <pc:sldMk cId="877554470" sldId="552"/>
            <ac:picMk id="43" creationId="{4CB5F15F-E521-4171-9FA0-974BE0C80F1A}"/>
          </ac:picMkLst>
        </pc:picChg>
        <pc:picChg chg="mod">
          <ac:chgData name="THOMY Philippe" userId="9df777e5-71f9-47e3-9421-f7a221646164" providerId="ADAL" clId="{AE08D026-CAD6-4A30-8B8F-F394AA429DA5}" dt="2021-12-15T16:45:54.830" v="2887" actId="1076"/>
          <ac:picMkLst>
            <pc:docMk/>
            <pc:sldMk cId="877554470" sldId="552"/>
            <ac:picMk id="160" creationId="{B7466F8E-B3A0-4BDA-A770-B8A1E9EA11EF}"/>
          </ac:picMkLst>
        </pc:picChg>
      </pc:sldChg>
      <pc:sldChg chg="ord">
        <pc:chgData name="THOMY Philippe" userId="9df777e5-71f9-47e3-9421-f7a221646164" providerId="ADAL" clId="{AE08D026-CAD6-4A30-8B8F-F394AA429DA5}" dt="2021-12-16T15:06:27.130" v="4396"/>
        <pc:sldMkLst>
          <pc:docMk/>
          <pc:sldMk cId="1730856870" sldId="556"/>
        </pc:sldMkLst>
      </pc:sldChg>
      <pc:sldChg chg="modSp mod">
        <pc:chgData name="THOMY Philippe" userId="9df777e5-71f9-47e3-9421-f7a221646164" providerId="ADAL" clId="{AE08D026-CAD6-4A30-8B8F-F394AA429DA5}" dt="2021-12-16T16:19:30.072" v="4455" actId="20577"/>
        <pc:sldMkLst>
          <pc:docMk/>
          <pc:sldMk cId="2151407543" sldId="559"/>
        </pc:sldMkLst>
        <pc:spChg chg="mod">
          <ac:chgData name="THOMY Philippe" userId="9df777e5-71f9-47e3-9421-f7a221646164" providerId="ADAL" clId="{AE08D026-CAD6-4A30-8B8F-F394AA429DA5}" dt="2021-12-16T16:19:30.072" v="4455" actId="20577"/>
          <ac:spMkLst>
            <pc:docMk/>
            <pc:sldMk cId="2151407543" sldId="559"/>
            <ac:spMk id="13" creationId="{423A7093-E76B-4D29-A59E-5FB662695568}"/>
          </ac:spMkLst>
        </pc:spChg>
      </pc:sldChg>
      <pc:sldChg chg="addSp delSp modSp mod">
        <pc:chgData name="THOMY Philippe" userId="9df777e5-71f9-47e3-9421-f7a221646164" providerId="ADAL" clId="{AE08D026-CAD6-4A30-8B8F-F394AA429DA5}" dt="2021-12-16T15:02:59.901" v="4372" actId="478"/>
        <pc:sldMkLst>
          <pc:docMk/>
          <pc:sldMk cId="50194052" sldId="567"/>
        </pc:sldMkLst>
        <pc:spChg chg="add mod">
          <ac:chgData name="THOMY Philippe" userId="9df777e5-71f9-47e3-9421-f7a221646164" providerId="ADAL" clId="{AE08D026-CAD6-4A30-8B8F-F394AA429DA5}" dt="2021-12-16T15:02:37.521" v="4367" actId="1076"/>
          <ac:spMkLst>
            <pc:docMk/>
            <pc:sldMk cId="50194052" sldId="567"/>
            <ac:spMk id="3" creationId="{0A46C1AD-715E-482D-8408-F8424F717EB8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19" creationId="{80275E41-435F-47B2-BD58-1392AC845885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20" creationId="{220E7F89-24FD-49B6-9687-5A57886A117C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21" creationId="{B557088B-27E7-46AF-8AB7-3F488F377FBA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29" creationId="{A080DBE6-B757-4929-A767-1A2FD5D116CF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30" creationId="{C39F9470-5CDB-4914-AF9B-C53DC4486CCC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31" creationId="{355ABACF-5F61-44E6-B46C-70159FF9A855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33" creationId="{322617FD-120D-4342-BA87-29C311B6C243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34" creationId="{8B670B76-79A8-4BC0-9620-75096E4E81E1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41" creationId="{276151C9-BA8D-4FE4-93C9-3DF039EC4EAB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42" creationId="{B1DAC5D3-8539-4BE4-85D4-5570E537B928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51" creationId="{A35B1522-99CC-4FED-84D5-136EE0937D0C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55" creationId="{F7831288-A0CA-478C-A36B-574E19AC77CE}"/>
          </ac:spMkLst>
        </pc:spChg>
        <pc:spChg chg="mod">
          <ac:chgData name="THOMY Philippe" userId="9df777e5-71f9-47e3-9421-f7a221646164" providerId="ADAL" clId="{AE08D026-CAD6-4A30-8B8F-F394AA429DA5}" dt="2021-12-16T15:01:03.565" v="4342" actId="1076"/>
          <ac:spMkLst>
            <pc:docMk/>
            <pc:sldMk cId="50194052" sldId="567"/>
            <ac:spMk id="56" creationId="{7EDF9E36-EAEC-4442-9B64-C9D909D80CA7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60" creationId="{CD9305BF-CB5A-43A6-8F20-AE97AAC1FF00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62" creationId="{CBC8DA20-1DF6-4D79-A11F-5E88733A8679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64" creationId="{1B61FF3B-AF0E-4FEF-8729-910E6E43E653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65" creationId="{F9D94B84-ADE7-453E-9F3D-1C23EC6F813E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66" creationId="{C51CB683-DE56-4957-8EEB-BCD6DA54AA1E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69" creationId="{5F0EBFE2-53F8-4672-8FF3-299F33464749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1" creationId="{F5278D6F-2574-4F78-9DB1-B32359E91B2E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2" creationId="{E2DC4664-4238-4621-88C8-07462A68D117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3" creationId="{11CC6137-A1B9-4C8D-8278-DFCA86EFCA4A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4" creationId="{02E08B45-26F2-428E-8D73-AE8F910DB8A6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5" creationId="{D88D53F7-B588-4330-9794-2ECCA6701116}"/>
          </ac:spMkLst>
        </pc:spChg>
        <pc:spChg chg="mod">
          <ac:chgData name="THOMY Philippe" userId="9df777e5-71f9-47e3-9421-f7a221646164" providerId="ADAL" clId="{AE08D026-CAD6-4A30-8B8F-F394AA429DA5}" dt="2021-12-16T15:02:55.707" v="4370" actId="1076"/>
          <ac:spMkLst>
            <pc:docMk/>
            <pc:sldMk cId="50194052" sldId="567"/>
            <ac:spMk id="76" creationId="{66985990-3F5C-456B-A483-C5BBA6564B35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7" creationId="{01EA9A47-AE2C-4639-9AD6-11BA01B4D061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8" creationId="{8B7BCB3A-5DF7-4E27-B4D3-839F2E66CA0E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79" creationId="{553F5D01-A5E1-4988-9EF3-6F8E6999467B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80" creationId="{A8C8BBA8-AC91-4AB9-968D-71CE53A810DF}"/>
          </ac:spMkLst>
        </pc:spChg>
        <pc:spChg chg="add del mod">
          <ac:chgData name="THOMY Philippe" userId="9df777e5-71f9-47e3-9421-f7a221646164" providerId="ADAL" clId="{AE08D026-CAD6-4A30-8B8F-F394AA429DA5}" dt="2021-12-16T15:02:59.901" v="4372" actId="478"/>
          <ac:spMkLst>
            <pc:docMk/>
            <pc:sldMk cId="50194052" sldId="567"/>
            <ac:spMk id="81" creationId="{9542FC05-A991-4DCB-A2CA-CF6779ED5437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83" creationId="{B2DE3404-B4A0-4987-BCCD-C1F4F1DB1414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85" creationId="{2B4A94CE-96A0-4798-8418-579688D6397E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86" creationId="{CAB9DC3B-178F-4EAE-960E-77DDBE81E7F8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87" creationId="{ECB497CF-490D-45EB-AF69-9CCB95B584FE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88" creationId="{50C80690-4FEE-4F3D-AE7F-FBBE967BA5F0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89" creationId="{2FD25EF8-3D92-42E1-A0C2-63F14302335C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95" creationId="{B76086A0-3E04-4ADD-B15F-E83A8374A307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99" creationId="{E90C63E8-A0A7-4E43-A9C5-254E1FF68E09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100" creationId="{AD2B3198-AE53-4538-8F63-B076F9E178C1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101" creationId="{346C7727-0128-4811-86C8-7CCE4952897E}"/>
          </ac:spMkLst>
        </pc:spChg>
        <pc:spChg chg="mod">
          <ac:chgData name="THOMY Philippe" userId="9df777e5-71f9-47e3-9421-f7a221646164" providerId="ADAL" clId="{AE08D026-CAD6-4A30-8B8F-F394AA429DA5}" dt="2021-12-16T15:00:59.113" v="4341" actId="1076"/>
          <ac:spMkLst>
            <pc:docMk/>
            <pc:sldMk cId="50194052" sldId="567"/>
            <ac:spMk id="102" creationId="{1B1B7B4A-4A51-4A3E-9737-B93525CB5F31}"/>
          </ac:spMkLst>
        </pc:spChg>
        <pc:grpChg chg="mod">
          <ac:chgData name="THOMY Philippe" userId="9df777e5-71f9-47e3-9421-f7a221646164" providerId="ADAL" clId="{AE08D026-CAD6-4A30-8B8F-F394AA429DA5}" dt="2021-12-16T15:00:59.113" v="4341" actId="1076"/>
          <ac:grpSpMkLst>
            <pc:docMk/>
            <pc:sldMk cId="50194052" sldId="567"/>
            <ac:grpSpMk id="43" creationId="{00D2939C-2980-4DFB-BE17-875F925F28DC}"/>
          </ac:grpSpMkLst>
        </pc:grpChg>
        <pc:grpChg chg="mod">
          <ac:chgData name="THOMY Philippe" userId="9df777e5-71f9-47e3-9421-f7a221646164" providerId="ADAL" clId="{AE08D026-CAD6-4A30-8B8F-F394AA429DA5}" dt="2021-12-16T15:00:59.113" v="4341" actId="1076"/>
          <ac:grpSpMkLst>
            <pc:docMk/>
            <pc:sldMk cId="50194052" sldId="567"/>
            <ac:grpSpMk id="91" creationId="{7D4A2681-F31E-48EE-A80B-A102A7980667}"/>
          </ac:grpSpMkLst>
        </pc:grp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14" creationId="{07456D69-EA04-4A50-91A9-D006325B52AC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16" creationId="{6B4F5836-3C02-4F9B-A3A4-FA15D309689B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22" creationId="{1C44FCB3-F9FD-40EC-A810-1A590B97C066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23" creationId="{A611CCF7-183D-4500-9E80-518D1CDFDEC8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24" creationId="{E0696EF9-812E-4151-B683-B5AF82D2DFD7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25" creationId="{E9E1F335-012D-4C45-9BA3-A9B2D6A6B911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26" creationId="{3FE4A80E-5EC4-4D83-9524-4A6D31901F11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27" creationId="{E8D5846C-B6F3-4C5A-B402-DDEFF1151233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28" creationId="{9ACBF54A-C7F1-489B-BB0F-17BA5F0459CE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32" creationId="{756AC691-9876-4569-80EB-7685741A147C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36" creationId="{42B4B64D-C7D3-4961-8FA7-8BDD244B475E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38" creationId="{17EF222E-5C14-4DCB-8DDB-6183B95A703F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40" creationId="{2C52EE33-3413-4B78-A31D-6B7F9B40D8DD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59" creationId="{37E0B0A8-9D3D-479C-A481-6125CE499A10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61" creationId="{B8DD580A-7AA8-450A-92FC-281570EA7C39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63" creationId="{22796A00-F91C-4C0C-9A9F-8BB53E709960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67" creationId="{349A2E9A-4802-44B1-B185-EFD62993684C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68" creationId="{10ACC130-424B-4964-9C34-49B558A6D6C4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70" creationId="{A0A5B605-62DD-461F-9FB8-A2D9302D8D1C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84" creationId="{479F0B66-4DA6-450A-81D1-05F787D5FD19}"/>
          </ac:picMkLst>
        </pc:picChg>
        <pc:picChg chg="mod">
          <ac:chgData name="THOMY Philippe" userId="9df777e5-71f9-47e3-9421-f7a221646164" providerId="ADAL" clId="{AE08D026-CAD6-4A30-8B8F-F394AA429DA5}" dt="2021-12-16T15:00:59.113" v="4341" actId="1076"/>
          <ac:picMkLst>
            <pc:docMk/>
            <pc:sldMk cId="50194052" sldId="567"/>
            <ac:picMk id="90" creationId="{25DA90A5-62C8-41E0-9B55-13DC324C425C}"/>
          </ac:picMkLst>
        </pc:picChg>
      </pc:sldChg>
      <pc:sldChg chg="addSp delSp modSp mod">
        <pc:chgData name="THOMY Philippe" userId="9df777e5-71f9-47e3-9421-f7a221646164" providerId="ADAL" clId="{AE08D026-CAD6-4A30-8B8F-F394AA429DA5}" dt="2021-12-16T16:17:12.366" v="4445" actId="1036"/>
        <pc:sldMkLst>
          <pc:docMk/>
          <pc:sldMk cId="1864525222" sldId="580"/>
        </pc:sldMkLst>
        <pc:spChg chg="add">
          <ac:chgData name="THOMY Philippe" userId="9df777e5-71f9-47e3-9421-f7a221646164" providerId="ADAL" clId="{AE08D026-CAD6-4A30-8B8F-F394AA429DA5}" dt="2021-12-16T16:15:35.760" v="4423"/>
          <ac:spMkLst>
            <pc:docMk/>
            <pc:sldMk cId="1864525222" sldId="580"/>
            <ac:spMk id="2" creationId="{2FAB6A05-8F5F-4C53-ABB8-165DE00E7AAF}"/>
          </ac:spMkLst>
        </pc:spChg>
        <pc:spChg chg="mod">
          <ac:chgData name="THOMY Philippe" userId="9df777e5-71f9-47e3-9421-f7a221646164" providerId="ADAL" clId="{AE08D026-CAD6-4A30-8B8F-F394AA429DA5}" dt="2021-12-16T16:17:07.432" v="4441" actId="1076"/>
          <ac:spMkLst>
            <pc:docMk/>
            <pc:sldMk cId="1864525222" sldId="580"/>
            <ac:spMk id="163" creationId="{6FE48F8F-9BD9-401D-A4EA-8C5E1802FD53}"/>
          </ac:spMkLst>
        </pc:spChg>
        <pc:spChg chg="mod">
          <ac:chgData name="THOMY Philippe" userId="9df777e5-71f9-47e3-9421-f7a221646164" providerId="ADAL" clId="{AE08D026-CAD6-4A30-8B8F-F394AA429DA5}" dt="2021-12-16T16:17:12.366" v="4445" actId="1036"/>
          <ac:spMkLst>
            <pc:docMk/>
            <pc:sldMk cId="1864525222" sldId="580"/>
            <ac:spMk id="247" creationId="{33BD616E-F7B9-4721-A4C6-B15C045986E3}"/>
          </ac:spMkLst>
        </pc:spChg>
        <pc:spChg chg="mod">
          <ac:chgData name="THOMY Philippe" userId="9df777e5-71f9-47e3-9421-f7a221646164" providerId="ADAL" clId="{AE08D026-CAD6-4A30-8B8F-F394AA429DA5}" dt="2021-12-16T16:12:51.278" v="4409" actId="1076"/>
          <ac:spMkLst>
            <pc:docMk/>
            <pc:sldMk cId="1864525222" sldId="580"/>
            <ac:spMk id="261" creationId="{E1A2DCD6-F793-482E-9992-A7A9BDAAC639}"/>
          </ac:spMkLst>
        </pc:spChg>
        <pc:spChg chg="mod">
          <ac:chgData name="THOMY Philippe" userId="9df777e5-71f9-47e3-9421-f7a221646164" providerId="ADAL" clId="{AE08D026-CAD6-4A30-8B8F-F394AA429DA5}" dt="2021-12-16T16:12:51.278" v="4409" actId="1076"/>
          <ac:spMkLst>
            <pc:docMk/>
            <pc:sldMk cId="1864525222" sldId="580"/>
            <ac:spMk id="262" creationId="{D06C6454-B6C9-4C5B-BF63-B938E95CE882}"/>
          </ac:spMkLst>
        </pc:spChg>
        <pc:picChg chg="add del mod">
          <ac:chgData name="THOMY Philippe" userId="9df777e5-71f9-47e3-9421-f7a221646164" providerId="ADAL" clId="{AE08D026-CAD6-4A30-8B8F-F394AA429DA5}" dt="2021-12-16T16:15:33.037" v="4422" actId="478"/>
          <ac:picMkLst>
            <pc:docMk/>
            <pc:sldMk cId="1864525222" sldId="580"/>
            <ac:picMk id="164" creationId="{E0166C86-DA7A-47B6-8E41-B600A094C1C9}"/>
          </ac:picMkLst>
        </pc:picChg>
        <pc:picChg chg="add mod">
          <ac:chgData name="THOMY Philippe" userId="9df777e5-71f9-47e3-9421-f7a221646164" providerId="ADAL" clId="{AE08D026-CAD6-4A30-8B8F-F394AA429DA5}" dt="2021-12-16T16:15:41.196" v="4424" actId="1076"/>
          <ac:picMkLst>
            <pc:docMk/>
            <pc:sldMk cId="1864525222" sldId="580"/>
            <ac:picMk id="166" creationId="{7581D564-AFAD-4A37-9B42-975119B9D820}"/>
          </ac:picMkLst>
        </pc:picChg>
        <pc:picChg chg="add del mod">
          <ac:chgData name="THOMY Philippe" userId="9df777e5-71f9-47e3-9421-f7a221646164" providerId="ADAL" clId="{AE08D026-CAD6-4A30-8B8F-F394AA429DA5}" dt="2021-12-16T16:15:29.241" v="4421" actId="478"/>
          <ac:picMkLst>
            <pc:docMk/>
            <pc:sldMk cId="1864525222" sldId="580"/>
            <ac:picMk id="167" creationId="{98B5D709-D9E5-4BAB-B205-A973055947A5}"/>
          </ac:picMkLst>
        </pc:picChg>
        <pc:picChg chg="mod">
          <ac:chgData name="THOMY Philippe" userId="9df777e5-71f9-47e3-9421-f7a221646164" providerId="ADAL" clId="{AE08D026-CAD6-4A30-8B8F-F394AA429DA5}" dt="2021-12-16T16:17:03.942" v="4440" actId="1035"/>
          <ac:picMkLst>
            <pc:docMk/>
            <pc:sldMk cId="1864525222" sldId="580"/>
            <ac:picMk id="242" creationId="{7102E23F-6233-40EB-B0B0-6F970C63F186}"/>
          </ac:picMkLst>
        </pc:picChg>
        <pc:picChg chg="add mod">
          <ac:chgData name="THOMY Philippe" userId="9df777e5-71f9-47e3-9421-f7a221646164" providerId="ADAL" clId="{AE08D026-CAD6-4A30-8B8F-F394AA429DA5}" dt="2021-12-16T16:16:28.090" v="4434" actId="1036"/>
          <ac:picMkLst>
            <pc:docMk/>
            <pc:sldMk cId="1864525222" sldId="580"/>
            <ac:picMk id="2049" creationId="{0CB4582A-7C87-4B70-983C-73276CF9210D}"/>
          </ac:picMkLst>
        </pc:picChg>
        <pc:picChg chg="add mod">
          <ac:chgData name="THOMY Philippe" userId="9df777e5-71f9-47e3-9421-f7a221646164" providerId="ADAL" clId="{AE08D026-CAD6-4A30-8B8F-F394AA429DA5}" dt="2021-12-16T16:16:24.492" v="4431" actId="1036"/>
          <ac:picMkLst>
            <pc:docMk/>
            <pc:sldMk cId="1864525222" sldId="580"/>
            <ac:picMk id="2050" creationId="{B0C25E32-5BEC-4A62-820D-F145B8F848F4}"/>
          </ac:picMkLst>
        </pc:picChg>
        <pc:picChg chg="add mod">
          <ac:chgData name="THOMY Philippe" userId="9df777e5-71f9-47e3-9421-f7a221646164" providerId="ADAL" clId="{AE08D026-CAD6-4A30-8B8F-F394AA429DA5}" dt="2021-12-16T16:16:04.570" v="4427" actId="1076"/>
          <ac:picMkLst>
            <pc:docMk/>
            <pc:sldMk cId="1864525222" sldId="580"/>
            <ac:picMk id="2051" creationId="{79339D10-B0A0-4FF2-A7C3-4454AEF9B9E0}"/>
          </ac:picMkLst>
        </pc:picChg>
        <pc:picChg chg="add mod">
          <ac:chgData name="THOMY Philippe" userId="9df777e5-71f9-47e3-9421-f7a221646164" providerId="ADAL" clId="{AE08D026-CAD6-4A30-8B8F-F394AA429DA5}" dt="2021-12-16T16:16:10.950" v="4428" actId="1076"/>
          <ac:picMkLst>
            <pc:docMk/>
            <pc:sldMk cId="1864525222" sldId="580"/>
            <ac:picMk id="2052" creationId="{9CE8C5BA-3D59-45A3-ACD1-4F99CC2E9887}"/>
          </ac:picMkLst>
        </pc:picChg>
        <pc:picChg chg="add mod">
          <ac:chgData name="THOMY Philippe" userId="9df777e5-71f9-47e3-9421-f7a221646164" providerId="ADAL" clId="{AE08D026-CAD6-4A30-8B8F-F394AA429DA5}" dt="2021-12-16T16:16:16.646" v="4429" actId="1076"/>
          <ac:picMkLst>
            <pc:docMk/>
            <pc:sldMk cId="1864525222" sldId="580"/>
            <ac:picMk id="2053" creationId="{8B2D6F3A-3F39-4BF0-A336-7FC0DB12F7DA}"/>
          </ac:picMkLst>
        </pc:picChg>
      </pc:sldChg>
      <pc:sldChg chg="modSp mod">
        <pc:chgData name="THOMY Philippe" userId="9df777e5-71f9-47e3-9421-f7a221646164" providerId="ADAL" clId="{AE08D026-CAD6-4A30-8B8F-F394AA429DA5}" dt="2021-12-15T16:35:47.427" v="2747" actId="20577"/>
        <pc:sldMkLst>
          <pc:docMk/>
          <pc:sldMk cId="2124978894" sldId="581"/>
        </pc:sldMkLst>
        <pc:spChg chg="mod">
          <ac:chgData name="THOMY Philippe" userId="9df777e5-71f9-47e3-9421-f7a221646164" providerId="ADAL" clId="{AE08D026-CAD6-4A30-8B8F-F394AA429DA5}" dt="2021-12-15T16:35:47.427" v="2747" actId="20577"/>
          <ac:spMkLst>
            <pc:docMk/>
            <pc:sldMk cId="2124978894" sldId="581"/>
            <ac:spMk id="13" creationId="{423A7093-E76B-4D29-A59E-5FB662695568}"/>
          </ac:spMkLst>
        </pc:spChg>
      </pc:sldChg>
      <pc:sldChg chg="ord">
        <pc:chgData name="THOMY Philippe" userId="9df777e5-71f9-47e3-9421-f7a221646164" providerId="ADAL" clId="{AE08D026-CAD6-4A30-8B8F-F394AA429DA5}" dt="2021-12-16T14:59:54.830" v="4321"/>
        <pc:sldMkLst>
          <pc:docMk/>
          <pc:sldMk cId="3449799094" sldId="593"/>
        </pc:sldMkLst>
      </pc:sldChg>
      <pc:sldChg chg="ord">
        <pc:chgData name="THOMY Philippe" userId="9df777e5-71f9-47e3-9421-f7a221646164" providerId="ADAL" clId="{AE08D026-CAD6-4A30-8B8F-F394AA429DA5}" dt="2021-12-16T15:03:42.047" v="4374"/>
        <pc:sldMkLst>
          <pc:docMk/>
          <pc:sldMk cId="2357459822" sldId="596"/>
        </pc:sldMkLst>
      </pc:sldChg>
      <pc:sldChg chg="ord">
        <pc:chgData name="THOMY Philippe" userId="9df777e5-71f9-47e3-9421-f7a221646164" providerId="ADAL" clId="{AE08D026-CAD6-4A30-8B8F-F394AA429DA5}" dt="2021-12-16T15:03:42.047" v="4374"/>
        <pc:sldMkLst>
          <pc:docMk/>
          <pc:sldMk cId="754354800" sldId="601"/>
        </pc:sldMkLst>
      </pc:sldChg>
      <pc:sldChg chg="modSp del mod">
        <pc:chgData name="THOMY Philippe" userId="9df777e5-71f9-47e3-9421-f7a221646164" providerId="ADAL" clId="{AE08D026-CAD6-4A30-8B8F-F394AA429DA5}" dt="2021-12-16T16:18:48.360" v="4446" actId="2696"/>
        <pc:sldMkLst>
          <pc:docMk/>
          <pc:sldMk cId="1907315874" sldId="604"/>
        </pc:sldMkLst>
        <pc:spChg chg="mod">
          <ac:chgData name="THOMY Philippe" userId="9df777e5-71f9-47e3-9421-f7a221646164" providerId="ADAL" clId="{AE08D026-CAD6-4A30-8B8F-F394AA429DA5}" dt="2021-12-16T15:04:33.290" v="4393" actId="20577"/>
          <ac:spMkLst>
            <pc:docMk/>
            <pc:sldMk cId="1907315874" sldId="604"/>
            <ac:spMk id="6" creationId="{C86253F3-7BCD-400D-9ACB-AE89CFC989AE}"/>
          </ac:spMkLst>
        </pc:spChg>
      </pc:sldChg>
      <pc:sldChg chg="add">
        <pc:chgData name="THOMY Philippe" userId="9df777e5-71f9-47e3-9421-f7a221646164" providerId="ADAL" clId="{AE08D026-CAD6-4A30-8B8F-F394AA429DA5}" dt="2021-12-16T16:19:05.038" v="4447"/>
        <pc:sldMkLst>
          <pc:docMk/>
          <pc:sldMk cId="3267200670" sldId="604"/>
        </pc:sldMkLst>
      </pc:sldChg>
      <pc:sldChg chg="addSp modSp mod ord">
        <pc:chgData name="THOMY Philippe" userId="9df777e5-71f9-47e3-9421-f7a221646164" providerId="ADAL" clId="{AE08D026-CAD6-4A30-8B8F-F394AA429DA5}" dt="2021-12-16T16:21:04.454" v="4496" actId="1076"/>
        <pc:sldMkLst>
          <pc:docMk/>
          <pc:sldMk cId="3418682073" sldId="607"/>
        </pc:sldMkLst>
        <pc:spChg chg="mod">
          <ac:chgData name="THOMY Philippe" userId="9df777e5-71f9-47e3-9421-f7a221646164" providerId="ADAL" clId="{AE08D026-CAD6-4A30-8B8F-F394AA429DA5}" dt="2021-12-16T16:20:17.913" v="4483" actId="20577"/>
          <ac:spMkLst>
            <pc:docMk/>
            <pc:sldMk cId="3418682073" sldId="607"/>
            <ac:spMk id="4" creationId="{B44BC720-A34A-4A45-B796-336BFEBD0621}"/>
          </ac:spMkLst>
        </pc:spChg>
        <pc:spChg chg="add mod">
          <ac:chgData name="THOMY Philippe" userId="9df777e5-71f9-47e3-9421-f7a221646164" providerId="ADAL" clId="{AE08D026-CAD6-4A30-8B8F-F394AA429DA5}" dt="2021-12-16T16:21:04.454" v="4496" actId="1076"/>
          <ac:spMkLst>
            <pc:docMk/>
            <pc:sldMk cId="3418682073" sldId="607"/>
            <ac:spMk id="5" creationId="{B1BF777C-FB13-4F88-BF66-559063320AC1}"/>
          </ac:spMkLst>
        </pc:spChg>
        <pc:picChg chg="mod">
          <ac:chgData name="THOMY Philippe" userId="9df777e5-71f9-47e3-9421-f7a221646164" providerId="ADAL" clId="{AE08D026-CAD6-4A30-8B8F-F394AA429DA5}" dt="2021-12-16T16:20:42.418" v="4490" actId="1076"/>
          <ac:picMkLst>
            <pc:docMk/>
            <pc:sldMk cId="3418682073" sldId="607"/>
            <ac:picMk id="3" creationId="{5CFA97F7-5B3E-4954-BE8C-A3553E86D4AC}"/>
          </ac:picMkLst>
        </pc:picChg>
      </pc:sldChg>
      <pc:sldChg chg="ord">
        <pc:chgData name="THOMY Philippe" userId="9df777e5-71f9-47e3-9421-f7a221646164" providerId="ADAL" clId="{AE08D026-CAD6-4A30-8B8F-F394AA429DA5}" dt="2021-12-16T15:03:42.047" v="4374"/>
        <pc:sldMkLst>
          <pc:docMk/>
          <pc:sldMk cId="1862243210" sldId="608"/>
        </pc:sldMkLst>
      </pc:sldChg>
      <pc:sldChg chg="ord">
        <pc:chgData name="THOMY Philippe" userId="9df777e5-71f9-47e3-9421-f7a221646164" providerId="ADAL" clId="{AE08D026-CAD6-4A30-8B8F-F394AA429DA5}" dt="2021-12-16T15:03:42.047" v="4374"/>
        <pc:sldMkLst>
          <pc:docMk/>
          <pc:sldMk cId="117614577" sldId="609"/>
        </pc:sldMkLst>
      </pc:sldChg>
      <pc:sldChg chg="ord">
        <pc:chgData name="THOMY Philippe" userId="9df777e5-71f9-47e3-9421-f7a221646164" providerId="ADAL" clId="{AE08D026-CAD6-4A30-8B8F-F394AA429DA5}" dt="2021-12-16T15:03:42.047" v="4374"/>
        <pc:sldMkLst>
          <pc:docMk/>
          <pc:sldMk cId="862262032" sldId="610"/>
        </pc:sldMkLst>
      </pc:sldChg>
      <pc:sldChg chg="modSp mod ord">
        <pc:chgData name="THOMY Philippe" userId="9df777e5-71f9-47e3-9421-f7a221646164" providerId="ADAL" clId="{AE08D026-CAD6-4A30-8B8F-F394AA429DA5}" dt="2021-12-15T16:04:40.626" v="2737" actId="20577"/>
        <pc:sldMkLst>
          <pc:docMk/>
          <pc:sldMk cId="991398114" sldId="611"/>
        </pc:sldMkLst>
        <pc:spChg chg="mod">
          <ac:chgData name="THOMY Philippe" userId="9df777e5-71f9-47e3-9421-f7a221646164" providerId="ADAL" clId="{AE08D026-CAD6-4A30-8B8F-F394AA429DA5}" dt="2021-12-15T16:04:40.626" v="2737" actId="20577"/>
          <ac:spMkLst>
            <pc:docMk/>
            <pc:sldMk cId="991398114" sldId="611"/>
            <ac:spMk id="7" creationId="{2EB67653-70C4-4E3B-925D-48D8C2DF848A}"/>
          </ac:spMkLst>
        </pc:spChg>
        <pc:spChg chg="mod">
          <ac:chgData name="THOMY Philippe" userId="9df777e5-71f9-47e3-9421-f7a221646164" providerId="ADAL" clId="{AE08D026-CAD6-4A30-8B8F-F394AA429DA5}" dt="2021-12-09T22:19:48.752" v="1996" actId="255"/>
          <ac:spMkLst>
            <pc:docMk/>
            <pc:sldMk cId="991398114" sldId="611"/>
            <ac:spMk id="30" creationId="{57DB8C35-3FE9-43D2-9AC4-F31670A64FEF}"/>
          </ac:spMkLst>
        </pc:spChg>
      </pc:sldChg>
      <pc:sldChg chg="addSp modSp mod">
        <pc:chgData name="THOMY Philippe" userId="9df777e5-71f9-47e3-9421-f7a221646164" providerId="ADAL" clId="{AE08D026-CAD6-4A30-8B8F-F394AA429DA5}" dt="2021-12-09T13:56:44.914" v="1854" actId="15"/>
        <pc:sldMkLst>
          <pc:docMk/>
          <pc:sldMk cId="3298136998" sldId="612"/>
        </pc:sldMkLst>
        <pc:spChg chg="add mod">
          <ac:chgData name="THOMY Philippe" userId="9df777e5-71f9-47e3-9421-f7a221646164" providerId="ADAL" clId="{AE08D026-CAD6-4A30-8B8F-F394AA429DA5}" dt="2021-12-09T13:56:44.914" v="1854" actId="15"/>
          <ac:spMkLst>
            <pc:docMk/>
            <pc:sldMk cId="3298136998" sldId="612"/>
            <ac:spMk id="4" creationId="{9B544716-4428-4234-AD7C-08540BEE95B6}"/>
          </ac:spMkLst>
        </pc:spChg>
        <pc:spChg chg="mod">
          <ac:chgData name="THOMY Philippe" userId="9df777e5-71f9-47e3-9421-f7a221646164" providerId="ADAL" clId="{AE08D026-CAD6-4A30-8B8F-F394AA429DA5}" dt="2021-12-09T13:56:05.773" v="1831" actId="14100"/>
          <ac:spMkLst>
            <pc:docMk/>
            <pc:sldMk cId="3298136998" sldId="612"/>
            <ac:spMk id="66" creationId="{8AC25B22-8D66-4CFC-966D-1E307CEFBDEF}"/>
          </ac:spMkLst>
        </pc:spChg>
      </pc:sldChg>
      <pc:sldChg chg="modSp mod">
        <pc:chgData name="THOMY Philippe" userId="9df777e5-71f9-47e3-9421-f7a221646164" providerId="ADAL" clId="{AE08D026-CAD6-4A30-8B8F-F394AA429DA5}" dt="2021-12-12T20:41:14.938" v="2428" actId="20577"/>
        <pc:sldMkLst>
          <pc:docMk/>
          <pc:sldMk cId="2850258344" sldId="617"/>
        </pc:sldMkLst>
        <pc:spChg chg="mod">
          <ac:chgData name="THOMY Philippe" userId="9df777e5-71f9-47e3-9421-f7a221646164" providerId="ADAL" clId="{AE08D026-CAD6-4A30-8B8F-F394AA429DA5}" dt="2021-12-12T20:41:14.938" v="2428" actId="20577"/>
          <ac:spMkLst>
            <pc:docMk/>
            <pc:sldMk cId="2850258344" sldId="617"/>
            <ac:spMk id="75" creationId="{B7937599-0DEF-414A-B343-CDF6245C7C01}"/>
          </ac:spMkLst>
        </pc:spChg>
        <pc:spChg chg="mod">
          <ac:chgData name="THOMY Philippe" userId="9df777e5-71f9-47e3-9421-f7a221646164" providerId="ADAL" clId="{AE08D026-CAD6-4A30-8B8F-F394AA429DA5}" dt="2021-12-12T20:34:34.029" v="2235" actId="20577"/>
          <ac:spMkLst>
            <pc:docMk/>
            <pc:sldMk cId="2850258344" sldId="617"/>
            <ac:spMk id="81" creationId="{8A33CAE3-B6B7-4A3B-8546-B7406988183C}"/>
          </ac:spMkLst>
        </pc:spChg>
      </pc:sldChg>
      <pc:sldChg chg="modSp mod">
        <pc:chgData name="THOMY Philippe" userId="9df777e5-71f9-47e3-9421-f7a221646164" providerId="ADAL" clId="{AE08D026-CAD6-4A30-8B8F-F394AA429DA5}" dt="2021-12-12T20:40:41.656" v="2401" actId="20577"/>
        <pc:sldMkLst>
          <pc:docMk/>
          <pc:sldMk cId="629475645" sldId="618"/>
        </pc:sldMkLst>
        <pc:spChg chg="mod">
          <ac:chgData name="THOMY Philippe" userId="9df777e5-71f9-47e3-9421-f7a221646164" providerId="ADAL" clId="{AE08D026-CAD6-4A30-8B8F-F394AA429DA5}" dt="2021-12-12T20:40:41.656" v="2401" actId="20577"/>
          <ac:spMkLst>
            <pc:docMk/>
            <pc:sldMk cId="629475645" sldId="618"/>
            <ac:spMk id="75" creationId="{8032559E-4BFA-41AE-98E4-9AD07FE649E0}"/>
          </ac:spMkLst>
        </pc:spChg>
      </pc:sldChg>
      <pc:sldChg chg="addSp delSp modSp mod">
        <pc:chgData name="THOMY Philippe" userId="9df777e5-71f9-47e3-9421-f7a221646164" providerId="ADAL" clId="{AE08D026-CAD6-4A30-8B8F-F394AA429DA5}" dt="2021-11-26T21:28:00.809" v="952" actId="20577"/>
        <pc:sldMkLst>
          <pc:docMk/>
          <pc:sldMk cId="1576499280" sldId="619"/>
        </pc:sldMkLst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3" creationId="{76284742-DA22-44E9-A048-6ACCA75C5CF5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5" creationId="{37659647-D200-40DF-9015-41960F24BEBD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7" creationId="{A8A4C0D3-6FF0-4133-97F8-7634BFBB3E9B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8" creationId="{9ACE7C8A-0190-404E-AAFA-0EC03933EA60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0" creationId="{7DE305CB-654F-4F77-A76C-90BCA0C4A6D5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1" creationId="{23C3F32D-AC4E-4B48-B63C-F71A7CD55D1C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2" creationId="{3CFA29F6-6529-4E36-8D12-492426C1BB96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3" creationId="{FD4D9F8D-A035-4504-A647-B7E1582A7F86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5" creationId="{D48808CC-F0DB-4ABB-9E37-798D02D9150A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6" creationId="{3D410BD1-C49A-4D1D-98C4-E2AB5D81FA98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7" creationId="{CCA6F488-140B-470A-B103-3B702CB1F2EE}"/>
          </ac:spMkLst>
        </pc:spChg>
        <pc:spChg chg="mod">
          <ac:chgData name="THOMY Philippe" userId="9df777e5-71f9-47e3-9421-f7a221646164" providerId="ADAL" clId="{AE08D026-CAD6-4A30-8B8F-F394AA429DA5}" dt="2021-11-26T21:17:11.994" v="572" actId="1038"/>
          <ac:spMkLst>
            <pc:docMk/>
            <pc:sldMk cId="1576499280" sldId="619"/>
            <ac:spMk id="18" creationId="{B204928C-5342-4C2D-8D5E-6B8973A025D3}"/>
          </ac:spMkLst>
        </pc:spChg>
        <pc:spChg chg="mod">
          <ac:chgData name="THOMY Philippe" userId="9df777e5-71f9-47e3-9421-f7a221646164" providerId="ADAL" clId="{AE08D026-CAD6-4A30-8B8F-F394AA429DA5}" dt="2021-11-26T21:23:58.503" v="854" actId="1037"/>
          <ac:spMkLst>
            <pc:docMk/>
            <pc:sldMk cId="1576499280" sldId="619"/>
            <ac:spMk id="19" creationId="{F7249B68-DAA4-4A06-B860-A33423E71810}"/>
          </ac:spMkLst>
        </pc:spChg>
        <pc:spChg chg="mod">
          <ac:chgData name="THOMY Philippe" userId="9df777e5-71f9-47e3-9421-f7a221646164" providerId="ADAL" clId="{AE08D026-CAD6-4A30-8B8F-F394AA429DA5}" dt="2021-11-26T21:23:58.503" v="854" actId="1037"/>
          <ac:spMkLst>
            <pc:docMk/>
            <pc:sldMk cId="1576499280" sldId="619"/>
            <ac:spMk id="20" creationId="{0F1940BE-CD3F-468C-8809-7DB8A641F98D}"/>
          </ac:spMkLst>
        </pc:spChg>
        <pc:spChg chg="mod">
          <ac:chgData name="THOMY Philippe" userId="9df777e5-71f9-47e3-9421-f7a221646164" providerId="ADAL" clId="{AE08D026-CAD6-4A30-8B8F-F394AA429DA5}" dt="2021-11-26T21:23:58.503" v="854" actId="1037"/>
          <ac:spMkLst>
            <pc:docMk/>
            <pc:sldMk cId="1576499280" sldId="619"/>
            <ac:spMk id="21" creationId="{9D18A914-EA26-447D-BF6B-C7B8E091EC2E}"/>
          </ac:spMkLst>
        </pc:spChg>
        <pc:spChg chg="mod">
          <ac:chgData name="THOMY Philippe" userId="9df777e5-71f9-47e3-9421-f7a221646164" providerId="ADAL" clId="{AE08D026-CAD6-4A30-8B8F-F394AA429DA5}" dt="2021-11-26T21:23:58.503" v="854" actId="1037"/>
          <ac:spMkLst>
            <pc:docMk/>
            <pc:sldMk cId="1576499280" sldId="619"/>
            <ac:spMk id="22" creationId="{E59551E5-281B-4E21-A347-F5D99B62B173}"/>
          </ac:spMkLst>
        </pc:spChg>
        <pc:spChg chg="mod">
          <ac:chgData name="THOMY Philippe" userId="9df777e5-71f9-47e3-9421-f7a221646164" providerId="ADAL" clId="{AE08D026-CAD6-4A30-8B8F-F394AA429DA5}" dt="2021-11-26T21:23:58.503" v="854" actId="1037"/>
          <ac:spMkLst>
            <pc:docMk/>
            <pc:sldMk cId="1576499280" sldId="619"/>
            <ac:spMk id="23" creationId="{DECEBB7B-7165-4B03-ABFE-08BC7DD76383}"/>
          </ac:spMkLst>
        </pc:spChg>
        <pc:spChg chg="mod">
          <ac:chgData name="THOMY Philippe" userId="9df777e5-71f9-47e3-9421-f7a221646164" providerId="ADAL" clId="{AE08D026-CAD6-4A30-8B8F-F394AA429DA5}" dt="2021-11-26T21:23:58.503" v="854" actId="1037"/>
          <ac:spMkLst>
            <pc:docMk/>
            <pc:sldMk cId="1576499280" sldId="619"/>
            <ac:spMk id="24" creationId="{6106662D-C0A2-4892-BA29-62A2886EEA39}"/>
          </ac:spMkLst>
        </pc:spChg>
        <pc:spChg chg="mod">
          <ac:chgData name="THOMY Philippe" userId="9df777e5-71f9-47e3-9421-f7a221646164" providerId="ADAL" clId="{AE08D026-CAD6-4A30-8B8F-F394AA429DA5}" dt="2021-11-26T21:24:22.276" v="872" actId="1037"/>
          <ac:spMkLst>
            <pc:docMk/>
            <pc:sldMk cId="1576499280" sldId="619"/>
            <ac:spMk id="28" creationId="{0C3EF988-D991-4AC1-9B06-AAC446697FA2}"/>
          </ac:spMkLst>
        </pc:spChg>
        <pc:spChg chg="mod">
          <ac:chgData name="THOMY Philippe" userId="9df777e5-71f9-47e3-9421-f7a221646164" providerId="ADAL" clId="{AE08D026-CAD6-4A30-8B8F-F394AA429DA5}" dt="2021-11-26T21:24:22.276" v="872" actId="1037"/>
          <ac:spMkLst>
            <pc:docMk/>
            <pc:sldMk cId="1576499280" sldId="619"/>
            <ac:spMk id="29" creationId="{BBAC85EC-42F4-4556-A659-43E9ED24EF4C}"/>
          </ac:spMkLst>
        </pc:spChg>
        <pc:spChg chg="mod">
          <ac:chgData name="THOMY Philippe" userId="9df777e5-71f9-47e3-9421-f7a221646164" providerId="ADAL" clId="{AE08D026-CAD6-4A30-8B8F-F394AA429DA5}" dt="2021-11-26T21:24:22.276" v="872" actId="1037"/>
          <ac:spMkLst>
            <pc:docMk/>
            <pc:sldMk cId="1576499280" sldId="619"/>
            <ac:spMk id="30" creationId="{4E0232E0-F9F1-42CD-8C68-75195E53F3A6}"/>
          </ac:spMkLst>
        </pc:spChg>
        <pc:spChg chg="mod">
          <ac:chgData name="THOMY Philippe" userId="9df777e5-71f9-47e3-9421-f7a221646164" providerId="ADAL" clId="{AE08D026-CAD6-4A30-8B8F-F394AA429DA5}" dt="2021-11-26T21:24:22.276" v="872" actId="1037"/>
          <ac:spMkLst>
            <pc:docMk/>
            <pc:sldMk cId="1576499280" sldId="619"/>
            <ac:spMk id="31" creationId="{AC19251B-00CF-4F47-B966-DD439B30A5BD}"/>
          </ac:spMkLst>
        </pc:spChg>
        <pc:spChg chg="mod">
          <ac:chgData name="THOMY Philippe" userId="9df777e5-71f9-47e3-9421-f7a221646164" providerId="ADAL" clId="{AE08D026-CAD6-4A30-8B8F-F394AA429DA5}" dt="2021-11-26T21:24:22.276" v="872" actId="1037"/>
          <ac:spMkLst>
            <pc:docMk/>
            <pc:sldMk cId="1576499280" sldId="619"/>
            <ac:spMk id="33" creationId="{FCE469D7-E24F-4047-BEC7-6A06974BBC0B}"/>
          </ac:spMkLst>
        </pc:spChg>
        <pc:spChg chg="mod">
          <ac:chgData name="THOMY Philippe" userId="9df777e5-71f9-47e3-9421-f7a221646164" providerId="ADAL" clId="{AE08D026-CAD6-4A30-8B8F-F394AA429DA5}" dt="2021-11-26T21:24:22.276" v="872" actId="1037"/>
          <ac:spMkLst>
            <pc:docMk/>
            <pc:sldMk cId="1576499280" sldId="619"/>
            <ac:spMk id="44" creationId="{4ADC3EE7-22F0-4A7E-B9CD-5E3E91079FCE}"/>
          </ac:spMkLst>
        </pc:spChg>
        <pc:spChg chg="add mod">
          <ac:chgData name="THOMY Philippe" userId="9df777e5-71f9-47e3-9421-f7a221646164" providerId="ADAL" clId="{AE08D026-CAD6-4A30-8B8F-F394AA429DA5}" dt="2021-11-26T21:25:50.301" v="905" actId="20577"/>
          <ac:spMkLst>
            <pc:docMk/>
            <pc:sldMk cId="1576499280" sldId="619"/>
            <ac:spMk id="47" creationId="{FBC29449-56FC-4C37-A3BD-F18F9CDA185D}"/>
          </ac:spMkLst>
        </pc:spChg>
        <pc:spChg chg="add mod">
          <ac:chgData name="THOMY Philippe" userId="9df777e5-71f9-47e3-9421-f7a221646164" providerId="ADAL" clId="{AE08D026-CAD6-4A30-8B8F-F394AA429DA5}" dt="2021-11-26T21:28:00.809" v="952" actId="20577"/>
          <ac:spMkLst>
            <pc:docMk/>
            <pc:sldMk cId="1576499280" sldId="619"/>
            <ac:spMk id="48" creationId="{CD450BF3-AAF8-4674-915A-F9BA1B86DBC4}"/>
          </ac:spMkLst>
        </pc:spChg>
        <pc:spChg chg="add mod">
          <ac:chgData name="THOMY Philippe" userId="9df777e5-71f9-47e3-9421-f7a221646164" providerId="ADAL" clId="{AE08D026-CAD6-4A30-8B8F-F394AA429DA5}" dt="2021-11-26T21:23:58.503" v="854" actId="1037"/>
          <ac:spMkLst>
            <pc:docMk/>
            <pc:sldMk cId="1576499280" sldId="619"/>
            <ac:spMk id="50" creationId="{39D03D3E-40DC-48F0-ABF6-77A4FBF0A133}"/>
          </ac:spMkLst>
        </pc:spChg>
        <pc:picChg chg="mod">
          <ac:chgData name="THOMY Philippe" userId="9df777e5-71f9-47e3-9421-f7a221646164" providerId="ADAL" clId="{AE08D026-CAD6-4A30-8B8F-F394AA429DA5}" dt="2021-11-26T21:17:11.994" v="572" actId="1038"/>
          <ac:picMkLst>
            <pc:docMk/>
            <pc:sldMk cId="1576499280" sldId="619"/>
            <ac:picMk id="4" creationId="{A1E6C014-25B7-4669-A4F9-29CFC7BBF7F3}"/>
          </ac:picMkLst>
        </pc:picChg>
        <pc:picChg chg="mod">
          <ac:chgData name="THOMY Philippe" userId="9df777e5-71f9-47e3-9421-f7a221646164" providerId="ADAL" clId="{AE08D026-CAD6-4A30-8B8F-F394AA429DA5}" dt="2021-11-26T21:17:11.994" v="572" actId="1038"/>
          <ac:picMkLst>
            <pc:docMk/>
            <pc:sldMk cId="1576499280" sldId="619"/>
            <ac:picMk id="9" creationId="{53417598-F7A3-49C9-B79D-DEE84DF14FDB}"/>
          </ac:picMkLst>
        </pc:picChg>
        <pc:picChg chg="mod">
          <ac:chgData name="THOMY Philippe" userId="9df777e5-71f9-47e3-9421-f7a221646164" providerId="ADAL" clId="{AE08D026-CAD6-4A30-8B8F-F394AA429DA5}" dt="2021-11-26T21:17:11.994" v="572" actId="1038"/>
          <ac:picMkLst>
            <pc:docMk/>
            <pc:sldMk cId="1576499280" sldId="619"/>
            <ac:picMk id="14" creationId="{8D122132-4C31-4A1F-85C7-1DE338E46191}"/>
          </ac:picMkLst>
        </pc:picChg>
        <pc:cxnChg chg="mod">
          <ac:chgData name="THOMY Philippe" userId="9df777e5-71f9-47e3-9421-f7a221646164" providerId="ADAL" clId="{AE08D026-CAD6-4A30-8B8F-F394AA429DA5}" dt="2021-11-26T21:23:58.503" v="854" actId="1037"/>
          <ac:cxnSpMkLst>
            <pc:docMk/>
            <pc:sldMk cId="1576499280" sldId="619"/>
            <ac:cxnSpMk id="26" creationId="{1F7347F0-E44A-424E-A78B-8E02C608ED51}"/>
          </ac:cxnSpMkLst>
        </pc:cxnChg>
        <pc:cxnChg chg="mod">
          <ac:chgData name="THOMY Philippe" userId="9df777e5-71f9-47e3-9421-f7a221646164" providerId="ADAL" clId="{AE08D026-CAD6-4A30-8B8F-F394AA429DA5}" dt="2021-11-26T21:24:22.276" v="872" actId="1037"/>
          <ac:cxnSpMkLst>
            <pc:docMk/>
            <pc:sldMk cId="1576499280" sldId="619"/>
            <ac:cxnSpMk id="34" creationId="{26A832F7-B205-4C53-AE7D-A960F1C4162E}"/>
          </ac:cxnSpMkLst>
        </pc:cxnChg>
        <pc:cxnChg chg="add mod">
          <ac:chgData name="THOMY Philippe" userId="9df777e5-71f9-47e3-9421-f7a221646164" providerId="ADAL" clId="{AE08D026-CAD6-4A30-8B8F-F394AA429DA5}" dt="2021-11-26T21:26:26.907" v="906" actId="14100"/>
          <ac:cxnSpMkLst>
            <pc:docMk/>
            <pc:sldMk cId="1576499280" sldId="619"/>
            <ac:cxnSpMk id="35" creationId="{DADB4678-11CD-4038-9DEB-F71C461A32CA}"/>
          </ac:cxnSpMkLst>
        </pc:cxnChg>
        <pc:cxnChg chg="del mod">
          <ac:chgData name="THOMY Philippe" userId="9df777e5-71f9-47e3-9421-f7a221646164" providerId="ADAL" clId="{AE08D026-CAD6-4A30-8B8F-F394AA429DA5}" dt="2021-11-26T21:03:25.834" v="10" actId="478"/>
          <ac:cxnSpMkLst>
            <pc:docMk/>
            <pc:sldMk cId="1576499280" sldId="619"/>
            <ac:cxnSpMk id="38" creationId="{EF05F3C7-3760-4092-941C-505E471829BD}"/>
          </ac:cxnSpMkLst>
        </pc:cxnChg>
        <pc:cxnChg chg="add mod">
          <ac:chgData name="THOMY Philippe" userId="9df777e5-71f9-47e3-9421-f7a221646164" providerId="ADAL" clId="{AE08D026-CAD6-4A30-8B8F-F394AA429DA5}" dt="2021-11-26T21:24:22.276" v="872" actId="1037"/>
          <ac:cxnSpMkLst>
            <pc:docMk/>
            <pc:sldMk cId="1576499280" sldId="619"/>
            <ac:cxnSpMk id="39" creationId="{4CD38525-8582-4F9F-BC8C-CE3ECB321A53}"/>
          </ac:cxnSpMkLst>
        </pc:cxnChg>
        <pc:cxnChg chg="del mod">
          <ac:chgData name="THOMY Philippe" userId="9df777e5-71f9-47e3-9421-f7a221646164" providerId="ADAL" clId="{AE08D026-CAD6-4A30-8B8F-F394AA429DA5}" dt="2021-11-26T21:03:21.905" v="9" actId="478"/>
          <ac:cxnSpMkLst>
            <pc:docMk/>
            <pc:sldMk cId="1576499280" sldId="619"/>
            <ac:cxnSpMk id="40" creationId="{89CA1359-8AF8-4EAE-94F7-4B68D549C57A}"/>
          </ac:cxnSpMkLst>
        </pc:cxnChg>
        <pc:cxnChg chg="add del mod">
          <ac:chgData name="THOMY Philippe" userId="9df777e5-71f9-47e3-9421-f7a221646164" providerId="ADAL" clId="{AE08D026-CAD6-4A30-8B8F-F394AA429DA5}" dt="2021-11-26T21:04:41.256" v="38" actId="478"/>
          <ac:cxnSpMkLst>
            <pc:docMk/>
            <pc:sldMk cId="1576499280" sldId="619"/>
            <ac:cxnSpMk id="41" creationId="{4A733F14-1429-4020-AAAF-F76B2948901F}"/>
          </ac:cxnSpMkLst>
        </pc:cxnChg>
        <pc:cxnChg chg="mod">
          <ac:chgData name="THOMY Philippe" userId="9df777e5-71f9-47e3-9421-f7a221646164" providerId="ADAL" clId="{AE08D026-CAD6-4A30-8B8F-F394AA429DA5}" dt="2021-11-26T21:24:22.276" v="872" actId="1037"/>
          <ac:cxnSpMkLst>
            <pc:docMk/>
            <pc:sldMk cId="1576499280" sldId="619"/>
            <ac:cxnSpMk id="42" creationId="{B342F4A1-0B1A-4C90-9A70-7159B008D017}"/>
          </ac:cxnSpMkLst>
        </pc:cxnChg>
        <pc:cxnChg chg="add mod">
          <ac:chgData name="THOMY Philippe" userId="9df777e5-71f9-47e3-9421-f7a221646164" providerId="ADAL" clId="{AE08D026-CAD6-4A30-8B8F-F394AA429DA5}" dt="2021-11-26T21:23:58.503" v="854" actId="1037"/>
          <ac:cxnSpMkLst>
            <pc:docMk/>
            <pc:sldMk cId="1576499280" sldId="619"/>
            <ac:cxnSpMk id="45" creationId="{9AAA2575-AFD6-49E6-B401-49BE82FE4751}"/>
          </ac:cxnSpMkLst>
        </pc:cxnChg>
      </pc:sldChg>
      <pc:sldChg chg="addSp modSp mod">
        <pc:chgData name="THOMY Philippe" userId="9df777e5-71f9-47e3-9421-f7a221646164" providerId="ADAL" clId="{AE08D026-CAD6-4A30-8B8F-F394AA429DA5}" dt="2021-12-03T17:22:42.556" v="1173" actId="20577"/>
        <pc:sldMkLst>
          <pc:docMk/>
          <pc:sldMk cId="4050005586" sldId="620"/>
        </pc:sldMkLst>
        <pc:spChg chg="mod">
          <ac:chgData name="THOMY Philippe" userId="9df777e5-71f9-47e3-9421-f7a221646164" providerId="ADAL" clId="{AE08D026-CAD6-4A30-8B8F-F394AA429DA5}" dt="2021-12-03T17:20:34.455" v="1118" actId="1076"/>
          <ac:spMkLst>
            <pc:docMk/>
            <pc:sldMk cId="4050005586" sldId="620"/>
            <ac:spMk id="6" creationId="{1471B9BE-3772-4DF7-8349-B40E48235B9E}"/>
          </ac:spMkLst>
        </pc:spChg>
        <pc:spChg chg="mod">
          <ac:chgData name="THOMY Philippe" userId="9df777e5-71f9-47e3-9421-f7a221646164" providerId="ADAL" clId="{AE08D026-CAD6-4A30-8B8F-F394AA429DA5}" dt="2021-12-03T17:18:32.701" v="1073" actId="14100"/>
          <ac:spMkLst>
            <pc:docMk/>
            <pc:sldMk cId="4050005586" sldId="620"/>
            <ac:spMk id="33" creationId="{309A5B61-2F86-4079-B81E-5411486A41A3}"/>
          </ac:spMkLst>
        </pc:spChg>
        <pc:spChg chg="mod ord">
          <ac:chgData name="THOMY Philippe" userId="9df777e5-71f9-47e3-9421-f7a221646164" providerId="ADAL" clId="{AE08D026-CAD6-4A30-8B8F-F394AA429DA5}" dt="2021-12-03T17:21:07.394" v="1139" actId="166"/>
          <ac:spMkLst>
            <pc:docMk/>
            <pc:sldMk cId="4050005586" sldId="620"/>
            <ac:spMk id="34" creationId="{7DD08906-B9E9-4382-8A9B-F643B02BEC80}"/>
          </ac:spMkLst>
        </pc:spChg>
        <pc:spChg chg="mod">
          <ac:chgData name="THOMY Philippe" userId="9df777e5-71f9-47e3-9421-f7a221646164" providerId="ADAL" clId="{AE08D026-CAD6-4A30-8B8F-F394AA429DA5}" dt="2021-12-03T17:18:42.905" v="1087" actId="1037"/>
          <ac:spMkLst>
            <pc:docMk/>
            <pc:sldMk cId="4050005586" sldId="620"/>
            <ac:spMk id="35" creationId="{F690B337-55BF-488D-B0C4-B94E8E0FE2BA}"/>
          </ac:spMkLst>
        </pc:spChg>
        <pc:spChg chg="mod">
          <ac:chgData name="THOMY Philippe" userId="9df777e5-71f9-47e3-9421-f7a221646164" providerId="ADAL" clId="{AE08D026-CAD6-4A30-8B8F-F394AA429DA5}" dt="2021-12-03T17:18:42.905" v="1087" actId="1037"/>
          <ac:spMkLst>
            <pc:docMk/>
            <pc:sldMk cId="4050005586" sldId="620"/>
            <ac:spMk id="36" creationId="{95CC5645-C36C-4196-87B0-54A448EC2AC1}"/>
          </ac:spMkLst>
        </pc:spChg>
        <pc:spChg chg="mod">
          <ac:chgData name="THOMY Philippe" userId="9df777e5-71f9-47e3-9421-f7a221646164" providerId="ADAL" clId="{AE08D026-CAD6-4A30-8B8F-F394AA429DA5}" dt="2021-12-03T17:19:38.134" v="1103" actId="20577"/>
          <ac:spMkLst>
            <pc:docMk/>
            <pc:sldMk cId="4050005586" sldId="620"/>
            <ac:spMk id="37" creationId="{56DA9DF7-C75A-4999-8433-7A3B462E2ED9}"/>
          </ac:spMkLst>
        </pc:spChg>
        <pc:spChg chg="mod">
          <ac:chgData name="THOMY Philippe" userId="9df777e5-71f9-47e3-9421-f7a221646164" providerId="ADAL" clId="{AE08D026-CAD6-4A30-8B8F-F394AA429DA5}" dt="2021-12-03T17:21:27.815" v="1148" actId="1035"/>
          <ac:spMkLst>
            <pc:docMk/>
            <pc:sldMk cId="4050005586" sldId="620"/>
            <ac:spMk id="46" creationId="{64CC371A-63EF-4ADE-9F4F-0B8C3E4C55F4}"/>
          </ac:spMkLst>
        </pc:spChg>
        <pc:spChg chg="mod">
          <ac:chgData name="THOMY Philippe" userId="9df777e5-71f9-47e3-9421-f7a221646164" providerId="ADAL" clId="{AE08D026-CAD6-4A30-8B8F-F394AA429DA5}" dt="2021-12-03T17:22:42.556" v="1173" actId="20577"/>
          <ac:spMkLst>
            <pc:docMk/>
            <pc:sldMk cId="4050005586" sldId="620"/>
            <ac:spMk id="66" creationId="{8AC25B22-8D66-4CFC-966D-1E307CEFBDEF}"/>
          </ac:spMkLst>
        </pc:spChg>
        <pc:spChg chg="add mod">
          <ac:chgData name="THOMY Philippe" userId="9df777e5-71f9-47e3-9421-f7a221646164" providerId="ADAL" clId="{AE08D026-CAD6-4A30-8B8F-F394AA429DA5}" dt="2021-12-03T17:18:42.905" v="1087" actId="1037"/>
          <ac:spMkLst>
            <pc:docMk/>
            <pc:sldMk cId="4050005586" sldId="620"/>
            <ac:spMk id="103" creationId="{137EC8C2-E8BE-40C6-A597-778669ED699A}"/>
          </ac:spMkLst>
        </pc:spChg>
        <pc:spChg chg="add mod">
          <ac:chgData name="THOMY Philippe" userId="9df777e5-71f9-47e3-9421-f7a221646164" providerId="ADAL" clId="{AE08D026-CAD6-4A30-8B8F-F394AA429DA5}" dt="2021-12-03T17:20:48.650" v="1138" actId="1037"/>
          <ac:spMkLst>
            <pc:docMk/>
            <pc:sldMk cId="4050005586" sldId="620"/>
            <ac:spMk id="104" creationId="{C7B7583B-670D-429E-844A-F78A4A7C4F74}"/>
          </ac:spMkLst>
        </pc:spChg>
        <pc:spChg chg="add mod">
          <ac:chgData name="THOMY Philippe" userId="9df777e5-71f9-47e3-9421-f7a221646164" providerId="ADAL" clId="{AE08D026-CAD6-4A30-8B8F-F394AA429DA5}" dt="2021-12-03T17:20:11.087" v="1115" actId="1035"/>
          <ac:spMkLst>
            <pc:docMk/>
            <pc:sldMk cId="4050005586" sldId="620"/>
            <ac:spMk id="105" creationId="{29E74D6D-A551-4228-8B4A-33B11079FD17}"/>
          </ac:spMkLst>
        </pc:spChg>
        <pc:spChg chg="add mod">
          <ac:chgData name="THOMY Philippe" userId="9df777e5-71f9-47e3-9421-f7a221646164" providerId="ADAL" clId="{AE08D026-CAD6-4A30-8B8F-F394AA429DA5}" dt="2021-12-03T17:19:24.088" v="1101" actId="20577"/>
          <ac:spMkLst>
            <pc:docMk/>
            <pc:sldMk cId="4050005586" sldId="620"/>
            <ac:spMk id="106" creationId="{3D0EF6A2-3774-4EAB-9C40-4EE9D206FD55}"/>
          </ac:spMkLst>
        </pc:spChg>
        <pc:spChg chg="add mod">
          <ac:chgData name="THOMY Philippe" userId="9df777e5-71f9-47e3-9421-f7a221646164" providerId="ADAL" clId="{AE08D026-CAD6-4A30-8B8F-F394AA429DA5}" dt="2021-12-03T17:19:57.424" v="1107" actId="20577"/>
          <ac:spMkLst>
            <pc:docMk/>
            <pc:sldMk cId="4050005586" sldId="620"/>
            <ac:spMk id="107" creationId="{3496200B-C8EC-4905-AD95-6BAEB2D50A8A}"/>
          </ac:spMkLst>
        </pc:spChg>
        <pc:spChg chg="mod ord">
          <ac:chgData name="THOMY Philippe" userId="9df777e5-71f9-47e3-9421-f7a221646164" providerId="ADAL" clId="{AE08D026-CAD6-4A30-8B8F-F394AA429DA5}" dt="2021-12-03T17:19:00.716" v="1089" actId="166"/>
          <ac:spMkLst>
            <pc:docMk/>
            <pc:sldMk cId="4050005586" sldId="620"/>
            <ac:spMk id="118" creationId="{394EDDE6-C97C-475E-9425-66E34AA2A726}"/>
          </ac:spMkLst>
        </pc:spChg>
        <pc:spChg chg="mod">
          <ac:chgData name="THOMY Philippe" userId="9df777e5-71f9-47e3-9421-f7a221646164" providerId="ADAL" clId="{AE08D026-CAD6-4A30-8B8F-F394AA429DA5}" dt="2021-12-03T17:20:43.144" v="1130" actId="1038"/>
          <ac:spMkLst>
            <pc:docMk/>
            <pc:sldMk cId="4050005586" sldId="620"/>
            <ac:spMk id="121" creationId="{E28A6056-A4DE-46D5-A67F-82FEA8416213}"/>
          </ac:spMkLst>
        </pc:spChg>
        <pc:cxnChg chg="mod">
          <ac:chgData name="THOMY Philippe" userId="9df777e5-71f9-47e3-9421-f7a221646164" providerId="ADAL" clId="{AE08D026-CAD6-4A30-8B8F-F394AA429DA5}" dt="2021-12-03T17:20:31.579" v="1117" actId="14100"/>
          <ac:cxnSpMkLst>
            <pc:docMk/>
            <pc:sldMk cId="4050005586" sldId="620"/>
            <ac:cxnSpMk id="5" creationId="{65FAB9BB-EB56-4E0B-B11B-9C75F1D2E1EF}"/>
          </ac:cxnSpMkLst>
        </pc:cxnChg>
        <pc:cxnChg chg="mod">
          <ac:chgData name="THOMY Philippe" userId="9df777e5-71f9-47e3-9421-f7a221646164" providerId="ADAL" clId="{AE08D026-CAD6-4A30-8B8F-F394AA429DA5}" dt="2021-12-03T17:20:18.129" v="1116" actId="14100"/>
          <ac:cxnSpMkLst>
            <pc:docMk/>
            <pc:sldMk cId="4050005586" sldId="620"/>
            <ac:cxnSpMk id="54" creationId="{F23801DF-ACEC-4EC4-BC37-15B7554A16D6}"/>
          </ac:cxnSpMkLst>
        </pc:cxnChg>
      </pc:sldChg>
      <pc:sldChg chg="addSp delSp modSp add mod">
        <pc:chgData name="THOMY Philippe" userId="9df777e5-71f9-47e3-9421-f7a221646164" providerId="ADAL" clId="{AE08D026-CAD6-4A30-8B8F-F394AA429DA5}" dt="2021-12-12T20:05:31.531" v="2166" actId="478"/>
        <pc:sldMkLst>
          <pc:docMk/>
          <pc:sldMk cId="2136255055" sldId="621"/>
        </pc:sldMkLst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2" creationId="{FF0F936A-3285-4B7C-BAE1-AA1A90E111E0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" creationId="{FB6BB0BC-5429-46F6-BCFA-9757251E0095}"/>
          </ac:spMkLst>
        </pc:spChg>
        <pc:spChg chg="add mod">
          <ac:chgData name="THOMY Philippe" userId="9df777e5-71f9-47e3-9421-f7a221646164" providerId="ADAL" clId="{AE08D026-CAD6-4A30-8B8F-F394AA429DA5}" dt="2021-12-12T20:05:23.118" v="2165" actId="15"/>
          <ac:spMkLst>
            <pc:docMk/>
            <pc:sldMk cId="2136255055" sldId="621"/>
            <ac:spMk id="4" creationId="{FB93FE07-7370-4834-9A44-B67E38F59B35}"/>
          </ac:spMkLst>
        </pc:spChg>
        <pc:spChg chg="add del mod">
          <ac:chgData name="THOMY Philippe" userId="9df777e5-71f9-47e3-9421-f7a221646164" providerId="ADAL" clId="{AE08D026-CAD6-4A30-8B8F-F394AA429DA5}" dt="2021-12-12T20:05:31.531" v="2166" actId="478"/>
          <ac:spMkLst>
            <pc:docMk/>
            <pc:sldMk cId="2136255055" sldId="621"/>
            <ac:spMk id="5" creationId="{FF0A76EE-FC22-499D-8600-59D4FCBDB11F}"/>
          </ac:spMkLst>
        </pc:spChg>
        <pc:spChg chg="mod">
          <ac:chgData name="THOMY Philippe" userId="9df777e5-71f9-47e3-9421-f7a221646164" providerId="ADAL" clId="{AE08D026-CAD6-4A30-8B8F-F394AA429DA5}" dt="2021-12-03T17:24:02.849" v="1185" actId="20577"/>
          <ac:spMkLst>
            <pc:docMk/>
            <pc:sldMk cId="2136255055" sldId="621"/>
            <ac:spMk id="6" creationId="{1471B9BE-3772-4DF7-8349-B40E48235B9E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3" creationId="{309A5B61-2F86-4079-B81E-5411486A41A3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4" creationId="{7DD08906-B9E9-4382-8A9B-F643B02BEC80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5" creationId="{F690B337-55BF-488D-B0C4-B94E8E0FE2B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6" creationId="{95CC5645-C36C-4196-87B0-54A448EC2AC1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7" creationId="{56DA9DF7-C75A-4999-8433-7A3B462E2ED9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8" creationId="{B6764A59-068F-4815-8C78-DAB337111162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39" creationId="{80DE0198-BF1F-4FB2-93E5-2AC4F715254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40" creationId="{C21B87D9-AD44-4482-B781-116237C85EFB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41" creationId="{C7CAC418-C4D1-4EE5-A066-FD4F5197D0C8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42" creationId="{AF8A9289-7404-491C-A843-30534E624C82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43" creationId="{3319D878-3101-42C8-9ACC-0DD617B9F5D7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44" creationId="{CF2E0014-433C-41F6-A0A5-DB18FC33B35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45" creationId="{25A18BA3-3BF6-4BA5-A3AF-ABF4BFF55907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46" creationId="{64CC371A-63EF-4ADE-9F4F-0B8C3E4C55F4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50" creationId="{DCF7967C-FFC9-451F-AB39-93526495EEA7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51" creationId="{BD3C08F4-49B8-4076-9958-F7B061AA64FC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52" creationId="{04C66D10-BF6B-4915-9AE2-AEB4D4D17B69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53" creationId="{46D19644-45DF-4D35-9210-01286F5147F4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55" creationId="{EC438D5E-88D6-40E0-A85D-10410109A74D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56" creationId="{3916D300-36EA-414C-997C-52A4AC771C62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57" creationId="{CE7011FD-6537-4B79-8DEF-697B40E286BA}"/>
          </ac:spMkLst>
        </pc:spChg>
        <pc:spChg chg="del">
          <ac:chgData name="THOMY Philippe" userId="9df777e5-71f9-47e3-9421-f7a221646164" providerId="ADAL" clId="{AE08D026-CAD6-4A30-8B8F-F394AA429DA5}" dt="2021-12-03T17:24:16.313" v="1187" actId="478"/>
          <ac:spMkLst>
            <pc:docMk/>
            <pc:sldMk cId="2136255055" sldId="621"/>
            <ac:spMk id="58" creationId="{813753CD-76AD-4EEB-A1C8-2791DD9B1E6D}"/>
          </ac:spMkLst>
        </pc:spChg>
        <pc:spChg chg="del">
          <ac:chgData name="THOMY Philippe" userId="9df777e5-71f9-47e3-9421-f7a221646164" providerId="ADAL" clId="{AE08D026-CAD6-4A30-8B8F-F394AA429DA5}" dt="2021-12-03T17:24:16.313" v="1187" actId="478"/>
          <ac:spMkLst>
            <pc:docMk/>
            <pc:sldMk cId="2136255055" sldId="621"/>
            <ac:spMk id="59" creationId="{C8E2C178-F28E-49BE-A2D8-B5275602E97E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0" creationId="{43B80237-7F87-4BE5-B76E-BDACC020628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1" creationId="{7B99E765-2912-471D-BFFC-6FCA7FBBAC8E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2" creationId="{BA23E188-B372-4483-A7FE-12CCDF4EB5B8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3" creationId="{BEA2AB8B-6040-419E-877B-49073170F244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4" creationId="{AB62090A-F4FA-4986-89E8-2E052143EC97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5" creationId="{59967566-77DD-4390-AC2F-4E19D3D1167D}"/>
          </ac:spMkLst>
        </pc:spChg>
        <pc:spChg chg="mod">
          <ac:chgData name="THOMY Philippe" userId="9df777e5-71f9-47e3-9421-f7a221646164" providerId="ADAL" clId="{AE08D026-CAD6-4A30-8B8F-F394AA429DA5}" dt="2021-12-12T19:53:15.825" v="1997" actId="1076"/>
          <ac:spMkLst>
            <pc:docMk/>
            <pc:sldMk cId="2136255055" sldId="621"/>
            <ac:spMk id="66" creationId="{8AC25B22-8D66-4CFC-966D-1E307CEFBDEF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7" creationId="{234C4F21-BF62-4962-97BB-036AC7B1E269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8" creationId="{83CA3289-123F-4A3F-BA0B-8A430160D7F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69" creationId="{3E438C2D-2550-4E8C-889F-34996DEFE4F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0" creationId="{24C600E9-C378-4C7A-8C5E-6DDEDEE5AD8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1" creationId="{C5E4630F-EDBE-4B06-9C64-889B7C37C635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2" creationId="{7D2D01C9-8C0A-4E74-B297-8D69FEF2B5DF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3" creationId="{23BF70EA-2ADF-4E3E-B3DD-27AB35E68D8B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5" creationId="{237DBE57-676E-4D6D-93DF-DEA18930873F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7" creationId="{20948FEA-4E97-4128-B0F6-68C2FCF94068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8" creationId="{185F0502-7E85-422B-87A6-E03D274259A3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79" creationId="{4353BE30-CF48-4AF0-882C-63628C26D659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0" creationId="{F37DDF2A-248E-44EA-86B5-6E0A7CC0073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1" creationId="{04BC7C10-4D6B-4EE0-BC1B-2B552F644B6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2" creationId="{7928C25B-F1AA-4125-A29B-6FE7C97BF5E0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3" creationId="{C8C1A8C4-6A3A-407B-82C3-9EA65FAF8818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4" creationId="{4ED2C6CD-C064-4445-A3B9-A7D2CDCEB397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5" creationId="{4A6A5CD2-2840-46F1-9352-3574FAE4ABB2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6" creationId="{7AF12124-037B-43F7-B356-3927D3BADA6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7" creationId="{F79DF278-11BE-4E60-B244-C10884C9DAF5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8" creationId="{15972B04-D1A3-4ECE-AEE5-A2358073C1B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89" creationId="{885CF717-1A1F-498E-8DA5-F4464612095E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0" creationId="{76F45A37-B370-4C23-AEA8-FF7E1F025854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1" creationId="{BE1BA6D5-9A68-484A-8A8F-DDB495A3A564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2" creationId="{402297BE-BF1D-4C76-A1E0-DB81B6DCC4B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3" creationId="{F123E2EE-0ABC-4644-BB0D-DA5DB81F312B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4" creationId="{8B7D6B4D-43E3-4F0D-A8E5-E2AE0FFC7942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5" creationId="{F048EFC9-BBF5-468B-B4DC-823048A21C42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6" creationId="{4E8777CB-F50D-4D27-89E4-121817A9F74C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7" creationId="{30F35A03-7CD2-417A-807E-4FC412F80893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8" creationId="{DF62DFF0-5B27-4AB4-9BF7-7787A03AA5E2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99" creationId="{5106FBB9-0164-491C-8DB6-533C7E92A704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0" creationId="{97E9CDF8-8CAC-4FF8-A6AF-43462EB7095E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1" creationId="{A314412E-007C-4460-B85E-D380F23B36A3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2" creationId="{E264FE1D-A061-45B6-9A2F-42EFE6A38AA1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3" creationId="{137EC8C2-E8BE-40C6-A597-778669ED699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4" creationId="{C7B7583B-670D-429E-844A-F78A4A7C4F74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5" creationId="{29E74D6D-A551-4228-8B4A-33B11079FD17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6" creationId="{3D0EF6A2-3774-4EAB-9C40-4EE9D206FD55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7" creationId="{3496200B-C8EC-4905-AD95-6BAEB2D50A8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08" creationId="{944FACD0-7A30-478A-9055-135BA2A18E48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14" creationId="{8F3E3143-D75A-44A9-9D83-F297E2718F1D}"/>
          </ac:spMkLst>
        </pc:spChg>
        <pc:spChg chg="del">
          <ac:chgData name="THOMY Philippe" userId="9df777e5-71f9-47e3-9421-f7a221646164" providerId="ADAL" clId="{AE08D026-CAD6-4A30-8B8F-F394AA429DA5}" dt="2021-12-03T17:24:16.313" v="1187" actId="478"/>
          <ac:spMkLst>
            <pc:docMk/>
            <pc:sldMk cId="2136255055" sldId="621"/>
            <ac:spMk id="115" creationId="{9CF4B2BA-73C4-4F31-AE0A-6CA1923DB6D1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16" creationId="{E2E8242D-8416-467E-8E9E-E193FCE69350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17" creationId="{2559EA29-9F43-441E-9637-05D7ED53CCF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18" creationId="{394EDDE6-C97C-475E-9425-66E34AA2A72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19" creationId="{3C8733AB-1662-415F-B312-C095EC24567B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20" creationId="{0DCA43EC-4613-40D8-8ABB-6F0C22973E6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21" creationId="{E28A6056-A4DE-46D5-A67F-82FEA8416213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28" creationId="{E983B143-03AC-4958-A5ED-9CC682D93140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29" creationId="{338CB7BF-5086-4FE0-8F84-6F8F80E1E2EE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30" creationId="{911E3931-A6FC-4D52-9992-AA181C2FD71A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31" creationId="{8015BF3B-F9E2-4D04-BBF4-033F83D126D0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32" creationId="{206613D2-2428-4427-8CE3-9EFD0BDE8D36}"/>
          </ac:spMkLst>
        </pc:spChg>
        <pc:spChg chg="del">
          <ac:chgData name="THOMY Philippe" userId="9df777e5-71f9-47e3-9421-f7a221646164" providerId="ADAL" clId="{AE08D026-CAD6-4A30-8B8F-F394AA429DA5}" dt="2021-12-03T17:24:10.585" v="1186" actId="478"/>
          <ac:spMkLst>
            <pc:docMk/>
            <pc:sldMk cId="2136255055" sldId="621"/>
            <ac:spMk id="133" creationId="{8999B496-893D-40AB-BF08-9141616C7D13}"/>
          </ac:spMkLst>
        </pc:spChg>
        <pc:picChg chg="del">
          <ac:chgData name="THOMY Philippe" userId="9df777e5-71f9-47e3-9421-f7a221646164" providerId="ADAL" clId="{AE08D026-CAD6-4A30-8B8F-F394AA429DA5}" dt="2021-12-03T17:24:10.585" v="1186" actId="478"/>
          <ac:picMkLst>
            <pc:docMk/>
            <pc:sldMk cId="2136255055" sldId="621"/>
            <ac:picMk id="124" creationId="{FAA59D0D-AF34-4E1F-BA21-6CEAC7B3626A}"/>
          </ac:picMkLst>
        </pc:picChg>
        <pc:picChg chg="del">
          <ac:chgData name="THOMY Philippe" userId="9df777e5-71f9-47e3-9421-f7a221646164" providerId="ADAL" clId="{AE08D026-CAD6-4A30-8B8F-F394AA429DA5}" dt="2021-12-03T17:24:10.585" v="1186" actId="478"/>
          <ac:picMkLst>
            <pc:docMk/>
            <pc:sldMk cId="2136255055" sldId="621"/>
            <ac:picMk id="125" creationId="{2A29D028-EEE8-4D44-B086-4316D9683554}"/>
          </ac:picMkLst>
        </pc:picChg>
        <pc:picChg chg="del">
          <ac:chgData name="THOMY Philippe" userId="9df777e5-71f9-47e3-9421-f7a221646164" providerId="ADAL" clId="{AE08D026-CAD6-4A30-8B8F-F394AA429DA5}" dt="2021-12-03T17:24:10.585" v="1186" actId="478"/>
          <ac:picMkLst>
            <pc:docMk/>
            <pc:sldMk cId="2136255055" sldId="621"/>
            <ac:picMk id="134" creationId="{5C9017A7-39C9-4027-B419-3E33D6EC29F1}"/>
          </ac:picMkLst>
        </pc:picChg>
        <pc:cxnChg chg="del">
          <ac:chgData name="THOMY Philippe" userId="9df777e5-71f9-47e3-9421-f7a221646164" providerId="ADAL" clId="{AE08D026-CAD6-4A30-8B8F-F394AA429DA5}" dt="2021-12-03T17:24:10.585" v="1186" actId="478"/>
          <ac:cxnSpMkLst>
            <pc:docMk/>
            <pc:sldMk cId="2136255055" sldId="621"/>
            <ac:cxnSpMk id="5" creationId="{65FAB9BB-EB56-4E0B-B11B-9C75F1D2E1EF}"/>
          </ac:cxnSpMkLst>
        </pc:cxnChg>
        <pc:cxnChg chg="del">
          <ac:chgData name="THOMY Philippe" userId="9df777e5-71f9-47e3-9421-f7a221646164" providerId="ADAL" clId="{AE08D026-CAD6-4A30-8B8F-F394AA429DA5}" dt="2021-12-03T17:24:10.585" v="1186" actId="478"/>
          <ac:cxnSpMkLst>
            <pc:docMk/>
            <pc:sldMk cId="2136255055" sldId="621"/>
            <ac:cxnSpMk id="54" creationId="{F23801DF-ACEC-4EC4-BC37-15B7554A16D6}"/>
          </ac:cxnSpMkLst>
        </pc:cxnChg>
      </pc:sldChg>
      <pc:sldChg chg="add">
        <pc:chgData name="THOMY Philippe" userId="9df777e5-71f9-47e3-9421-f7a221646164" providerId="ADAL" clId="{AE08D026-CAD6-4A30-8B8F-F394AA429DA5}" dt="2021-12-08T20:23:47.057" v="1188"/>
        <pc:sldMkLst>
          <pc:docMk/>
          <pc:sldMk cId="3729945616" sldId="622"/>
        </pc:sldMkLst>
      </pc:sldChg>
      <pc:sldChg chg="delSp modSp add mod">
        <pc:chgData name="THOMY Philippe" userId="9df777e5-71f9-47e3-9421-f7a221646164" providerId="ADAL" clId="{AE08D026-CAD6-4A30-8B8F-F394AA429DA5}" dt="2021-12-12T22:53:11.106" v="2705" actId="20577"/>
        <pc:sldMkLst>
          <pc:docMk/>
          <pc:sldMk cId="3308052454" sldId="623"/>
        </pc:sldMkLst>
        <pc:spChg chg="mod">
          <ac:chgData name="THOMY Philippe" userId="9df777e5-71f9-47e3-9421-f7a221646164" providerId="ADAL" clId="{AE08D026-CAD6-4A30-8B8F-F394AA429DA5}" dt="2021-12-12T20:41:52.682" v="2445" actId="20577"/>
          <ac:spMkLst>
            <pc:docMk/>
            <pc:sldMk cId="3308052454" sldId="623"/>
            <ac:spMk id="6" creationId="{1471B9BE-3772-4DF7-8349-B40E48235B9E}"/>
          </ac:spMkLst>
        </pc:spChg>
        <pc:spChg chg="mod">
          <ac:chgData name="THOMY Philippe" userId="9df777e5-71f9-47e3-9421-f7a221646164" providerId="ADAL" clId="{AE08D026-CAD6-4A30-8B8F-F394AA429DA5}" dt="2021-12-12T22:53:11.106" v="2705" actId="20577"/>
          <ac:spMkLst>
            <pc:docMk/>
            <pc:sldMk cId="3308052454" sldId="623"/>
            <ac:spMk id="75" creationId="{B7937599-0DEF-414A-B343-CDF6245C7C01}"/>
          </ac:spMkLst>
        </pc:spChg>
        <pc:spChg chg="del">
          <ac:chgData name="THOMY Philippe" userId="9df777e5-71f9-47e3-9421-f7a221646164" providerId="ADAL" clId="{AE08D026-CAD6-4A30-8B8F-F394AA429DA5}" dt="2021-12-12T22:52:53.383" v="2702" actId="478"/>
          <ac:spMkLst>
            <pc:docMk/>
            <pc:sldMk cId="3308052454" sldId="623"/>
            <ac:spMk id="100" creationId="{E2C7AF4C-063B-422F-8E0A-A8FD2666B625}"/>
          </ac:spMkLst>
        </pc:spChg>
        <pc:grpChg chg="del">
          <ac:chgData name="THOMY Philippe" userId="9df777e5-71f9-47e3-9421-f7a221646164" providerId="ADAL" clId="{AE08D026-CAD6-4A30-8B8F-F394AA429DA5}" dt="2021-12-12T22:52:53.383" v="2702" actId="478"/>
          <ac:grpSpMkLst>
            <pc:docMk/>
            <pc:sldMk cId="3308052454" sldId="623"/>
            <ac:grpSpMk id="8" creationId="{04788ED4-EFF7-4196-BB2E-1334523F1F26}"/>
          </ac:grpSpMkLst>
        </pc:grpChg>
      </pc:sldChg>
      <pc:sldChg chg="new del">
        <pc:chgData name="THOMY Philippe" userId="9df777e5-71f9-47e3-9421-f7a221646164" providerId="ADAL" clId="{AE08D026-CAD6-4A30-8B8F-F394AA429DA5}" dt="2021-12-15T16:36:07.705" v="2750" actId="47"/>
        <pc:sldMkLst>
          <pc:docMk/>
          <pc:sldMk cId="3826002578" sldId="624"/>
        </pc:sldMkLst>
      </pc:sldChg>
      <pc:sldChg chg="add">
        <pc:chgData name="THOMY Philippe" userId="9df777e5-71f9-47e3-9421-f7a221646164" providerId="ADAL" clId="{AE08D026-CAD6-4A30-8B8F-F394AA429DA5}" dt="2021-12-15T16:35:36.505" v="2739"/>
        <pc:sldMkLst>
          <pc:docMk/>
          <pc:sldMk cId="91522250" sldId="625"/>
        </pc:sldMkLst>
      </pc:sldChg>
      <pc:sldChg chg="add del">
        <pc:chgData name="THOMY Philippe" userId="9df777e5-71f9-47e3-9421-f7a221646164" providerId="ADAL" clId="{AE08D026-CAD6-4A30-8B8F-F394AA429DA5}" dt="2021-12-15T16:36:12.104" v="2751" actId="47"/>
        <pc:sldMkLst>
          <pc:docMk/>
          <pc:sldMk cId="3440567696" sldId="626"/>
        </pc:sldMkLst>
      </pc:sldChg>
      <pc:sldChg chg="addSp delSp modSp add mod ord">
        <pc:chgData name="THOMY Philippe" userId="9df777e5-71f9-47e3-9421-f7a221646164" providerId="ADAL" clId="{AE08D026-CAD6-4A30-8B8F-F394AA429DA5}" dt="2021-12-16T14:54:23.275" v="4243" actId="1038"/>
        <pc:sldMkLst>
          <pc:docMk/>
          <pc:sldMk cId="4242581994" sldId="627"/>
        </pc:sldMkLst>
        <pc:spChg chg="mod">
          <ac:chgData name="THOMY Philippe" userId="9df777e5-71f9-47e3-9421-f7a221646164" providerId="ADAL" clId="{AE08D026-CAD6-4A30-8B8F-F394AA429DA5}" dt="2021-12-15T16:36:20.942" v="2767" actId="20577"/>
          <ac:spMkLst>
            <pc:docMk/>
            <pc:sldMk cId="4242581994" sldId="627"/>
            <ac:spMk id="2" creationId="{D3F0BE35-81AA-453A-80B7-55405C74A7E2}"/>
          </ac:spMkLst>
        </pc:spChg>
        <pc:spChg chg="del">
          <ac:chgData name="THOMY Philippe" userId="9df777e5-71f9-47e3-9421-f7a221646164" providerId="ADAL" clId="{AE08D026-CAD6-4A30-8B8F-F394AA429DA5}" dt="2021-12-15T17:28:55.571" v="3191" actId="478"/>
          <ac:spMkLst>
            <pc:docMk/>
            <pc:sldMk cId="4242581994" sldId="627"/>
            <ac:spMk id="6" creationId="{487D48F2-B89E-4E0D-B98D-07C80F48064A}"/>
          </ac:spMkLst>
        </pc:spChg>
        <pc:spChg chg="add del mod">
          <ac:chgData name="THOMY Philippe" userId="9df777e5-71f9-47e3-9421-f7a221646164" providerId="ADAL" clId="{AE08D026-CAD6-4A30-8B8F-F394AA429DA5}" dt="2021-12-15T17:25:33.772" v="3115" actId="478"/>
          <ac:spMkLst>
            <pc:docMk/>
            <pc:sldMk cId="4242581994" sldId="627"/>
            <ac:spMk id="8" creationId="{D67DC182-1404-48A2-9322-2C5DAB1FACF8}"/>
          </ac:spMkLst>
        </pc:spChg>
        <pc:spChg chg="add del mod">
          <ac:chgData name="THOMY Philippe" userId="9df777e5-71f9-47e3-9421-f7a221646164" providerId="ADAL" clId="{AE08D026-CAD6-4A30-8B8F-F394AA429DA5}" dt="2021-12-15T17:26:28.289" v="3118" actId="478"/>
          <ac:spMkLst>
            <pc:docMk/>
            <pc:sldMk cId="4242581994" sldId="627"/>
            <ac:spMk id="9" creationId="{CBAB00B6-638A-4F43-9619-B24EBAE84236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19" creationId="{80275E41-435F-47B2-BD58-1392AC845885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20" creationId="{220E7F89-24FD-49B6-9687-5A57886A117C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21" creationId="{B557088B-27E7-46AF-8AB7-3F488F377FBA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29" creationId="{A080DBE6-B757-4929-A767-1A2FD5D116CF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30" creationId="{C39F9470-5CDB-4914-AF9B-C53DC4486CCC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31" creationId="{355ABACF-5F61-44E6-B46C-70159FF9A855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33" creationId="{322617FD-120D-4342-BA87-29C311B6C243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34" creationId="{8B670B76-79A8-4BC0-9620-75096E4E81E1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41" creationId="{276151C9-BA8D-4FE4-93C9-3DF039EC4EAB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42" creationId="{B1DAC5D3-8539-4BE4-85D4-5570E537B928}"/>
          </ac:spMkLst>
        </pc:spChg>
        <pc:spChg chg="add mod">
          <ac:chgData name="THOMY Philippe" userId="9df777e5-71f9-47e3-9421-f7a221646164" providerId="ADAL" clId="{AE08D026-CAD6-4A30-8B8F-F394AA429DA5}" dt="2021-12-16T14:48:54.081" v="4072" actId="1035"/>
          <ac:spMkLst>
            <pc:docMk/>
            <pc:sldMk cId="4242581994" sldId="627"/>
            <ac:spMk id="47" creationId="{C6726196-9AC0-4EE5-B6BD-E7529596A7E8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51" creationId="{A35B1522-99CC-4FED-84D5-136EE0937D0C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55" creationId="{F7831288-A0CA-478C-A36B-574E19AC77CE}"/>
          </ac:spMkLst>
        </pc:spChg>
        <pc:spChg chg="mod">
          <ac:chgData name="THOMY Philippe" userId="9df777e5-71f9-47e3-9421-f7a221646164" providerId="ADAL" clId="{AE08D026-CAD6-4A30-8B8F-F394AA429DA5}" dt="2021-12-16T14:51:55.273" v="4169" actId="20577"/>
          <ac:spMkLst>
            <pc:docMk/>
            <pc:sldMk cId="4242581994" sldId="627"/>
            <ac:spMk id="56" creationId="{7EDF9E36-EAEC-4442-9B64-C9D909D80CA7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60" creationId="{CD9305BF-CB5A-43A6-8F20-AE97AAC1FF00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62" creationId="{CBC8DA20-1DF6-4D79-A11F-5E88733A8679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64" creationId="{1B61FF3B-AF0E-4FEF-8729-910E6E43E653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65" creationId="{F9D94B84-ADE7-453E-9F3D-1C23EC6F813E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66" creationId="{C51CB683-DE56-4957-8EEB-BCD6DA54AA1E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69" creationId="{5F0EBFE2-53F8-4672-8FF3-299F33464749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1" creationId="{F5278D6F-2574-4F78-9DB1-B32359E91B2E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2" creationId="{E2DC4664-4238-4621-88C8-07462A68D117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3" creationId="{11CC6137-A1B9-4C8D-8278-DFCA86EFCA4A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4" creationId="{02E08B45-26F2-428E-8D73-AE8F910DB8A6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5" creationId="{D88D53F7-B588-4330-9794-2ECCA6701116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6" creationId="{66985990-3F5C-456B-A483-C5BBA6564B35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7" creationId="{01EA9A47-AE2C-4639-9AD6-11BA01B4D061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8" creationId="{8B7BCB3A-5DF7-4E27-B4D3-839F2E66CA0E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79" creationId="{553F5D01-A5E1-4988-9EF3-6F8E6999467B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80" creationId="{A8C8BBA8-AC91-4AB9-968D-71CE53A810DF}"/>
          </ac:spMkLst>
        </pc:spChg>
        <pc:spChg chg="add mod">
          <ac:chgData name="THOMY Philippe" userId="9df777e5-71f9-47e3-9421-f7a221646164" providerId="ADAL" clId="{AE08D026-CAD6-4A30-8B8F-F394AA429DA5}" dt="2021-12-16T14:54:23.275" v="4243" actId="1038"/>
          <ac:spMkLst>
            <pc:docMk/>
            <pc:sldMk cId="4242581994" sldId="627"/>
            <ac:spMk id="81" creationId="{7B49FFC2-C670-410B-8717-349FDB4B50B7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83" creationId="{B2DE3404-B4A0-4987-BCCD-C1F4F1DB1414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85" creationId="{2B4A94CE-96A0-4798-8418-579688D6397E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86" creationId="{CAB9DC3B-178F-4EAE-960E-77DDBE81E7F8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87" creationId="{ECB497CF-490D-45EB-AF69-9CCB95B584FE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88" creationId="{50C80690-4FEE-4F3D-AE7F-FBBE967BA5F0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89" creationId="{2FD25EF8-3D92-42E1-A0C2-63F14302335C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95" creationId="{B76086A0-3E04-4ADD-B15F-E83A8374A307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96" creationId="{58FA3701-3C6C-4413-8BAA-5A67B96810B0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98" creationId="{C99CBB70-C63F-4AA9-A396-F9BEEC3E06B3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99" creationId="{E90C63E8-A0A7-4E43-A9C5-254E1FF68E09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100" creationId="{AD2B3198-AE53-4538-8F63-B076F9E178C1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101" creationId="{346C7727-0128-4811-86C8-7CCE4952897E}"/>
          </ac:spMkLst>
        </pc:spChg>
        <pc:spChg chg="del">
          <ac:chgData name="THOMY Philippe" userId="9df777e5-71f9-47e3-9421-f7a221646164" providerId="ADAL" clId="{AE08D026-CAD6-4A30-8B8F-F394AA429DA5}" dt="2021-12-15T16:37:39.497" v="2792" actId="478"/>
          <ac:spMkLst>
            <pc:docMk/>
            <pc:sldMk cId="4242581994" sldId="627"/>
            <ac:spMk id="102" creationId="{1B1B7B4A-4A51-4A3E-9737-B93525CB5F31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104" creationId="{F2CD6601-B540-4061-B5C5-EC7D006D2C00}"/>
          </ac:spMkLst>
        </pc:spChg>
        <pc:spChg chg="add del mod">
          <ac:chgData name="THOMY Philippe" userId="9df777e5-71f9-47e3-9421-f7a221646164" providerId="ADAL" clId="{AE08D026-CAD6-4A30-8B8F-F394AA429DA5}" dt="2021-12-15T17:06:53.328" v="2998" actId="478"/>
          <ac:spMkLst>
            <pc:docMk/>
            <pc:sldMk cId="4242581994" sldId="627"/>
            <ac:spMk id="106" creationId="{FE0CF7A4-14A1-4ECB-8C54-0E91C3DCD27C}"/>
          </ac:spMkLst>
        </pc:spChg>
        <pc:spChg chg="add del mod">
          <ac:chgData name="THOMY Philippe" userId="9df777e5-71f9-47e3-9421-f7a221646164" providerId="ADAL" clId="{AE08D026-CAD6-4A30-8B8F-F394AA429DA5}" dt="2021-12-15T17:08:19.589" v="3002" actId="478"/>
          <ac:spMkLst>
            <pc:docMk/>
            <pc:sldMk cId="4242581994" sldId="627"/>
            <ac:spMk id="108" creationId="{EEDC5EE8-5FE3-4CD1-98BD-E97B6DE61692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109" creationId="{84429E3B-2FFA-4196-901F-EA1E637291C1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112" creationId="{935C2E62-A4D2-478A-B07E-C18AF635CFC4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113" creationId="{FDEFA40F-BFF4-40B8-AC5C-E8D83A90134E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114" creationId="{A49ACB04-8687-447B-8114-63F51E8D2DCE}"/>
          </ac:spMkLst>
        </pc:spChg>
        <pc:spChg chg="add del mod">
          <ac:chgData name="THOMY Philippe" userId="9df777e5-71f9-47e3-9421-f7a221646164" providerId="ADAL" clId="{AE08D026-CAD6-4A30-8B8F-F394AA429DA5}" dt="2021-12-15T17:32:55.726" v="3223" actId="478"/>
          <ac:spMkLst>
            <pc:docMk/>
            <pc:sldMk cId="4242581994" sldId="627"/>
            <ac:spMk id="115" creationId="{396B5022-9E98-49E9-ADD8-582720753961}"/>
          </ac:spMkLst>
        </pc:spChg>
        <pc:spChg chg="add mod">
          <ac:chgData name="THOMY Philippe" userId="9df777e5-71f9-47e3-9421-f7a221646164" providerId="ADAL" clId="{AE08D026-CAD6-4A30-8B8F-F394AA429DA5}" dt="2021-12-16T14:48:27.415" v="4047" actId="1076"/>
          <ac:spMkLst>
            <pc:docMk/>
            <pc:sldMk cId="4242581994" sldId="627"/>
            <ac:spMk id="116" creationId="{00041117-D567-4BB4-A15D-8E641B99BAA0}"/>
          </ac:spMkLst>
        </pc:spChg>
        <pc:spChg chg="add del mod">
          <ac:chgData name="THOMY Philippe" userId="9df777e5-71f9-47e3-9421-f7a221646164" providerId="ADAL" clId="{AE08D026-CAD6-4A30-8B8F-F394AA429DA5}" dt="2021-12-15T18:04:00.528" v="3620" actId="478"/>
          <ac:spMkLst>
            <pc:docMk/>
            <pc:sldMk cId="4242581994" sldId="627"/>
            <ac:spMk id="126" creationId="{BCE51F1C-8AE9-4A9B-8543-282C8E6A31D7}"/>
          </ac:spMkLst>
        </pc:spChg>
        <pc:spChg chg="add del mod">
          <ac:chgData name="THOMY Philippe" userId="9df777e5-71f9-47e3-9421-f7a221646164" providerId="ADAL" clId="{AE08D026-CAD6-4A30-8B8F-F394AA429DA5}" dt="2021-12-16T14:40:14.897" v="3879" actId="478"/>
          <ac:spMkLst>
            <pc:docMk/>
            <pc:sldMk cId="4242581994" sldId="627"/>
            <ac:spMk id="127" creationId="{29050724-DFBB-401F-8B48-FA4262CAC6D0}"/>
          </ac:spMkLst>
        </pc:spChg>
        <pc:spChg chg="add mod">
          <ac:chgData name="THOMY Philippe" userId="9df777e5-71f9-47e3-9421-f7a221646164" providerId="ADAL" clId="{AE08D026-CAD6-4A30-8B8F-F394AA429DA5}" dt="2021-12-16T14:49:05.539" v="4073" actId="1076"/>
          <ac:spMkLst>
            <pc:docMk/>
            <pc:sldMk cId="4242581994" sldId="627"/>
            <ac:spMk id="128" creationId="{47A19308-3280-4460-8963-CCCE0E6236F6}"/>
          </ac:spMkLst>
        </pc:spChg>
        <pc:spChg chg="add mod">
          <ac:chgData name="THOMY Philippe" userId="9df777e5-71f9-47e3-9421-f7a221646164" providerId="ADAL" clId="{AE08D026-CAD6-4A30-8B8F-F394AA429DA5}" dt="2021-12-16T14:49:52.441" v="4112" actId="1035"/>
          <ac:spMkLst>
            <pc:docMk/>
            <pc:sldMk cId="4242581994" sldId="627"/>
            <ac:spMk id="129" creationId="{DC78DCA6-1223-4CCE-9A80-FCA80F6BB8A2}"/>
          </ac:spMkLst>
        </pc:spChg>
        <pc:spChg chg="add mod">
          <ac:chgData name="THOMY Philippe" userId="9df777e5-71f9-47e3-9421-f7a221646164" providerId="ADAL" clId="{AE08D026-CAD6-4A30-8B8F-F394AA429DA5}" dt="2021-12-16T14:49:52.441" v="4112" actId="1035"/>
          <ac:spMkLst>
            <pc:docMk/>
            <pc:sldMk cId="4242581994" sldId="627"/>
            <ac:spMk id="130" creationId="{1D98214D-3BD6-4F4F-8349-AFEBD09C5A22}"/>
          </ac:spMkLst>
        </pc:spChg>
        <pc:spChg chg="add mod">
          <ac:chgData name="THOMY Philippe" userId="9df777e5-71f9-47e3-9421-f7a221646164" providerId="ADAL" clId="{AE08D026-CAD6-4A30-8B8F-F394AA429DA5}" dt="2021-12-16T14:49:57.131" v="4118" actId="1036"/>
          <ac:spMkLst>
            <pc:docMk/>
            <pc:sldMk cId="4242581994" sldId="627"/>
            <ac:spMk id="131" creationId="{762EFFF4-D571-4542-9410-E5E489B9DB51}"/>
          </ac:spMkLst>
        </pc:spChg>
        <pc:spChg chg="add mod">
          <ac:chgData name="THOMY Philippe" userId="9df777e5-71f9-47e3-9421-f7a221646164" providerId="ADAL" clId="{AE08D026-CAD6-4A30-8B8F-F394AA429DA5}" dt="2021-12-16T14:49:57.131" v="4118" actId="1036"/>
          <ac:spMkLst>
            <pc:docMk/>
            <pc:sldMk cId="4242581994" sldId="627"/>
            <ac:spMk id="132" creationId="{444F3CDF-1854-4729-AD44-691E06170906}"/>
          </ac:spMkLst>
        </pc:spChg>
        <pc:spChg chg="add mod">
          <ac:chgData name="THOMY Philippe" userId="9df777e5-71f9-47e3-9421-f7a221646164" providerId="ADAL" clId="{AE08D026-CAD6-4A30-8B8F-F394AA429DA5}" dt="2021-12-16T14:53:58.417" v="4221" actId="2085"/>
          <ac:spMkLst>
            <pc:docMk/>
            <pc:sldMk cId="4242581994" sldId="627"/>
            <ac:spMk id="141" creationId="{A65F796B-B06F-4910-BA25-10D76FB27148}"/>
          </ac:spMkLst>
        </pc:spChg>
        <pc:spChg chg="add mod">
          <ac:chgData name="THOMY Philippe" userId="9df777e5-71f9-47e3-9421-f7a221646164" providerId="ADAL" clId="{AE08D026-CAD6-4A30-8B8F-F394AA429DA5}" dt="2021-12-16T14:54:12.615" v="4224" actId="14100"/>
          <ac:spMkLst>
            <pc:docMk/>
            <pc:sldMk cId="4242581994" sldId="627"/>
            <ac:spMk id="142" creationId="{6C82F136-D309-4F94-A460-6F51352390E9}"/>
          </ac:spMkLst>
        </pc:spChg>
        <pc:grpChg chg="del">
          <ac:chgData name="THOMY Philippe" userId="9df777e5-71f9-47e3-9421-f7a221646164" providerId="ADAL" clId="{AE08D026-CAD6-4A30-8B8F-F394AA429DA5}" dt="2021-12-15T16:37:39.497" v="2792" actId="478"/>
          <ac:grpSpMkLst>
            <pc:docMk/>
            <pc:sldMk cId="4242581994" sldId="627"/>
            <ac:grpSpMk id="43" creationId="{00D2939C-2980-4DFB-BE17-875F925F28DC}"/>
          </ac:grpSpMkLst>
        </pc:grpChg>
        <pc:grpChg chg="del">
          <ac:chgData name="THOMY Philippe" userId="9df777e5-71f9-47e3-9421-f7a221646164" providerId="ADAL" clId="{AE08D026-CAD6-4A30-8B8F-F394AA429DA5}" dt="2021-12-15T16:37:39.497" v="2792" actId="478"/>
          <ac:grpSpMkLst>
            <pc:docMk/>
            <pc:sldMk cId="4242581994" sldId="627"/>
            <ac:grpSpMk id="91" creationId="{7D4A2681-F31E-48EE-A80B-A102A7980667}"/>
          </ac:grpSpMkLst>
        </pc:grpChg>
        <pc:picChg chg="add del mod">
          <ac:chgData name="THOMY Philippe" userId="9df777e5-71f9-47e3-9421-f7a221646164" providerId="ADAL" clId="{AE08D026-CAD6-4A30-8B8F-F394AA429DA5}" dt="2021-12-15T17:03:50.177" v="2991" actId="478"/>
          <ac:picMkLst>
            <pc:docMk/>
            <pc:sldMk cId="4242581994" sldId="627"/>
            <ac:picMk id="4" creationId="{EA76C831-9AEC-423B-BEE4-AF6A22239503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7" creationId="{3AE7FF7B-AABA-48D2-A2A1-0CDC91C56C48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11" creationId="{29F099E3-128B-4A22-B4E1-2E8E86F580A0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14" creationId="{07456D69-EA04-4A50-91A9-D006325B52AC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16" creationId="{6B4F5836-3C02-4F9B-A3A4-FA15D309689B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22" creationId="{1C44FCB3-F9FD-40EC-A810-1A590B97C066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23" creationId="{A611CCF7-183D-4500-9E80-518D1CDFDEC8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24" creationId="{E0696EF9-812E-4151-B683-B5AF82D2DFD7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25" creationId="{E9E1F335-012D-4C45-9BA3-A9B2D6A6B911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26" creationId="{3FE4A80E-5EC4-4D83-9524-4A6D31901F11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27" creationId="{E8D5846C-B6F3-4C5A-B402-DDEFF1151233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28" creationId="{9ACBF54A-C7F1-489B-BB0F-17BA5F0459CE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32" creationId="{756AC691-9876-4569-80EB-7685741A147C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36" creationId="{42B4B64D-C7D3-4961-8FA7-8BDD244B475E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38" creationId="{17EF222E-5C14-4DCB-8DDB-6183B95A703F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40" creationId="{2C52EE33-3413-4B78-A31D-6B7F9B40D8DD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59" creationId="{37E0B0A8-9D3D-479C-A481-6125CE499A10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61" creationId="{B8DD580A-7AA8-450A-92FC-281570EA7C39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63" creationId="{22796A00-F91C-4C0C-9A9F-8BB53E709960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67" creationId="{349A2E9A-4802-44B1-B185-EFD62993684C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68" creationId="{10ACC130-424B-4964-9C34-49B558A6D6C4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70" creationId="{A0A5B605-62DD-461F-9FB8-A2D9302D8D1C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82" creationId="{534A929C-7088-453F-8C4E-E89F828E39E5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84" creationId="{479F0B66-4DA6-450A-81D1-05F787D5FD19}"/>
          </ac:picMkLst>
        </pc:picChg>
        <pc:picChg chg="del">
          <ac:chgData name="THOMY Philippe" userId="9df777e5-71f9-47e3-9421-f7a221646164" providerId="ADAL" clId="{AE08D026-CAD6-4A30-8B8F-F394AA429DA5}" dt="2021-12-15T16:37:39.497" v="2792" actId="478"/>
          <ac:picMkLst>
            <pc:docMk/>
            <pc:sldMk cId="4242581994" sldId="627"/>
            <ac:picMk id="90" creationId="{25DA90A5-62C8-41E0-9B55-13DC324C425C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97" creationId="{5D28205D-5874-4406-874F-804927C46993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103" creationId="{8D5EC6C7-770B-493F-842C-A3F74E243062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105" creationId="{152E54D1-97D5-4011-832B-B9155B76CA8A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107" creationId="{7910CAFF-6F87-434A-9021-1746B95C9CC9}"/>
          </ac:picMkLst>
        </pc:picChg>
        <pc:picChg chg="add del mod">
          <ac:chgData name="THOMY Philippe" userId="9df777e5-71f9-47e3-9421-f7a221646164" providerId="ADAL" clId="{AE08D026-CAD6-4A30-8B8F-F394AA429DA5}" dt="2021-12-15T17:32:55.726" v="3223" actId="478"/>
          <ac:picMkLst>
            <pc:docMk/>
            <pc:sldMk cId="4242581994" sldId="627"/>
            <ac:picMk id="110" creationId="{8C53368E-D532-4ABB-BA58-1FCABDA0F041}"/>
          </ac:picMkLst>
        </pc:picChg>
        <pc:picChg chg="add mod">
          <ac:chgData name="THOMY Philippe" userId="9df777e5-71f9-47e3-9421-f7a221646164" providerId="ADAL" clId="{AE08D026-CAD6-4A30-8B8F-F394AA429DA5}" dt="2021-12-16T14:48:27.415" v="4047" actId="1076"/>
          <ac:picMkLst>
            <pc:docMk/>
            <pc:sldMk cId="4242581994" sldId="627"/>
            <ac:picMk id="111" creationId="{3711C2D1-5CE7-4350-B22C-8AFA1BC7BAD4}"/>
          </ac:picMkLst>
        </pc:picChg>
        <pc:cxnChg chg="add mod">
          <ac:chgData name="THOMY Philippe" userId="9df777e5-71f9-47e3-9421-f7a221646164" providerId="ADAL" clId="{AE08D026-CAD6-4A30-8B8F-F394AA429DA5}" dt="2021-12-16T14:48:27.415" v="4047" actId="1076"/>
          <ac:cxnSpMkLst>
            <pc:docMk/>
            <pc:sldMk cId="4242581994" sldId="627"/>
            <ac:cxnSpMk id="117" creationId="{9699ADBB-8749-4D3E-A611-58C583F3251E}"/>
          </ac:cxnSpMkLst>
        </pc:cxnChg>
        <pc:cxnChg chg="add mod">
          <ac:chgData name="THOMY Philippe" userId="9df777e5-71f9-47e3-9421-f7a221646164" providerId="ADAL" clId="{AE08D026-CAD6-4A30-8B8F-F394AA429DA5}" dt="2021-12-16T14:48:27.415" v="4047" actId="1076"/>
          <ac:cxnSpMkLst>
            <pc:docMk/>
            <pc:sldMk cId="4242581994" sldId="627"/>
            <ac:cxnSpMk id="118" creationId="{113EF24D-53C5-444C-8C36-4254B9C1B412}"/>
          </ac:cxnSpMkLst>
        </pc:cxnChg>
        <pc:cxnChg chg="add mod">
          <ac:chgData name="THOMY Philippe" userId="9df777e5-71f9-47e3-9421-f7a221646164" providerId="ADAL" clId="{AE08D026-CAD6-4A30-8B8F-F394AA429DA5}" dt="2021-12-16T14:48:27.415" v="4047" actId="1076"/>
          <ac:cxnSpMkLst>
            <pc:docMk/>
            <pc:sldMk cId="4242581994" sldId="627"/>
            <ac:cxnSpMk id="119" creationId="{6C76BC7F-D854-43B2-B98E-037ABFF10707}"/>
          </ac:cxnSpMkLst>
        </pc:cxnChg>
        <pc:cxnChg chg="add mod">
          <ac:chgData name="THOMY Philippe" userId="9df777e5-71f9-47e3-9421-f7a221646164" providerId="ADAL" clId="{AE08D026-CAD6-4A30-8B8F-F394AA429DA5}" dt="2021-12-16T14:48:27.415" v="4047" actId="1076"/>
          <ac:cxnSpMkLst>
            <pc:docMk/>
            <pc:sldMk cId="4242581994" sldId="627"/>
            <ac:cxnSpMk id="120" creationId="{6BFCBBD9-EB6E-4B84-A966-F7445DD0B2EA}"/>
          </ac:cxnSpMkLst>
        </pc:cxnChg>
        <pc:cxnChg chg="add mod">
          <ac:chgData name="THOMY Philippe" userId="9df777e5-71f9-47e3-9421-f7a221646164" providerId="ADAL" clId="{AE08D026-CAD6-4A30-8B8F-F394AA429DA5}" dt="2021-12-16T14:48:27.415" v="4047" actId="1076"/>
          <ac:cxnSpMkLst>
            <pc:docMk/>
            <pc:sldMk cId="4242581994" sldId="627"/>
            <ac:cxnSpMk id="121" creationId="{AB1E47E6-D9D9-495B-BFAD-6AA94B5DDFE6}"/>
          </ac:cxnSpMkLst>
        </pc:cxnChg>
        <pc:cxnChg chg="add del mod">
          <ac:chgData name="THOMY Philippe" userId="9df777e5-71f9-47e3-9421-f7a221646164" providerId="ADAL" clId="{AE08D026-CAD6-4A30-8B8F-F394AA429DA5}" dt="2021-12-15T17:36:19.984" v="3292" actId="478"/>
          <ac:cxnSpMkLst>
            <pc:docMk/>
            <pc:sldMk cId="4242581994" sldId="627"/>
            <ac:cxnSpMk id="122" creationId="{A2D8F92C-590C-432D-9CDA-827825643F4C}"/>
          </ac:cxnSpMkLst>
        </pc:cxnChg>
        <pc:cxnChg chg="add mod">
          <ac:chgData name="THOMY Philippe" userId="9df777e5-71f9-47e3-9421-f7a221646164" providerId="ADAL" clId="{AE08D026-CAD6-4A30-8B8F-F394AA429DA5}" dt="2021-12-16T14:48:27.415" v="4047" actId="1076"/>
          <ac:cxnSpMkLst>
            <pc:docMk/>
            <pc:sldMk cId="4242581994" sldId="627"/>
            <ac:cxnSpMk id="123" creationId="{90490905-2D2F-4BE2-97DF-C636A585B883}"/>
          </ac:cxnSpMkLst>
        </pc:cxnChg>
        <pc:cxnChg chg="add del mod">
          <ac:chgData name="THOMY Philippe" userId="9df777e5-71f9-47e3-9421-f7a221646164" providerId="ADAL" clId="{AE08D026-CAD6-4A30-8B8F-F394AA429DA5}" dt="2021-12-15T17:37:06.983" v="3313" actId="478"/>
          <ac:cxnSpMkLst>
            <pc:docMk/>
            <pc:sldMk cId="4242581994" sldId="627"/>
            <ac:cxnSpMk id="124" creationId="{0999AD56-4A34-4C31-937B-CD37423DD484}"/>
          </ac:cxnSpMkLst>
        </pc:cxnChg>
        <pc:cxnChg chg="add mod">
          <ac:chgData name="THOMY Philippe" userId="9df777e5-71f9-47e3-9421-f7a221646164" providerId="ADAL" clId="{AE08D026-CAD6-4A30-8B8F-F394AA429DA5}" dt="2021-12-16T14:48:27.415" v="4047" actId="1076"/>
          <ac:cxnSpMkLst>
            <pc:docMk/>
            <pc:sldMk cId="4242581994" sldId="627"/>
            <ac:cxnSpMk id="125" creationId="{A949A176-1928-4440-A754-96D09CAA4B82}"/>
          </ac:cxnSpMkLst>
        </pc:cxnChg>
        <pc:cxnChg chg="add mod">
          <ac:chgData name="THOMY Philippe" userId="9df777e5-71f9-47e3-9421-f7a221646164" providerId="ADAL" clId="{AE08D026-CAD6-4A30-8B8F-F394AA429DA5}" dt="2021-12-16T14:51:03.068" v="4141" actId="14100"/>
          <ac:cxnSpMkLst>
            <pc:docMk/>
            <pc:sldMk cId="4242581994" sldId="627"/>
            <ac:cxnSpMk id="133" creationId="{A617990B-2D5F-4B15-BBB3-8E055902761C}"/>
          </ac:cxnSpMkLst>
        </pc:cxnChg>
        <pc:cxnChg chg="add mod">
          <ac:chgData name="THOMY Philippe" userId="9df777e5-71f9-47e3-9421-f7a221646164" providerId="ADAL" clId="{AE08D026-CAD6-4A30-8B8F-F394AA429DA5}" dt="2021-12-16T14:53:00.523" v="4180" actId="14100"/>
          <ac:cxnSpMkLst>
            <pc:docMk/>
            <pc:sldMk cId="4242581994" sldId="627"/>
            <ac:cxnSpMk id="134" creationId="{E2D7AE00-D677-4565-BC38-5D05AB66D72C}"/>
          </ac:cxnSpMkLst>
        </pc:cxnChg>
        <pc:cxnChg chg="add mod">
          <ac:chgData name="THOMY Philippe" userId="9df777e5-71f9-47e3-9421-f7a221646164" providerId="ADAL" clId="{AE08D026-CAD6-4A30-8B8F-F394AA429DA5}" dt="2021-12-16T14:52:53.218" v="4179" actId="14100"/>
          <ac:cxnSpMkLst>
            <pc:docMk/>
            <pc:sldMk cId="4242581994" sldId="627"/>
            <ac:cxnSpMk id="135" creationId="{A9EC1D1C-AC27-4DD2-8237-4999897A4BA5}"/>
          </ac:cxnSpMkLst>
        </pc:cxnChg>
        <pc:cxnChg chg="add mod">
          <ac:chgData name="THOMY Philippe" userId="9df777e5-71f9-47e3-9421-f7a221646164" providerId="ADAL" clId="{AE08D026-CAD6-4A30-8B8F-F394AA429DA5}" dt="2021-12-16T14:52:20.212" v="4174" actId="14100"/>
          <ac:cxnSpMkLst>
            <pc:docMk/>
            <pc:sldMk cId="4242581994" sldId="627"/>
            <ac:cxnSpMk id="136" creationId="{C03106AC-61D4-4F97-A16B-633EC29066DD}"/>
          </ac:cxnSpMkLst>
        </pc:cxnChg>
      </pc:sldChg>
      <pc:sldChg chg="add del">
        <pc:chgData name="THOMY Philippe" userId="9df777e5-71f9-47e3-9421-f7a221646164" providerId="ADAL" clId="{AE08D026-CAD6-4A30-8B8F-F394AA429DA5}" dt="2021-12-16T14:54:54.512" v="4244" actId="47"/>
        <pc:sldMkLst>
          <pc:docMk/>
          <pc:sldMk cId="1808656248" sldId="628"/>
        </pc:sldMkLst>
      </pc:sldChg>
      <pc:sldChg chg="addSp delSp modSp new del mod">
        <pc:chgData name="THOMY Philippe" userId="9df777e5-71f9-47e3-9421-f7a221646164" providerId="ADAL" clId="{AE08D026-CAD6-4A30-8B8F-F394AA429DA5}" dt="2021-12-16T16:16:33.475" v="4435" actId="47"/>
        <pc:sldMkLst>
          <pc:docMk/>
          <pc:sldMk cId="1955575070" sldId="628"/>
        </pc:sldMkLst>
        <pc:spChg chg="del mod">
          <ac:chgData name="THOMY Philippe" userId="9df777e5-71f9-47e3-9421-f7a221646164" providerId="ADAL" clId="{AE08D026-CAD6-4A30-8B8F-F394AA429DA5}" dt="2021-12-16T16:11:13.302" v="4400" actId="478"/>
          <ac:spMkLst>
            <pc:docMk/>
            <pc:sldMk cId="1955575070" sldId="628"/>
            <ac:spMk id="2" creationId="{CA760E36-0DDB-4A9C-ACC4-89336DCFE4B0}"/>
          </ac:spMkLst>
        </pc:spChg>
        <pc:spChg chg="add mod">
          <ac:chgData name="THOMY Philippe" userId="9df777e5-71f9-47e3-9421-f7a221646164" providerId="ADAL" clId="{AE08D026-CAD6-4A30-8B8F-F394AA429DA5}" dt="2021-12-16T16:11:23.468" v="4408" actId="20577"/>
          <ac:spMkLst>
            <pc:docMk/>
            <pc:sldMk cId="1955575070" sldId="628"/>
            <ac:spMk id="3" creationId="{CA8ED8FD-B697-46CA-B2F3-2AAAF88E6482}"/>
          </ac:spMkLst>
        </pc:spChg>
      </pc:sldChg>
      <pc:sldChg chg="add">
        <pc:chgData name="THOMY Philippe" userId="9df777e5-71f9-47e3-9421-f7a221646164" providerId="ADAL" clId="{AE08D026-CAD6-4A30-8B8F-F394AA429DA5}" dt="2021-12-16T16:19:14.574" v="4448"/>
        <pc:sldMkLst>
          <pc:docMk/>
          <pc:sldMk cId="4069329707" sldId="628"/>
        </pc:sldMkLst>
      </pc:sldChg>
      <pc:sldChg chg="delSp modSp add mod">
        <pc:chgData name="THOMY Philippe" userId="9df777e5-71f9-47e3-9421-f7a221646164" providerId="ADAL" clId="{AE08D026-CAD6-4A30-8B8F-F394AA429DA5}" dt="2021-12-17T22:45:55.412" v="5108" actId="20577"/>
        <pc:sldMkLst>
          <pc:docMk/>
          <pc:sldMk cId="1311274827" sldId="629"/>
        </pc:sldMkLst>
        <pc:spChg chg="mod">
          <ac:chgData name="THOMY Philippe" userId="9df777e5-71f9-47e3-9421-f7a221646164" providerId="ADAL" clId="{AE08D026-CAD6-4A30-8B8F-F394AA429DA5}" dt="2021-12-17T20:25:27.012" v="4530" actId="6549"/>
          <ac:spMkLst>
            <pc:docMk/>
            <pc:sldMk cId="1311274827" sldId="629"/>
            <ac:spMk id="6" creationId="{1471B9BE-3772-4DF7-8349-B40E48235B9E}"/>
          </ac:spMkLst>
        </pc:spChg>
        <pc:spChg chg="mod">
          <ac:chgData name="THOMY Philippe" userId="9df777e5-71f9-47e3-9421-f7a221646164" providerId="ADAL" clId="{AE08D026-CAD6-4A30-8B8F-F394AA429DA5}" dt="2021-12-17T22:36:07.042" v="4784" actId="27636"/>
          <ac:spMkLst>
            <pc:docMk/>
            <pc:sldMk cId="1311274827" sldId="629"/>
            <ac:spMk id="7" creationId="{2EB67653-70C4-4E3B-925D-48D8C2DF848A}"/>
          </ac:spMkLst>
        </pc:spChg>
        <pc:spChg chg="del">
          <ac:chgData name="THOMY Philippe" userId="9df777e5-71f9-47e3-9421-f7a221646164" providerId="ADAL" clId="{AE08D026-CAD6-4A30-8B8F-F394AA429DA5}" dt="2021-12-17T22:36:10.499" v="4785" actId="478"/>
          <ac:spMkLst>
            <pc:docMk/>
            <pc:sldMk cId="1311274827" sldId="629"/>
            <ac:spMk id="11" creationId="{91829AD5-C9DE-4C63-ABE7-99641B354918}"/>
          </ac:spMkLst>
        </pc:spChg>
        <pc:spChg chg="mod">
          <ac:chgData name="THOMY Philippe" userId="9df777e5-71f9-47e3-9421-f7a221646164" providerId="ADAL" clId="{AE08D026-CAD6-4A30-8B8F-F394AA429DA5}" dt="2021-12-17T22:45:55.412" v="5108" actId="20577"/>
          <ac:spMkLst>
            <pc:docMk/>
            <pc:sldMk cId="1311274827" sldId="629"/>
            <ac:spMk id="30" creationId="{57DB8C35-3FE9-43D2-9AC4-F31670A64FEF}"/>
          </ac:spMkLst>
        </pc:spChg>
      </pc:sldChg>
      <pc:sldChg chg="add del ord">
        <pc:chgData name="THOMY Philippe" userId="9df777e5-71f9-47e3-9421-f7a221646164" providerId="ADAL" clId="{AE08D026-CAD6-4A30-8B8F-F394AA429DA5}" dt="2021-12-16T14:57:18.648" v="4249" actId="47"/>
        <pc:sldMkLst>
          <pc:docMk/>
          <pc:sldMk cId="2204166708" sldId="629"/>
        </pc:sldMkLst>
      </pc:sldChg>
      <pc:sldMasterChg chg="delSldLayout">
        <pc:chgData name="THOMY Philippe" userId="9df777e5-71f9-47e3-9421-f7a221646164" providerId="ADAL" clId="{AE08D026-CAD6-4A30-8B8F-F394AA429DA5}" dt="2021-12-16T16:18:48.360" v="4446" actId="2696"/>
        <pc:sldMasterMkLst>
          <pc:docMk/>
          <pc:sldMasterMk cId="0" sldId="2147483648"/>
        </pc:sldMasterMkLst>
        <pc:sldLayoutChg chg="del">
          <pc:chgData name="THOMY Philippe" userId="9df777e5-71f9-47e3-9421-f7a221646164" providerId="ADAL" clId="{AE08D026-CAD6-4A30-8B8F-F394AA429DA5}" dt="2021-12-16T16:18:48.360" v="4446" actId="2696"/>
          <pc:sldLayoutMkLst>
            <pc:docMk/>
            <pc:sldMasterMk cId="0" sldId="2147483648"/>
            <pc:sldLayoutMk cId="205119815" sldId="2147483685"/>
          </pc:sldLayoutMkLst>
        </pc:sldLayoutChg>
      </pc:sldMasterChg>
    </pc:docChg>
  </pc:docChgLst>
  <pc:docChgLst>
    <pc:chgData name="THOMY Philippe" userId="9df777e5-71f9-47e3-9421-f7a221646164" providerId="ADAL" clId="{4B8F8C30-E3A4-4211-BF3B-857329123CEC}"/>
    <pc:docChg chg="undo redo custSel addSld delSld modSld sldOrd">
      <pc:chgData name="THOMY Philippe" userId="9df777e5-71f9-47e3-9421-f7a221646164" providerId="ADAL" clId="{4B8F8C30-E3A4-4211-BF3B-857329123CEC}" dt="2022-01-25T17:55:37.479" v="8269" actId="6549"/>
      <pc:docMkLst>
        <pc:docMk/>
      </pc:docMkLst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454997358" sldId="266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389923923" sldId="285"/>
        </pc:sldMkLst>
      </pc:sldChg>
      <pc:sldChg chg="del">
        <pc:chgData name="THOMY Philippe" userId="9df777e5-71f9-47e3-9421-f7a221646164" providerId="ADAL" clId="{4B8F8C30-E3A4-4211-BF3B-857329123CEC}" dt="2022-01-24T17:02:58.028" v="8101" actId="47"/>
        <pc:sldMkLst>
          <pc:docMk/>
          <pc:sldMk cId="1780180023" sldId="442"/>
        </pc:sldMkLst>
      </pc:sldChg>
      <pc:sldChg chg="del">
        <pc:chgData name="THOMY Philippe" userId="9df777e5-71f9-47e3-9421-f7a221646164" providerId="ADAL" clId="{4B8F8C30-E3A4-4211-BF3B-857329123CEC}" dt="2022-01-24T17:03:04.148" v="8103" actId="47"/>
        <pc:sldMkLst>
          <pc:docMk/>
          <pc:sldMk cId="2122231767" sldId="443"/>
        </pc:sldMkLst>
      </pc:sldChg>
      <pc:sldChg chg="del">
        <pc:chgData name="THOMY Philippe" userId="9df777e5-71f9-47e3-9421-f7a221646164" providerId="ADAL" clId="{4B8F8C30-E3A4-4211-BF3B-857329123CEC}" dt="2022-01-24T17:02:59.853" v="8102" actId="47"/>
        <pc:sldMkLst>
          <pc:docMk/>
          <pc:sldMk cId="1252254341" sldId="444"/>
        </pc:sldMkLst>
      </pc:sldChg>
      <pc:sldChg chg="del">
        <pc:chgData name="THOMY Philippe" userId="9df777e5-71f9-47e3-9421-f7a221646164" providerId="ADAL" clId="{4B8F8C30-E3A4-4211-BF3B-857329123CEC}" dt="2022-01-24T17:03:07.089" v="8104" actId="47"/>
        <pc:sldMkLst>
          <pc:docMk/>
          <pc:sldMk cId="958111770" sldId="445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3713573768" sldId="506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1632150428" sldId="507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4043745978" sldId="509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3154164448" sldId="512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1296792098" sldId="516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2289283585" sldId="528"/>
        </pc:sldMkLst>
      </pc:sldChg>
      <pc:sldChg chg="del">
        <pc:chgData name="THOMY Philippe" userId="9df777e5-71f9-47e3-9421-f7a221646164" providerId="ADAL" clId="{4B8F8C30-E3A4-4211-BF3B-857329123CEC}" dt="2022-01-18T16:37:23.359" v="4135" actId="47"/>
        <pc:sldMkLst>
          <pc:docMk/>
          <pc:sldMk cId="1707502972" sldId="530"/>
        </pc:sldMkLst>
      </pc:sldChg>
      <pc:sldChg chg="modSp mod">
        <pc:chgData name="THOMY Philippe" userId="9df777e5-71f9-47e3-9421-f7a221646164" providerId="ADAL" clId="{4B8F8C30-E3A4-4211-BF3B-857329123CEC}" dt="2021-12-31T11:18:06.179" v="1199" actId="1038"/>
        <pc:sldMkLst>
          <pc:docMk/>
          <pc:sldMk cId="4027221659" sldId="550"/>
        </pc:sldMkLst>
        <pc:spChg chg="mod">
          <ac:chgData name="THOMY Philippe" userId="9df777e5-71f9-47e3-9421-f7a221646164" providerId="ADAL" clId="{4B8F8C30-E3A4-4211-BF3B-857329123CEC}" dt="2021-12-31T11:17:59.992" v="1176" actId="1037"/>
          <ac:spMkLst>
            <pc:docMk/>
            <pc:sldMk cId="4027221659" sldId="550"/>
            <ac:spMk id="12" creationId="{E461FB19-D1F3-4A29-AE9E-17B7843BC278}"/>
          </ac:spMkLst>
        </pc:spChg>
        <pc:spChg chg="mod">
          <ac:chgData name="THOMY Philippe" userId="9df777e5-71f9-47e3-9421-f7a221646164" providerId="ADAL" clId="{4B8F8C30-E3A4-4211-BF3B-857329123CEC}" dt="2021-12-31T11:17:59.992" v="1176" actId="1037"/>
          <ac:spMkLst>
            <pc:docMk/>
            <pc:sldMk cId="4027221659" sldId="550"/>
            <ac:spMk id="29" creationId="{A639D9AB-9A01-4D39-A28C-59876DC58083}"/>
          </ac:spMkLst>
        </pc:spChg>
        <pc:grpChg chg="mod">
          <ac:chgData name="THOMY Philippe" userId="9df777e5-71f9-47e3-9421-f7a221646164" providerId="ADAL" clId="{4B8F8C30-E3A4-4211-BF3B-857329123CEC}" dt="2021-12-31T11:17:50.356" v="1150" actId="1037"/>
          <ac:grpSpMkLst>
            <pc:docMk/>
            <pc:sldMk cId="4027221659" sldId="550"/>
            <ac:grpSpMk id="32" creationId="{F0C4300A-3148-44C5-9FEC-9DF7C1AD7739}"/>
          </ac:grpSpMkLst>
        </pc:grpChg>
        <pc:graphicFrameChg chg="mod">
          <ac:chgData name="THOMY Philippe" userId="9df777e5-71f9-47e3-9421-f7a221646164" providerId="ADAL" clId="{4B8F8C30-E3A4-4211-BF3B-857329123CEC}" dt="2021-12-31T11:17:59.992" v="1176" actId="1037"/>
          <ac:graphicFrameMkLst>
            <pc:docMk/>
            <pc:sldMk cId="4027221659" sldId="550"/>
            <ac:graphicFrameMk id="11" creationId="{D1FA7951-A48B-4B94-83B9-3A0A9A570ED1}"/>
          </ac:graphicFrameMkLst>
        </pc:graphicFrameChg>
        <pc:graphicFrameChg chg="mod">
          <ac:chgData name="THOMY Philippe" userId="9df777e5-71f9-47e3-9421-f7a221646164" providerId="ADAL" clId="{4B8F8C30-E3A4-4211-BF3B-857329123CEC}" dt="2021-12-31T11:17:59.992" v="1176" actId="1037"/>
          <ac:graphicFrameMkLst>
            <pc:docMk/>
            <pc:sldMk cId="4027221659" sldId="550"/>
            <ac:graphicFrameMk id="13" creationId="{518A0127-153A-46C0-8E3B-D35865B1FA32}"/>
          </ac:graphicFrameMkLst>
        </pc:graphicFrameChg>
        <pc:graphicFrameChg chg="mod">
          <ac:chgData name="THOMY Philippe" userId="9df777e5-71f9-47e3-9421-f7a221646164" providerId="ADAL" clId="{4B8F8C30-E3A4-4211-BF3B-857329123CEC}" dt="2021-12-31T11:17:59.992" v="1176" actId="1037"/>
          <ac:graphicFrameMkLst>
            <pc:docMk/>
            <pc:sldMk cId="4027221659" sldId="550"/>
            <ac:graphicFrameMk id="14" creationId="{A6E806A7-04C1-460A-8122-A58A81A9B5CA}"/>
          </ac:graphicFrameMkLst>
        </pc:graphicFrameChg>
        <pc:graphicFrameChg chg="mod">
          <ac:chgData name="THOMY Philippe" userId="9df777e5-71f9-47e3-9421-f7a221646164" providerId="ADAL" clId="{4B8F8C30-E3A4-4211-BF3B-857329123CEC}" dt="2021-12-31T11:17:59.992" v="1176" actId="1037"/>
          <ac:graphicFrameMkLst>
            <pc:docMk/>
            <pc:sldMk cId="4027221659" sldId="550"/>
            <ac:graphicFrameMk id="15" creationId="{26F7EE36-C4D8-4738-BA3E-3B4347FB3E04}"/>
          </ac:graphicFrameMkLst>
        </pc:graphicFrameChg>
        <pc:graphicFrameChg chg="mod">
          <ac:chgData name="THOMY Philippe" userId="9df777e5-71f9-47e3-9421-f7a221646164" providerId="ADAL" clId="{4B8F8C30-E3A4-4211-BF3B-857329123CEC}" dt="2021-12-31T11:17:59.992" v="1176" actId="1037"/>
          <ac:graphicFrameMkLst>
            <pc:docMk/>
            <pc:sldMk cId="4027221659" sldId="550"/>
            <ac:graphicFrameMk id="16" creationId="{5ADBB0B1-B55C-4EAF-852E-DF996688D700}"/>
          </ac:graphicFrameMkLst>
        </pc:graphicFrameChg>
        <pc:picChg chg="mod">
          <ac:chgData name="THOMY Philippe" userId="9df777e5-71f9-47e3-9421-f7a221646164" providerId="ADAL" clId="{4B8F8C30-E3A4-4211-BF3B-857329123CEC}" dt="2021-12-31T11:18:06.179" v="1199" actId="1038"/>
          <ac:picMkLst>
            <pc:docMk/>
            <pc:sldMk cId="4027221659" sldId="550"/>
            <ac:picMk id="31" creationId="{7CE34397-6010-44BE-B7DE-DA11AC479123}"/>
          </ac:picMkLst>
        </pc:picChg>
        <pc:cxnChg chg="mod">
          <ac:chgData name="THOMY Philippe" userId="9df777e5-71f9-47e3-9421-f7a221646164" providerId="ADAL" clId="{4B8F8C30-E3A4-4211-BF3B-857329123CEC}" dt="2021-12-31T11:17:59.992" v="1176" actId="1037"/>
          <ac:cxnSpMkLst>
            <pc:docMk/>
            <pc:sldMk cId="4027221659" sldId="550"/>
            <ac:cxnSpMk id="18" creationId="{A5320035-D1C5-48C9-B8BF-22B4B1256C5D}"/>
          </ac:cxnSpMkLst>
        </pc:cxnChg>
        <pc:cxnChg chg="mod">
          <ac:chgData name="THOMY Philippe" userId="9df777e5-71f9-47e3-9421-f7a221646164" providerId="ADAL" clId="{4B8F8C30-E3A4-4211-BF3B-857329123CEC}" dt="2021-12-31T11:17:59.992" v="1176" actId="1037"/>
          <ac:cxnSpMkLst>
            <pc:docMk/>
            <pc:sldMk cId="4027221659" sldId="550"/>
            <ac:cxnSpMk id="21" creationId="{9D0282FF-3A85-4EAF-B806-4B37AB9888F5}"/>
          </ac:cxnSpMkLst>
        </pc:cxnChg>
        <pc:cxnChg chg="mod">
          <ac:chgData name="THOMY Philippe" userId="9df777e5-71f9-47e3-9421-f7a221646164" providerId="ADAL" clId="{4B8F8C30-E3A4-4211-BF3B-857329123CEC}" dt="2021-12-31T11:17:59.992" v="1176" actId="1037"/>
          <ac:cxnSpMkLst>
            <pc:docMk/>
            <pc:sldMk cId="4027221659" sldId="550"/>
            <ac:cxnSpMk id="25" creationId="{7E972482-C528-42B0-B809-DF4D3EA086CE}"/>
          </ac:cxnSpMkLst>
        </pc:cxn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1746842701" sldId="551"/>
        </pc:sldMkLst>
      </pc:sldChg>
      <pc:sldChg chg="modSp del mod ord">
        <pc:chgData name="THOMY Philippe" userId="9df777e5-71f9-47e3-9421-f7a221646164" providerId="ADAL" clId="{4B8F8C30-E3A4-4211-BF3B-857329123CEC}" dt="2022-01-24T17:05:33.959" v="8129" actId="2696"/>
        <pc:sldMkLst>
          <pc:docMk/>
          <pc:sldMk cId="4256416210" sldId="551"/>
        </pc:sldMkLst>
        <pc:spChg chg="mod">
          <ac:chgData name="THOMY Philippe" userId="9df777e5-71f9-47e3-9421-f7a221646164" providerId="ADAL" clId="{4B8F8C30-E3A4-4211-BF3B-857329123CEC}" dt="2022-01-24T16:57:43.064" v="8088" actId="20577"/>
          <ac:spMkLst>
            <pc:docMk/>
            <pc:sldMk cId="4256416210" sldId="551"/>
            <ac:spMk id="6" creationId="{1471B9BE-3772-4DF7-8349-B40E48235B9E}"/>
          </ac:spMkLst>
        </pc:spChg>
      </pc:sldChg>
      <pc:sldChg chg="modSp mod">
        <pc:chgData name="THOMY Philippe" userId="9df777e5-71f9-47e3-9421-f7a221646164" providerId="ADAL" clId="{4B8F8C30-E3A4-4211-BF3B-857329123CEC}" dt="2022-01-24T16:38:58.172" v="8031" actId="1076"/>
        <pc:sldMkLst>
          <pc:docMk/>
          <pc:sldMk cId="877554470" sldId="552"/>
        </pc:sldMkLst>
        <pc:spChg chg="mod">
          <ac:chgData name="THOMY Philippe" userId="9df777e5-71f9-47e3-9421-f7a221646164" providerId="ADAL" clId="{4B8F8C30-E3A4-4211-BF3B-857329123CEC}" dt="2022-01-24T16:38:58.172" v="8031" actId="1076"/>
          <ac:spMkLst>
            <pc:docMk/>
            <pc:sldMk cId="877554470" sldId="552"/>
            <ac:spMk id="6" creationId="{1471B9BE-3772-4DF7-8349-B40E48235B9E}"/>
          </ac:spMkLst>
        </pc:spChg>
      </pc:sldChg>
      <pc:sldChg chg="ord">
        <pc:chgData name="THOMY Philippe" userId="9df777e5-71f9-47e3-9421-f7a221646164" providerId="ADAL" clId="{4B8F8C30-E3A4-4211-BF3B-857329123CEC}" dt="2022-01-24T16:42:22.340" v="8054"/>
        <pc:sldMkLst>
          <pc:docMk/>
          <pc:sldMk cId="991093690" sldId="554"/>
        </pc:sldMkLst>
      </pc:sldChg>
      <pc:sldChg chg="modSp del mod ord">
        <pc:chgData name="THOMY Philippe" userId="9df777e5-71f9-47e3-9421-f7a221646164" providerId="ADAL" clId="{4B8F8C30-E3A4-4211-BF3B-857329123CEC}" dt="2022-01-24T17:03:59.333" v="8110" actId="47"/>
        <pc:sldMkLst>
          <pc:docMk/>
          <pc:sldMk cId="1730856870" sldId="556"/>
        </pc:sldMkLst>
        <pc:spChg chg="mod">
          <ac:chgData name="THOMY Philippe" userId="9df777e5-71f9-47e3-9421-f7a221646164" providerId="ADAL" clId="{4B8F8C30-E3A4-4211-BF3B-857329123CEC}" dt="2022-01-24T16:36:59.033" v="8018" actId="1076"/>
          <ac:spMkLst>
            <pc:docMk/>
            <pc:sldMk cId="1730856870" sldId="556"/>
            <ac:spMk id="6" creationId="{1471B9BE-3772-4DF7-8349-B40E48235B9E}"/>
          </ac:spMkLst>
        </pc:spChg>
      </pc:sldChg>
      <pc:sldChg chg="del">
        <pc:chgData name="THOMY Philippe" userId="9df777e5-71f9-47e3-9421-f7a221646164" providerId="ADAL" clId="{4B8F8C30-E3A4-4211-BF3B-857329123CEC}" dt="2022-01-24T17:03:12.716" v="8106" actId="47"/>
        <pc:sldMkLst>
          <pc:docMk/>
          <pc:sldMk cId="547998383" sldId="557"/>
        </pc:sldMkLst>
      </pc:sldChg>
      <pc:sldChg chg="modSp mod ord">
        <pc:chgData name="THOMY Philippe" userId="9df777e5-71f9-47e3-9421-f7a221646164" providerId="ADAL" clId="{4B8F8C30-E3A4-4211-BF3B-857329123CEC}" dt="2022-01-24T16:44:14.665" v="8074" actId="20577"/>
        <pc:sldMkLst>
          <pc:docMk/>
          <pc:sldMk cId="652236614" sldId="558"/>
        </pc:sldMkLst>
        <pc:spChg chg="mod">
          <ac:chgData name="THOMY Philippe" userId="9df777e5-71f9-47e3-9421-f7a221646164" providerId="ADAL" clId="{4B8F8C30-E3A4-4211-BF3B-857329123CEC}" dt="2022-01-24T16:44:14.665" v="8074" actId="20577"/>
          <ac:spMkLst>
            <pc:docMk/>
            <pc:sldMk cId="652236614" sldId="558"/>
            <ac:spMk id="6" creationId="{1471B9BE-3772-4DF7-8349-B40E48235B9E}"/>
          </ac:spMkLst>
        </pc:spChg>
      </pc:sldChg>
      <pc:sldChg chg="modSp mod">
        <pc:chgData name="THOMY Philippe" userId="9df777e5-71f9-47e3-9421-f7a221646164" providerId="ADAL" clId="{4B8F8C30-E3A4-4211-BF3B-857329123CEC}" dt="2022-01-25T17:55:24.927" v="8263" actId="6549"/>
        <pc:sldMkLst>
          <pc:docMk/>
          <pc:sldMk cId="2151407543" sldId="559"/>
        </pc:sldMkLst>
        <pc:spChg chg="mod">
          <ac:chgData name="THOMY Philippe" userId="9df777e5-71f9-47e3-9421-f7a221646164" providerId="ADAL" clId="{4B8F8C30-E3A4-4211-BF3B-857329123CEC}" dt="2022-01-25T17:55:24.927" v="8263" actId="6549"/>
          <ac:spMkLst>
            <pc:docMk/>
            <pc:sldMk cId="2151407543" sldId="559"/>
            <ac:spMk id="13" creationId="{423A7093-E76B-4D29-A59E-5FB662695568}"/>
          </ac:spMkLst>
        </pc:spChg>
      </pc:sldChg>
      <pc:sldChg chg="del">
        <pc:chgData name="THOMY Philippe" userId="9df777e5-71f9-47e3-9421-f7a221646164" providerId="ADAL" clId="{4B8F8C30-E3A4-4211-BF3B-857329123CEC}" dt="2022-01-25T17:29:14.806" v="8260" actId="47"/>
        <pc:sldMkLst>
          <pc:docMk/>
          <pc:sldMk cId="50194052" sldId="567"/>
        </pc:sldMkLst>
      </pc:sldChg>
      <pc:sldChg chg="del ord">
        <pc:chgData name="THOMY Philippe" userId="9df777e5-71f9-47e3-9421-f7a221646164" providerId="ADAL" clId="{4B8F8C30-E3A4-4211-BF3B-857329123CEC}" dt="2022-01-18T16:37:43.024" v="4137" actId="47"/>
        <pc:sldMkLst>
          <pc:docMk/>
          <pc:sldMk cId="2813236154" sldId="570"/>
        </pc:sldMkLst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759074349" sldId="577"/>
        </pc:sldMkLst>
      </pc:sldChg>
      <pc:sldChg chg="modSp del mod">
        <pc:chgData name="THOMY Philippe" userId="9df777e5-71f9-47e3-9421-f7a221646164" providerId="ADAL" clId="{4B8F8C30-E3A4-4211-BF3B-857329123CEC}" dt="2022-01-24T17:05:33.959" v="8129" actId="2696"/>
        <pc:sldMkLst>
          <pc:docMk/>
          <pc:sldMk cId="3218849277" sldId="577"/>
        </pc:sldMkLst>
        <pc:spChg chg="mod">
          <ac:chgData name="THOMY Philippe" userId="9df777e5-71f9-47e3-9421-f7a221646164" providerId="ADAL" clId="{4B8F8C30-E3A4-4211-BF3B-857329123CEC}" dt="2022-01-24T16:58:07.022" v="8092"/>
          <ac:spMkLst>
            <pc:docMk/>
            <pc:sldMk cId="3218849277" sldId="577"/>
            <ac:spMk id="6" creationId="{1471B9BE-3772-4DF7-8349-B40E48235B9E}"/>
          </ac:spMkLst>
        </pc:spChg>
      </pc:sldChg>
      <pc:sldChg chg="del">
        <pc:chgData name="THOMY Philippe" userId="9df777e5-71f9-47e3-9421-f7a221646164" providerId="ADAL" clId="{4B8F8C30-E3A4-4211-BF3B-857329123CEC}" dt="2022-01-25T17:29:14.806" v="8260" actId="47"/>
        <pc:sldMkLst>
          <pc:docMk/>
          <pc:sldMk cId="1864525222" sldId="580"/>
        </pc:sldMkLst>
      </pc:sldChg>
      <pc:sldChg chg="modSp del mod">
        <pc:chgData name="THOMY Philippe" userId="9df777e5-71f9-47e3-9421-f7a221646164" providerId="ADAL" clId="{4B8F8C30-E3A4-4211-BF3B-857329123CEC}" dt="2022-01-25T17:27:37.575" v="8259" actId="47"/>
        <pc:sldMkLst>
          <pc:docMk/>
          <pc:sldMk cId="2124978894" sldId="581"/>
        </pc:sldMkLst>
        <pc:spChg chg="mod">
          <ac:chgData name="THOMY Philippe" userId="9df777e5-71f9-47e3-9421-f7a221646164" providerId="ADAL" clId="{4B8F8C30-E3A4-4211-BF3B-857329123CEC}" dt="2022-01-24T17:07:37.372" v="8171" actId="404"/>
          <ac:spMkLst>
            <pc:docMk/>
            <pc:sldMk cId="2124978894" sldId="581"/>
            <ac:spMk id="13" creationId="{423A7093-E76B-4D29-A59E-5FB662695568}"/>
          </ac:spMkLst>
        </pc:spChg>
      </pc:sldChg>
      <pc:sldChg chg="modSp del mod">
        <pc:chgData name="THOMY Philippe" userId="9df777e5-71f9-47e3-9421-f7a221646164" providerId="ADAL" clId="{4B8F8C30-E3A4-4211-BF3B-857329123CEC}" dt="2022-01-25T17:29:14.806" v="8260" actId="47"/>
        <pc:sldMkLst>
          <pc:docMk/>
          <pc:sldMk cId="3521298919" sldId="587"/>
        </pc:sldMkLst>
        <pc:spChg chg="mod">
          <ac:chgData name="THOMY Philippe" userId="9df777e5-71f9-47e3-9421-f7a221646164" providerId="ADAL" clId="{4B8F8C30-E3A4-4211-BF3B-857329123CEC}" dt="2022-01-24T17:19:48.113" v="8253" actId="1076"/>
          <ac:spMkLst>
            <pc:docMk/>
            <pc:sldMk cId="3521298919" sldId="587"/>
            <ac:spMk id="8" creationId="{E46BB825-0A6A-43A2-90F6-2D6533C991BC}"/>
          </ac:spMkLst>
        </pc:spChg>
      </pc:sldChg>
      <pc:sldChg chg="del">
        <pc:chgData name="THOMY Philippe" userId="9df777e5-71f9-47e3-9421-f7a221646164" providerId="ADAL" clId="{4B8F8C30-E3A4-4211-BF3B-857329123CEC}" dt="2022-01-18T16:37:35.002" v="4136" actId="47"/>
        <pc:sldMkLst>
          <pc:docMk/>
          <pc:sldMk cId="3449799094" sldId="593"/>
        </pc:sldMkLst>
      </pc:sldChg>
      <pc:sldChg chg="modSp del mod">
        <pc:chgData name="THOMY Philippe" userId="9df777e5-71f9-47e3-9421-f7a221646164" providerId="ADAL" clId="{4B8F8C30-E3A4-4211-BF3B-857329123CEC}" dt="2022-01-25T17:26:28.836" v="8254" actId="47"/>
        <pc:sldMkLst>
          <pc:docMk/>
          <pc:sldMk cId="2357459822" sldId="596"/>
        </pc:sldMkLst>
        <pc:spChg chg="mod">
          <ac:chgData name="THOMY Philippe" userId="9df777e5-71f9-47e3-9421-f7a221646164" providerId="ADAL" clId="{4B8F8C30-E3A4-4211-BF3B-857329123CEC}" dt="2022-01-24T17:08:24.222" v="8199" actId="404"/>
          <ac:spMkLst>
            <pc:docMk/>
            <pc:sldMk cId="2357459822" sldId="596"/>
            <ac:spMk id="13" creationId="{423A7093-E76B-4D29-A59E-5FB662695568}"/>
          </ac:spMkLst>
        </pc:sp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138320336" sldId="598"/>
        </pc:sldMkLst>
      </pc:sldChg>
      <pc:sldChg chg="modSp del mod">
        <pc:chgData name="THOMY Philippe" userId="9df777e5-71f9-47e3-9421-f7a221646164" providerId="ADAL" clId="{4B8F8C30-E3A4-4211-BF3B-857329123CEC}" dt="2022-01-24T17:05:33.959" v="8129" actId="2696"/>
        <pc:sldMkLst>
          <pc:docMk/>
          <pc:sldMk cId="3882068186" sldId="598"/>
        </pc:sldMkLst>
        <pc:spChg chg="mod">
          <ac:chgData name="THOMY Philippe" userId="9df777e5-71f9-47e3-9421-f7a221646164" providerId="ADAL" clId="{4B8F8C30-E3A4-4211-BF3B-857329123CEC}" dt="2022-01-24T16:58:20.674" v="8094"/>
          <ac:spMkLst>
            <pc:docMk/>
            <pc:sldMk cId="3882068186" sldId="598"/>
            <ac:spMk id="6" creationId="{1471B9BE-3772-4DF7-8349-B40E48235B9E}"/>
          </ac:spMkLst>
        </pc:spChg>
      </pc:sldChg>
      <pc:sldChg chg="del">
        <pc:chgData name="THOMY Philippe" userId="9df777e5-71f9-47e3-9421-f7a221646164" providerId="ADAL" clId="{4B8F8C30-E3A4-4211-BF3B-857329123CEC}" dt="2022-01-24T17:03:09.517" v="8105" actId="47"/>
        <pc:sldMkLst>
          <pc:docMk/>
          <pc:sldMk cId="824940015" sldId="599"/>
        </pc:sldMkLst>
      </pc:sldChg>
      <pc:sldChg chg="del">
        <pc:chgData name="THOMY Philippe" userId="9df777e5-71f9-47e3-9421-f7a221646164" providerId="ADAL" clId="{4B8F8C30-E3A4-4211-BF3B-857329123CEC}" dt="2022-01-25T17:26:28.836" v="8254" actId="47"/>
        <pc:sldMkLst>
          <pc:docMk/>
          <pc:sldMk cId="754354800" sldId="601"/>
        </pc:sldMkLst>
      </pc:sldChg>
      <pc:sldChg chg="addSp delSp modSp del mod">
        <pc:chgData name="THOMY Philippe" userId="9df777e5-71f9-47e3-9421-f7a221646164" providerId="ADAL" clId="{4B8F8C30-E3A4-4211-BF3B-857329123CEC}" dt="2022-01-25T17:29:14.806" v="8260" actId="47"/>
        <pc:sldMkLst>
          <pc:docMk/>
          <pc:sldMk cId="3267200670" sldId="604"/>
        </pc:sldMkLst>
        <pc:spChg chg="mod">
          <ac:chgData name="THOMY Philippe" userId="9df777e5-71f9-47e3-9421-f7a221646164" providerId="ADAL" clId="{4B8F8C30-E3A4-4211-BF3B-857329123CEC}" dt="2021-12-31T10:40:21.202" v="968" actId="207"/>
          <ac:spMkLst>
            <pc:docMk/>
            <pc:sldMk cId="3267200670" sldId="604"/>
            <ac:spMk id="7" creationId="{9E38BA54-CA0B-4A97-BC04-C52EE74215F8}"/>
          </ac:spMkLst>
        </pc:spChg>
        <pc:spChg chg="mod">
          <ac:chgData name="THOMY Philippe" userId="9df777e5-71f9-47e3-9421-f7a221646164" providerId="ADAL" clId="{4B8F8C30-E3A4-4211-BF3B-857329123CEC}" dt="2021-12-31T10:44:13.810" v="1063" actId="20577"/>
          <ac:spMkLst>
            <pc:docMk/>
            <pc:sldMk cId="3267200670" sldId="604"/>
            <ac:spMk id="9" creationId="{B10516DA-BB41-464A-BAE8-4CF39645D22E}"/>
          </ac:spMkLst>
        </pc:spChg>
        <pc:spChg chg="mod">
          <ac:chgData name="THOMY Philippe" userId="9df777e5-71f9-47e3-9421-f7a221646164" providerId="ADAL" clId="{4B8F8C30-E3A4-4211-BF3B-857329123CEC}" dt="2022-01-24T09:11:38.596" v="5135" actId="1076"/>
          <ac:spMkLst>
            <pc:docMk/>
            <pc:sldMk cId="3267200670" sldId="604"/>
            <ac:spMk id="11" creationId="{9C852FAB-1F7C-4701-888E-BDBB0D4184F3}"/>
          </ac:spMkLst>
        </pc:spChg>
        <pc:spChg chg="mod">
          <ac:chgData name="THOMY Philippe" userId="9df777e5-71f9-47e3-9421-f7a221646164" providerId="ADAL" clId="{4B8F8C30-E3A4-4211-BF3B-857329123CEC}" dt="2021-12-31T10:43:37.363" v="1058" actId="20577"/>
          <ac:spMkLst>
            <pc:docMk/>
            <pc:sldMk cId="3267200670" sldId="604"/>
            <ac:spMk id="70" creationId="{2AA6CE89-27A9-4549-A8C2-1AC36C526ED4}"/>
          </ac:spMkLst>
        </pc:spChg>
        <pc:spChg chg="mod">
          <ac:chgData name="THOMY Philippe" userId="9df777e5-71f9-47e3-9421-f7a221646164" providerId="ADAL" clId="{4B8F8C30-E3A4-4211-BF3B-857329123CEC}" dt="2021-12-31T10:44:32.719" v="1074" actId="20577"/>
          <ac:spMkLst>
            <pc:docMk/>
            <pc:sldMk cId="3267200670" sldId="604"/>
            <ac:spMk id="73" creationId="{E126577F-8C53-4EAE-9372-D0D34C7EF0C8}"/>
          </ac:spMkLst>
        </pc:spChg>
        <pc:spChg chg="mod">
          <ac:chgData name="THOMY Philippe" userId="9df777e5-71f9-47e3-9421-f7a221646164" providerId="ADAL" clId="{4B8F8C30-E3A4-4211-BF3B-857329123CEC}" dt="2021-12-31T10:42:18.747" v="1017" actId="1076"/>
          <ac:spMkLst>
            <pc:docMk/>
            <pc:sldMk cId="3267200670" sldId="604"/>
            <ac:spMk id="75" creationId="{DE2E0F58-6D04-4BF4-8412-BAD9D2AF88B4}"/>
          </ac:spMkLst>
        </pc:spChg>
        <pc:spChg chg="mod">
          <ac:chgData name="THOMY Philippe" userId="9df777e5-71f9-47e3-9421-f7a221646164" providerId="ADAL" clId="{4B8F8C30-E3A4-4211-BF3B-857329123CEC}" dt="2021-12-31T10:41:17.805" v="972" actId="2085"/>
          <ac:spMkLst>
            <pc:docMk/>
            <pc:sldMk cId="3267200670" sldId="604"/>
            <ac:spMk id="76" creationId="{483D3F82-3083-4BF9-99AA-73B9E0050456}"/>
          </ac:spMkLst>
        </pc:spChg>
        <pc:spChg chg="mod">
          <ac:chgData name="THOMY Philippe" userId="9df777e5-71f9-47e3-9421-f7a221646164" providerId="ADAL" clId="{4B8F8C30-E3A4-4211-BF3B-857329123CEC}" dt="2022-01-12T21:51:33.728" v="3079" actId="1036"/>
          <ac:spMkLst>
            <pc:docMk/>
            <pc:sldMk cId="3267200670" sldId="604"/>
            <ac:spMk id="77" creationId="{BEE23E3D-5C78-414D-B08A-322568C4A6CC}"/>
          </ac:spMkLst>
        </pc:spChg>
        <pc:spChg chg="mod">
          <ac:chgData name="THOMY Philippe" userId="9df777e5-71f9-47e3-9421-f7a221646164" providerId="ADAL" clId="{4B8F8C30-E3A4-4211-BF3B-857329123CEC}" dt="2022-01-24T09:10:44.579" v="5126" actId="1076"/>
          <ac:spMkLst>
            <pc:docMk/>
            <pc:sldMk cId="3267200670" sldId="604"/>
            <ac:spMk id="78" creationId="{7DA16547-0246-42C5-BF78-D64997E33F1D}"/>
          </ac:spMkLst>
        </pc:spChg>
        <pc:spChg chg="mod">
          <ac:chgData name="THOMY Philippe" userId="9df777e5-71f9-47e3-9421-f7a221646164" providerId="ADAL" clId="{4B8F8C30-E3A4-4211-BF3B-857329123CEC}" dt="2021-12-31T10:42:54.785" v="1037" actId="1076"/>
          <ac:spMkLst>
            <pc:docMk/>
            <pc:sldMk cId="3267200670" sldId="604"/>
            <ac:spMk id="80" creationId="{1FDEAA36-361E-4C75-9EE2-A428CDC392B7}"/>
          </ac:spMkLst>
        </pc:spChg>
        <pc:spChg chg="mod">
          <ac:chgData name="THOMY Philippe" userId="9df777e5-71f9-47e3-9421-f7a221646164" providerId="ADAL" clId="{4B8F8C30-E3A4-4211-BF3B-857329123CEC}" dt="2022-01-24T09:11:52.613" v="5137" actId="1076"/>
          <ac:spMkLst>
            <pc:docMk/>
            <pc:sldMk cId="3267200670" sldId="604"/>
            <ac:spMk id="81" creationId="{85B145B9-36CC-44A4-9694-FBE3911D802E}"/>
          </ac:spMkLst>
        </pc:spChg>
        <pc:spChg chg="del">
          <ac:chgData name="THOMY Philippe" userId="9df777e5-71f9-47e3-9421-f7a221646164" providerId="ADAL" clId="{4B8F8C30-E3A4-4211-BF3B-857329123CEC}" dt="2021-12-31T10:42:37.087" v="1035" actId="478"/>
          <ac:spMkLst>
            <pc:docMk/>
            <pc:sldMk cId="3267200670" sldId="604"/>
            <ac:spMk id="82" creationId="{615D8C62-C62E-4401-97B9-DDB76FF583BF}"/>
          </ac:spMkLst>
        </pc:spChg>
        <pc:spChg chg="add mod">
          <ac:chgData name="THOMY Philippe" userId="9df777e5-71f9-47e3-9421-f7a221646164" providerId="ADAL" clId="{4B8F8C30-E3A4-4211-BF3B-857329123CEC}" dt="2022-01-24T09:10:38.546" v="5125" actId="1076"/>
          <ac:spMkLst>
            <pc:docMk/>
            <pc:sldMk cId="3267200670" sldId="604"/>
            <ac:spMk id="82" creationId="{811E4211-8648-4667-9ABA-0E5D847BFC51}"/>
          </ac:spMkLst>
        </pc:spChg>
        <pc:spChg chg="add mod">
          <ac:chgData name="THOMY Philippe" userId="9df777e5-71f9-47e3-9421-f7a221646164" providerId="ADAL" clId="{4B8F8C30-E3A4-4211-BF3B-857329123CEC}" dt="2021-12-31T10:42:45.028" v="1036" actId="1076"/>
          <ac:spMkLst>
            <pc:docMk/>
            <pc:sldMk cId="3267200670" sldId="604"/>
            <ac:spMk id="83" creationId="{6933D659-EAD1-457C-88C9-3D0B9E91A3AF}"/>
          </ac:spMkLst>
        </pc:spChg>
        <pc:spChg chg="add del mod">
          <ac:chgData name="THOMY Philippe" userId="9df777e5-71f9-47e3-9421-f7a221646164" providerId="ADAL" clId="{4B8F8C30-E3A4-4211-BF3B-857329123CEC}" dt="2022-01-24T09:11:02.980" v="5129" actId="478"/>
          <ac:spMkLst>
            <pc:docMk/>
            <pc:sldMk cId="3267200670" sldId="604"/>
            <ac:spMk id="84" creationId="{508525DC-3E0B-4E8F-BB27-B4C28B70E198}"/>
          </ac:spMkLst>
        </pc:spChg>
        <pc:spChg chg="add del mod">
          <ac:chgData name="THOMY Philippe" userId="9df777e5-71f9-47e3-9421-f7a221646164" providerId="ADAL" clId="{4B8F8C30-E3A4-4211-BF3B-857329123CEC}" dt="2022-01-24T09:11:18.776" v="5132" actId="478"/>
          <ac:spMkLst>
            <pc:docMk/>
            <pc:sldMk cId="3267200670" sldId="604"/>
            <ac:spMk id="85" creationId="{99FB90CF-1BBB-4448-87D9-DA43EB49736B}"/>
          </ac:spMkLst>
        </pc:spChg>
        <pc:spChg chg="add mod">
          <ac:chgData name="THOMY Philippe" userId="9df777e5-71f9-47e3-9421-f7a221646164" providerId="ADAL" clId="{4B8F8C30-E3A4-4211-BF3B-857329123CEC}" dt="2022-01-24T09:11:45.210" v="5136" actId="1076"/>
          <ac:spMkLst>
            <pc:docMk/>
            <pc:sldMk cId="3267200670" sldId="604"/>
            <ac:spMk id="86" creationId="{24D71F6B-006D-4F46-AA85-2AD042358820}"/>
          </ac:spMkLst>
        </pc:spChg>
        <pc:grpChg chg="mod">
          <ac:chgData name="THOMY Philippe" userId="9df777e5-71f9-47e3-9421-f7a221646164" providerId="ADAL" clId="{4B8F8C30-E3A4-4211-BF3B-857329123CEC}" dt="2021-12-31T10:45:12.712" v="1126" actId="1035"/>
          <ac:grpSpMkLst>
            <pc:docMk/>
            <pc:sldMk cId="3267200670" sldId="604"/>
            <ac:grpSpMk id="15" creationId="{06FDBE83-FE92-4090-B910-8F775ADC41B3}"/>
          </ac:grpSpMkLst>
        </pc:grpChg>
        <pc:grpChg chg="mod">
          <ac:chgData name="THOMY Philippe" userId="9df777e5-71f9-47e3-9421-f7a221646164" providerId="ADAL" clId="{4B8F8C30-E3A4-4211-BF3B-857329123CEC}" dt="2021-12-31T10:45:12.712" v="1126" actId="1035"/>
          <ac:grpSpMkLst>
            <pc:docMk/>
            <pc:sldMk cId="3267200670" sldId="604"/>
            <ac:grpSpMk id="42" creationId="{E820FD3E-1D16-45E2-8F27-7CBC11496A4B}"/>
          </ac:grpSpMkLst>
        </pc:grpChg>
        <pc:picChg chg="mod">
          <ac:chgData name="THOMY Philippe" userId="9df777e5-71f9-47e3-9421-f7a221646164" providerId="ADAL" clId="{4B8F8C30-E3A4-4211-BF3B-857329123CEC}" dt="2021-12-31T10:45:12.712" v="1126" actId="1035"/>
          <ac:picMkLst>
            <pc:docMk/>
            <pc:sldMk cId="3267200670" sldId="604"/>
            <ac:picMk id="10" creationId="{53234EC0-AEF3-4912-AEB3-146F95992242}"/>
          </ac:picMkLst>
        </pc:picChg>
        <pc:picChg chg="mod">
          <ac:chgData name="THOMY Philippe" userId="9df777e5-71f9-47e3-9421-f7a221646164" providerId="ADAL" clId="{4B8F8C30-E3A4-4211-BF3B-857329123CEC}" dt="2021-12-31T10:45:23.098" v="1127" actId="14100"/>
          <ac:picMkLst>
            <pc:docMk/>
            <pc:sldMk cId="3267200670" sldId="604"/>
            <ac:picMk id="74" creationId="{2A9F25B2-D6FB-45F9-9240-E3F064FD1E59}"/>
          </ac:picMkLst>
        </pc:picChg>
      </pc:sldChg>
      <pc:sldChg chg="del ord">
        <pc:chgData name="THOMY Philippe" userId="9df777e5-71f9-47e3-9421-f7a221646164" providerId="ADAL" clId="{4B8F8C30-E3A4-4211-BF3B-857329123CEC}" dt="2022-01-24T17:03:40.070" v="8108" actId="47"/>
        <pc:sldMkLst>
          <pc:docMk/>
          <pc:sldMk cId="2627645805" sldId="605"/>
        </pc:sldMkLst>
      </pc:sldChg>
      <pc:sldChg chg="del">
        <pc:chgData name="THOMY Philippe" userId="9df777e5-71f9-47e3-9421-f7a221646164" providerId="ADAL" clId="{4B8F8C30-E3A4-4211-BF3B-857329123CEC}" dt="2022-01-25T17:27:37.575" v="8259" actId="47"/>
        <pc:sldMkLst>
          <pc:docMk/>
          <pc:sldMk cId="3418682073" sldId="607"/>
        </pc:sldMkLst>
      </pc:sldChg>
      <pc:sldChg chg="del">
        <pc:chgData name="THOMY Philippe" userId="9df777e5-71f9-47e3-9421-f7a221646164" providerId="ADAL" clId="{4B8F8C30-E3A4-4211-BF3B-857329123CEC}" dt="2022-01-25T17:26:28.836" v="8254" actId="47"/>
        <pc:sldMkLst>
          <pc:docMk/>
          <pc:sldMk cId="1862243210" sldId="608"/>
        </pc:sldMkLst>
      </pc:sldChg>
      <pc:sldChg chg="del">
        <pc:chgData name="THOMY Philippe" userId="9df777e5-71f9-47e3-9421-f7a221646164" providerId="ADAL" clId="{4B8F8C30-E3A4-4211-BF3B-857329123CEC}" dt="2022-01-25T17:26:28.836" v="8254" actId="47"/>
        <pc:sldMkLst>
          <pc:docMk/>
          <pc:sldMk cId="117614577" sldId="609"/>
        </pc:sldMkLst>
      </pc:sldChg>
      <pc:sldChg chg="del">
        <pc:chgData name="THOMY Philippe" userId="9df777e5-71f9-47e3-9421-f7a221646164" providerId="ADAL" clId="{4B8F8C30-E3A4-4211-BF3B-857329123CEC}" dt="2022-01-25T17:26:28.836" v="8254" actId="47"/>
        <pc:sldMkLst>
          <pc:docMk/>
          <pc:sldMk cId="862262032" sldId="610"/>
        </pc:sldMkLst>
      </pc:sldChg>
      <pc:sldChg chg="del ord">
        <pc:chgData name="THOMY Philippe" userId="9df777e5-71f9-47e3-9421-f7a221646164" providerId="ADAL" clId="{4B8F8C30-E3A4-4211-BF3B-857329123CEC}" dt="2022-01-24T17:03:46.132" v="8109" actId="47"/>
        <pc:sldMkLst>
          <pc:docMk/>
          <pc:sldMk cId="991398114" sldId="611"/>
        </pc:sldMkLst>
      </pc:sldChg>
      <pc:sldChg chg="del">
        <pc:chgData name="THOMY Philippe" userId="9df777e5-71f9-47e3-9421-f7a221646164" providerId="ADAL" clId="{4B8F8C30-E3A4-4211-BF3B-857329123CEC}" dt="2022-01-24T17:02:52.777" v="8100" actId="47"/>
        <pc:sldMkLst>
          <pc:docMk/>
          <pc:sldMk cId="3298136998" sldId="612"/>
        </pc:sldMkLst>
      </pc:sldChg>
      <pc:sldChg chg="modSp del mod">
        <pc:chgData name="THOMY Philippe" userId="9df777e5-71f9-47e3-9421-f7a221646164" providerId="ADAL" clId="{4B8F8C30-E3A4-4211-BF3B-857329123CEC}" dt="2022-01-24T17:05:33.959" v="8129" actId="2696"/>
        <pc:sldMkLst>
          <pc:docMk/>
          <pc:sldMk cId="1655287298" sldId="614"/>
        </pc:sldMkLst>
        <pc:spChg chg="mod">
          <ac:chgData name="THOMY Philippe" userId="9df777e5-71f9-47e3-9421-f7a221646164" providerId="ADAL" clId="{4B8F8C30-E3A4-4211-BF3B-857329123CEC}" dt="2022-01-24T16:58:14.444" v="8093"/>
          <ac:spMkLst>
            <pc:docMk/>
            <pc:sldMk cId="1655287298" sldId="614"/>
            <ac:spMk id="6" creationId="{1471B9BE-3772-4DF7-8349-B40E48235B9E}"/>
          </ac:spMkLst>
        </pc:spChg>
        <pc:picChg chg="mod">
          <ac:chgData name="THOMY Philippe" userId="9df777e5-71f9-47e3-9421-f7a221646164" providerId="ADAL" clId="{4B8F8C30-E3A4-4211-BF3B-857329123CEC}" dt="2021-12-30T21:12:35.186" v="966" actId="1076"/>
          <ac:picMkLst>
            <pc:docMk/>
            <pc:sldMk cId="1655287298" sldId="614"/>
            <ac:picMk id="4" creationId="{A28BD078-4F87-4FA9-8E0B-4A989E4210AE}"/>
          </ac:picMkLst>
        </pc:pic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2664945260" sldId="614"/>
        </pc:sldMkLst>
      </pc:sldChg>
      <pc:sldChg chg="modSp del mod">
        <pc:chgData name="THOMY Philippe" userId="9df777e5-71f9-47e3-9421-f7a221646164" providerId="ADAL" clId="{4B8F8C30-E3A4-4211-BF3B-857329123CEC}" dt="2022-01-24T17:05:20.323" v="8128" actId="47"/>
        <pc:sldMkLst>
          <pc:docMk/>
          <pc:sldMk cId="3041145452" sldId="615"/>
        </pc:sldMkLst>
        <pc:spChg chg="mod">
          <ac:chgData name="THOMY Philippe" userId="9df777e5-71f9-47e3-9421-f7a221646164" providerId="ADAL" clId="{4B8F8C30-E3A4-4211-BF3B-857329123CEC}" dt="2022-01-24T17:05:04.787" v="8127" actId="20577"/>
          <ac:spMkLst>
            <pc:docMk/>
            <pc:sldMk cId="3041145452" sldId="615"/>
            <ac:spMk id="13" creationId="{423A7093-E76B-4D29-A59E-5FB662695568}"/>
          </ac:spMkLst>
        </pc:spChg>
      </pc:sldChg>
      <pc:sldChg chg="del ord">
        <pc:chgData name="THOMY Philippe" userId="9df777e5-71f9-47e3-9421-f7a221646164" providerId="ADAL" clId="{4B8F8C30-E3A4-4211-BF3B-857329123CEC}" dt="2022-01-24T17:03:59.333" v="8110" actId="47"/>
        <pc:sldMkLst>
          <pc:docMk/>
          <pc:sldMk cId="2850258344" sldId="617"/>
        </pc:sldMkLst>
      </pc:sldChg>
      <pc:sldChg chg="modSp del mod ord">
        <pc:chgData name="THOMY Philippe" userId="9df777e5-71f9-47e3-9421-f7a221646164" providerId="ADAL" clId="{4B8F8C30-E3A4-4211-BF3B-857329123CEC}" dt="2022-01-24T17:03:59.333" v="8110" actId="47"/>
        <pc:sldMkLst>
          <pc:docMk/>
          <pc:sldMk cId="629475645" sldId="618"/>
        </pc:sldMkLst>
        <pc:spChg chg="mod">
          <ac:chgData name="THOMY Philippe" userId="9df777e5-71f9-47e3-9421-f7a221646164" providerId="ADAL" clId="{4B8F8C30-E3A4-4211-BF3B-857329123CEC}" dt="2022-01-06T16:26:03.176" v="1213" actId="20577"/>
          <ac:spMkLst>
            <pc:docMk/>
            <pc:sldMk cId="629475645" sldId="618"/>
            <ac:spMk id="48" creationId="{32443AA1-EF97-4C15-8826-CDB85C1DBDD9}"/>
          </ac:spMkLst>
        </pc:spChg>
      </pc:sldChg>
      <pc:sldChg chg="modSp mod ord">
        <pc:chgData name="THOMY Philippe" userId="9df777e5-71f9-47e3-9421-f7a221646164" providerId="ADAL" clId="{4B8F8C30-E3A4-4211-BF3B-857329123CEC}" dt="2022-01-24T16:43:47.211" v="8058"/>
        <pc:sldMkLst>
          <pc:docMk/>
          <pc:sldMk cId="1576499280" sldId="619"/>
        </pc:sldMkLst>
        <pc:spChg chg="mod">
          <ac:chgData name="THOMY Philippe" userId="9df777e5-71f9-47e3-9421-f7a221646164" providerId="ADAL" clId="{4B8F8C30-E3A4-4211-BF3B-857329123CEC}" dt="2022-01-12T22:09:28.249" v="3132" actId="6549"/>
          <ac:spMkLst>
            <pc:docMk/>
            <pc:sldMk cId="1576499280" sldId="619"/>
            <ac:spMk id="11" creationId="{23C3F32D-AC4E-4B48-B63C-F71A7CD55D1C}"/>
          </ac:spMkLst>
        </pc:spChg>
        <pc:spChg chg="mod">
          <ac:chgData name="THOMY Philippe" userId="9df777e5-71f9-47e3-9421-f7a221646164" providerId="ADAL" clId="{4B8F8C30-E3A4-4211-BF3B-857329123CEC}" dt="2022-01-12T22:09:21.816" v="3129" actId="20577"/>
          <ac:spMkLst>
            <pc:docMk/>
            <pc:sldMk cId="1576499280" sldId="619"/>
            <ac:spMk id="18" creationId="{B204928C-5342-4C2D-8D5E-6B8973A025D3}"/>
          </ac:spMkLst>
        </pc:spChg>
        <pc:spChg chg="mod">
          <ac:chgData name="THOMY Philippe" userId="9df777e5-71f9-47e3-9421-f7a221646164" providerId="ADAL" clId="{4B8F8C30-E3A4-4211-BF3B-857329123CEC}" dt="2022-01-12T22:07:50.619" v="3101"/>
          <ac:spMkLst>
            <pc:docMk/>
            <pc:sldMk cId="1576499280" sldId="619"/>
            <ac:spMk id="19" creationId="{F7249B68-DAA4-4A06-B860-A33423E71810}"/>
          </ac:spMkLst>
        </pc:spChg>
        <pc:spChg chg="mod">
          <ac:chgData name="THOMY Philippe" userId="9df777e5-71f9-47e3-9421-f7a221646164" providerId="ADAL" clId="{4B8F8C30-E3A4-4211-BF3B-857329123CEC}" dt="2022-01-12T22:08:53.981" v="3120" actId="20577"/>
          <ac:spMkLst>
            <pc:docMk/>
            <pc:sldMk cId="1576499280" sldId="619"/>
            <ac:spMk id="20" creationId="{0F1940BE-CD3F-468C-8809-7DB8A641F98D}"/>
          </ac:spMkLst>
        </pc:spChg>
        <pc:spChg chg="mod">
          <ac:chgData name="THOMY Philippe" userId="9df777e5-71f9-47e3-9421-f7a221646164" providerId="ADAL" clId="{4B8F8C30-E3A4-4211-BF3B-857329123CEC}" dt="2022-01-12T22:08:41.741" v="3114" actId="20577"/>
          <ac:spMkLst>
            <pc:docMk/>
            <pc:sldMk cId="1576499280" sldId="619"/>
            <ac:spMk id="21" creationId="{9D18A914-EA26-447D-BF6B-C7B8E091EC2E}"/>
          </ac:spMkLst>
        </pc:spChg>
        <pc:spChg chg="mod">
          <ac:chgData name="THOMY Philippe" userId="9df777e5-71f9-47e3-9421-f7a221646164" providerId="ADAL" clId="{4B8F8C30-E3A4-4211-BF3B-857329123CEC}" dt="2022-01-12T22:08:34.046" v="3110" actId="20577"/>
          <ac:spMkLst>
            <pc:docMk/>
            <pc:sldMk cId="1576499280" sldId="619"/>
            <ac:spMk id="22" creationId="{E59551E5-281B-4E21-A347-F5D99B62B173}"/>
          </ac:spMkLst>
        </pc:spChg>
        <pc:spChg chg="mod">
          <ac:chgData name="THOMY Philippe" userId="9df777e5-71f9-47e3-9421-f7a221646164" providerId="ADAL" clId="{4B8F8C30-E3A4-4211-BF3B-857329123CEC}" dt="2022-01-12T22:08:10.130" v="3109" actId="6549"/>
          <ac:spMkLst>
            <pc:docMk/>
            <pc:sldMk cId="1576499280" sldId="619"/>
            <ac:spMk id="28" creationId="{0C3EF988-D991-4AC1-9B06-AAC446697FA2}"/>
          </ac:spMkLst>
        </pc:spChg>
        <pc:spChg chg="mod">
          <ac:chgData name="THOMY Philippe" userId="9df777e5-71f9-47e3-9421-f7a221646164" providerId="ADAL" clId="{4B8F8C30-E3A4-4211-BF3B-857329123CEC}" dt="2022-01-12T22:09:05.883" v="3122" actId="20577"/>
          <ac:spMkLst>
            <pc:docMk/>
            <pc:sldMk cId="1576499280" sldId="619"/>
            <ac:spMk id="29" creationId="{BBAC85EC-42F4-4556-A659-43E9ED24EF4C}"/>
          </ac:spMkLst>
        </pc:spChg>
        <pc:spChg chg="mod">
          <ac:chgData name="THOMY Philippe" userId="9df777e5-71f9-47e3-9421-f7a221646164" providerId="ADAL" clId="{4B8F8C30-E3A4-4211-BF3B-857329123CEC}" dt="2022-01-12T22:09:02.003" v="3121" actId="20577"/>
          <ac:spMkLst>
            <pc:docMk/>
            <pc:sldMk cId="1576499280" sldId="619"/>
            <ac:spMk id="30" creationId="{4E0232E0-F9F1-42CD-8C68-75195E53F3A6}"/>
          </ac:spMkLst>
        </pc:spChg>
        <pc:spChg chg="mod">
          <ac:chgData name="THOMY Philippe" userId="9df777e5-71f9-47e3-9421-f7a221646164" providerId="ADAL" clId="{4B8F8C30-E3A4-4211-BF3B-857329123CEC}" dt="2022-01-12T22:07:34.404" v="3096" actId="5793"/>
          <ac:spMkLst>
            <pc:docMk/>
            <pc:sldMk cId="1576499280" sldId="619"/>
            <ac:spMk id="50" creationId="{39D03D3E-40DC-48F0-ABF6-77A4FBF0A133}"/>
          </ac:spMkLst>
        </pc:sp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1570289826" sldId="620"/>
        </pc:sldMkLst>
      </pc:sldChg>
      <pc:sldChg chg="addSp delSp modSp del mod ord">
        <pc:chgData name="THOMY Philippe" userId="9df777e5-71f9-47e3-9421-f7a221646164" providerId="ADAL" clId="{4B8F8C30-E3A4-4211-BF3B-857329123CEC}" dt="2022-01-24T17:05:33.959" v="8129" actId="2696"/>
        <pc:sldMkLst>
          <pc:docMk/>
          <pc:sldMk cId="4050005586" sldId="620"/>
        </pc:sldMkLst>
        <pc:spChg chg="mod">
          <ac:chgData name="THOMY Philippe" userId="9df777e5-71f9-47e3-9421-f7a221646164" providerId="ADAL" clId="{4B8F8C30-E3A4-4211-BF3B-857329123CEC}" dt="2022-01-12T17:59:46.116" v="2877" actId="14100"/>
          <ac:spMkLst>
            <pc:docMk/>
            <pc:sldMk cId="4050005586" sldId="620"/>
            <ac:spMk id="3" creationId="{FB6BB0BC-5429-46F6-BCFA-9757251E0095}"/>
          </ac:spMkLst>
        </pc:spChg>
        <pc:spChg chg="mod">
          <ac:chgData name="THOMY Philippe" userId="9df777e5-71f9-47e3-9421-f7a221646164" providerId="ADAL" clId="{4B8F8C30-E3A4-4211-BF3B-857329123CEC}" dt="2022-01-24T16:58:57.891" v="8097"/>
          <ac:spMkLst>
            <pc:docMk/>
            <pc:sldMk cId="4050005586" sldId="620"/>
            <ac:spMk id="6" creationId="{1471B9BE-3772-4DF7-8349-B40E48235B9E}"/>
          </ac:spMkLst>
        </pc:spChg>
        <pc:spChg chg="mod">
          <ac:chgData name="THOMY Philippe" userId="9df777e5-71f9-47e3-9421-f7a221646164" providerId="ADAL" clId="{4B8F8C30-E3A4-4211-BF3B-857329123CEC}" dt="2022-01-12T17:59:51.997" v="2880" actId="14100"/>
          <ac:spMkLst>
            <pc:docMk/>
            <pc:sldMk cId="4050005586" sldId="620"/>
            <ac:spMk id="37" creationId="{56DA9DF7-C75A-4999-8433-7A3B462E2ED9}"/>
          </ac:spMkLst>
        </pc:spChg>
        <pc:spChg chg="mod">
          <ac:chgData name="THOMY Philippe" userId="9df777e5-71f9-47e3-9421-f7a221646164" providerId="ADAL" clId="{4B8F8C30-E3A4-4211-BF3B-857329123CEC}" dt="2022-01-12T18:00:33.613" v="2901" actId="14100"/>
          <ac:spMkLst>
            <pc:docMk/>
            <pc:sldMk cId="4050005586" sldId="620"/>
            <ac:spMk id="41" creationId="{C7CAC418-C4D1-4EE5-A066-FD4F5197D0C8}"/>
          </ac:spMkLst>
        </pc:spChg>
        <pc:spChg chg="mod">
          <ac:chgData name="THOMY Philippe" userId="9df777e5-71f9-47e3-9421-f7a221646164" providerId="ADAL" clId="{4B8F8C30-E3A4-4211-BF3B-857329123CEC}" dt="2022-01-12T18:00:46.719" v="2908" actId="14100"/>
          <ac:spMkLst>
            <pc:docMk/>
            <pc:sldMk cId="4050005586" sldId="620"/>
            <ac:spMk id="42" creationId="{AF8A9289-7404-491C-A843-30534E624C82}"/>
          </ac:spMkLst>
        </pc:spChg>
        <pc:spChg chg="mod">
          <ac:chgData name="THOMY Philippe" userId="9df777e5-71f9-47e3-9421-f7a221646164" providerId="ADAL" clId="{4B8F8C30-E3A4-4211-BF3B-857329123CEC}" dt="2022-01-12T18:00:39.190" v="2904" actId="14100"/>
          <ac:spMkLst>
            <pc:docMk/>
            <pc:sldMk cId="4050005586" sldId="620"/>
            <ac:spMk id="44" creationId="{CF2E0014-433C-41F6-A0A5-DB18FC33B356}"/>
          </ac:spMkLst>
        </pc:spChg>
        <pc:spChg chg="mod">
          <ac:chgData name="THOMY Philippe" userId="9df777e5-71f9-47e3-9421-f7a221646164" providerId="ADAL" clId="{4B8F8C30-E3A4-4211-BF3B-857329123CEC}" dt="2022-01-12T18:00:25.623" v="2897" actId="14100"/>
          <ac:spMkLst>
            <pc:docMk/>
            <pc:sldMk cId="4050005586" sldId="620"/>
            <ac:spMk id="45" creationId="{25A18BA3-3BF6-4BA5-A3AF-ABF4BFF55907}"/>
          </ac:spMkLst>
        </pc:spChg>
        <pc:spChg chg="mod">
          <ac:chgData name="THOMY Philippe" userId="9df777e5-71f9-47e3-9421-f7a221646164" providerId="ADAL" clId="{4B8F8C30-E3A4-4211-BF3B-857329123CEC}" dt="2022-01-12T20:23:13.597" v="3047" actId="20577"/>
          <ac:spMkLst>
            <pc:docMk/>
            <pc:sldMk cId="4050005586" sldId="620"/>
            <ac:spMk id="46" creationId="{64CC371A-63EF-4ADE-9F4F-0B8C3E4C55F4}"/>
          </ac:spMkLst>
        </pc:spChg>
        <pc:spChg chg="mod">
          <ac:chgData name="THOMY Philippe" userId="9df777e5-71f9-47e3-9421-f7a221646164" providerId="ADAL" clId="{4B8F8C30-E3A4-4211-BF3B-857329123CEC}" dt="2022-01-12T20:23:04.758" v="3041" actId="20577"/>
          <ac:spMkLst>
            <pc:docMk/>
            <pc:sldMk cId="4050005586" sldId="620"/>
            <ac:spMk id="51" creationId="{BD3C08F4-49B8-4076-9958-F7B061AA64FC}"/>
          </ac:spMkLst>
        </pc:spChg>
        <pc:spChg chg="mod">
          <ac:chgData name="THOMY Philippe" userId="9df777e5-71f9-47e3-9421-f7a221646164" providerId="ADAL" clId="{4B8F8C30-E3A4-4211-BF3B-857329123CEC}" dt="2022-01-12T18:01:50.207" v="2914" actId="14100"/>
          <ac:spMkLst>
            <pc:docMk/>
            <pc:sldMk cId="4050005586" sldId="620"/>
            <ac:spMk id="58" creationId="{813753CD-76AD-4EEB-A1C8-2791DD9B1E6D}"/>
          </ac:spMkLst>
        </pc:spChg>
        <pc:spChg chg="mod">
          <ac:chgData name="THOMY Philippe" userId="9df777e5-71f9-47e3-9421-f7a221646164" providerId="ADAL" clId="{4B8F8C30-E3A4-4211-BF3B-857329123CEC}" dt="2022-01-12T18:01:58.984" v="2921" actId="14100"/>
          <ac:spMkLst>
            <pc:docMk/>
            <pc:sldMk cId="4050005586" sldId="620"/>
            <ac:spMk id="59" creationId="{C8E2C178-F28E-49BE-A2D8-B5275602E97E}"/>
          </ac:spMkLst>
        </pc:spChg>
        <pc:spChg chg="mod">
          <ac:chgData name="THOMY Philippe" userId="9df777e5-71f9-47e3-9421-f7a221646164" providerId="ADAL" clId="{4B8F8C30-E3A4-4211-BF3B-857329123CEC}" dt="2022-01-12T18:02:09.043" v="2927" actId="14100"/>
          <ac:spMkLst>
            <pc:docMk/>
            <pc:sldMk cId="4050005586" sldId="620"/>
            <ac:spMk id="67" creationId="{234C4F21-BF62-4962-97BB-036AC7B1E269}"/>
          </ac:spMkLst>
        </pc:spChg>
        <pc:spChg chg="del mod">
          <ac:chgData name="THOMY Philippe" userId="9df777e5-71f9-47e3-9421-f7a221646164" providerId="ADAL" clId="{4B8F8C30-E3A4-4211-BF3B-857329123CEC}" dt="2022-01-12T18:02:20.954" v="2929" actId="478"/>
          <ac:spMkLst>
            <pc:docMk/>
            <pc:sldMk cId="4050005586" sldId="620"/>
            <ac:spMk id="68" creationId="{83CA3289-123F-4A3F-BA0B-8A430160D7F6}"/>
          </ac:spMkLst>
        </pc:spChg>
        <pc:spChg chg="del mod">
          <ac:chgData name="THOMY Philippe" userId="9df777e5-71f9-47e3-9421-f7a221646164" providerId="ADAL" clId="{4B8F8C30-E3A4-4211-BF3B-857329123CEC}" dt="2022-01-12T18:02:20.954" v="2929" actId="478"/>
          <ac:spMkLst>
            <pc:docMk/>
            <pc:sldMk cId="4050005586" sldId="620"/>
            <ac:spMk id="69" creationId="{3E438C2D-2550-4E8C-889F-34996DEFE4FA}"/>
          </ac:spMkLst>
        </pc:spChg>
        <pc:spChg chg="del mod">
          <ac:chgData name="THOMY Philippe" userId="9df777e5-71f9-47e3-9421-f7a221646164" providerId="ADAL" clId="{4B8F8C30-E3A4-4211-BF3B-857329123CEC}" dt="2022-01-12T18:03:01.971" v="2939" actId="478"/>
          <ac:spMkLst>
            <pc:docMk/>
            <pc:sldMk cId="4050005586" sldId="620"/>
            <ac:spMk id="72" creationId="{7D2D01C9-8C0A-4E74-B297-8D69FEF2B5DF}"/>
          </ac:spMkLst>
        </pc:spChg>
        <pc:spChg chg="mod">
          <ac:chgData name="THOMY Philippe" userId="9df777e5-71f9-47e3-9421-f7a221646164" providerId="ADAL" clId="{4B8F8C30-E3A4-4211-BF3B-857329123CEC}" dt="2022-01-12T20:42:50.382" v="3059" actId="20577"/>
          <ac:spMkLst>
            <pc:docMk/>
            <pc:sldMk cId="4050005586" sldId="620"/>
            <ac:spMk id="73" creationId="{23BF70EA-2ADF-4E3E-B3DD-27AB35E68D8B}"/>
          </ac:spMkLst>
        </pc:spChg>
        <pc:spChg chg="mod">
          <ac:chgData name="THOMY Philippe" userId="9df777e5-71f9-47e3-9421-f7a221646164" providerId="ADAL" clId="{4B8F8C30-E3A4-4211-BF3B-857329123CEC}" dt="2022-01-12T18:04:59.749" v="3004" actId="14100"/>
          <ac:spMkLst>
            <pc:docMk/>
            <pc:sldMk cId="4050005586" sldId="620"/>
            <ac:spMk id="77" creationId="{20948FEA-4E97-4128-B0F6-68C2FCF94068}"/>
          </ac:spMkLst>
        </pc:spChg>
        <pc:spChg chg="mod">
          <ac:chgData name="THOMY Philippe" userId="9df777e5-71f9-47e3-9421-f7a221646164" providerId="ADAL" clId="{4B8F8C30-E3A4-4211-BF3B-857329123CEC}" dt="2022-01-12T18:04:41.463" v="2991" actId="14100"/>
          <ac:spMkLst>
            <pc:docMk/>
            <pc:sldMk cId="4050005586" sldId="620"/>
            <ac:spMk id="81" creationId="{04BC7C10-4D6B-4EE0-BC1B-2B552F644B6A}"/>
          </ac:spMkLst>
        </pc:spChg>
        <pc:spChg chg="mod">
          <ac:chgData name="THOMY Philippe" userId="9df777e5-71f9-47e3-9421-f7a221646164" providerId="ADAL" clId="{4B8F8C30-E3A4-4211-BF3B-857329123CEC}" dt="2022-01-12T18:04:49.771" v="2998" actId="14100"/>
          <ac:spMkLst>
            <pc:docMk/>
            <pc:sldMk cId="4050005586" sldId="620"/>
            <ac:spMk id="82" creationId="{7928C25B-F1AA-4125-A29B-6FE7C97BF5E0}"/>
          </ac:spMkLst>
        </pc:spChg>
        <pc:spChg chg="mod">
          <ac:chgData name="THOMY Philippe" userId="9df777e5-71f9-47e3-9421-f7a221646164" providerId="ADAL" clId="{4B8F8C30-E3A4-4211-BF3B-857329123CEC}" dt="2022-01-12T18:04:23.524" v="2977" actId="14100"/>
          <ac:spMkLst>
            <pc:docMk/>
            <pc:sldMk cId="4050005586" sldId="620"/>
            <ac:spMk id="85" creationId="{4A6A5CD2-2840-46F1-9352-3574FAE4ABB2}"/>
          </ac:spMkLst>
        </pc:spChg>
        <pc:spChg chg="mod">
          <ac:chgData name="THOMY Philippe" userId="9df777e5-71f9-47e3-9421-f7a221646164" providerId="ADAL" clId="{4B8F8C30-E3A4-4211-BF3B-857329123CEC}" dt="2022-01-12T18:04:30.485" v="2984" actId="14100"/>
          <ac:spMkLst>
            <pc:docMk/>
            <pc:sldMk cId="4050005586" sldId="620"/>
            <ac:spMk id="88" creationId="{15972B04-D1A3-4ECE-AEE5-A2358073C1B6}"/>
          </ac:spMkLst>
        </pc:spChg>
        <pc:spChg chg="mod">
          <ac:chgData name="THOMY Philippe" userId="9df777e5-71f9-47e3-9421-f7a221646164" providerId="ADAL" clId="{4B8F8C30-E3A4-4211-BF3B-857329123CEC}" dt="2022-01-12T18:04:13.744" v="2968" actId="1037"/>
          <ac:spMkLst>
            <pc:docMk/>
            <pc:sldMk cId="4050005586" sldId="620"/>
            <ac:spMk id="95" creationId="{F048EFC9-BBF5-468B-B4DC-823048A21C42}"/>
          </ac:spMkLst>
        </pc:spChg>
        <pc:spChg chg="del">
          <ac:chgData name="THOMY Philippe" userId="9df777e5-71f9-47e3-9421-f7a221646164" providerId="ADAL" clId="{4B8F8C30-E3A4-4211-BF3B-857329123CEC}" dt="2022-01-12T18:03:21.420" v="2942" actId="478"/>
          <ac:spMkLst>
            <pc:docMk/>
            <pc:sldMk cId="4050005586" sldId="620"/>
            <ac:spMk id="96" creationId="{4E8777CB-F50D-4D27-89E4-121817A9F74C}"/>
          </ac:spMkLst>
        </pc:spChg>
        <pc:spChg chg="del">
          <ac:chgData name="THOMY Philippe" userId="9df777e5-71f9-47e3-9421-f7a221646164" providerId="ADAL" clId="{4B8F8C30-E3A4-4211-BF3B-857329123CEC}" dt="2022-01-12T18:03:21.420" v="2942" actId="478"/>
          <ac:spMkLst>
            <pc:docMk/>
            <pc:sldMk cId="4050005586" sldId="620"/>
            <ac:spMk id="97" creationId="{30F35A03-7CD2-417A-807E-4FC412F80893}"/>
          </ac:spMkLst>
        </pc:spChg>
        <pc:spChg chg="del">
          <ac:chgData name="THOMY Philippe" userId="9df777e5-71f9-47e3-9421-f7a221646164" providerId="ADAL" clId="{4B8F8C30-E3A4-4211-BF3B-857329123CEC}" dt="2022-01-12T18:03:21.420" v="2942" actId="478"/>
          <ac:spMkLst>
            <pc:docMk/>
            <pc:sldMk cId="4050005586" sldId="620"/>
            <ac:spMk id="98" creationId="{DF62DFF0-5B27-4AB4-9BF7-7787A03AA5E2}"/>
          </ac:spMkLst>
        </pc:spChg>
        <pc:spChg chg="del">
          <ac:chgData name="THOMY Philippe" userId="9df777e5-71f9-47e3-9421-f7a221646164" providerId="ADAL" clId="{4B8F8C30-E3A4-4211-BF3B-857329123CEC}" dt="2022-01-12T18:03:21.420" v="2942" actId="478"/>
          <ac:spMkLst>
            <pc:docMk/>
            <pc:sldMk cId="4050005586" sldId="620"/>
            <ac:spMk id="99" creationId="{5106FBB9-0164-491C-8DB6-533C7E92A704}"/>
          </ac:spMkLst>
        </pc:spChg>
        <pc:spChg chg="del">
          <ac:chgData name="THOMY Philippe" userId="9df777e5-71f9-47e3-9421-f7a221646164" providerId="ADAL" clId="{4B8F8C30-E3A4-4211-BF3B-857329123CEC}" dt="2022-01-12T18:03:21.420" v="2942" actId="478"/>
          <ac:spMkLst>
            <pc:docMk/>
            <pc:sldMk cId="4050005586" sldId="620"/>
            <ac:spMk id="100" creationId="{97E9CDF8-8CAC-4FF8-A6AF-43462EB7095E}"/>
          </ac:spMkLst>
        </pc:spChg>
        <pc:spChg chg="mod">
          <ac:chgData name="THOMY Philippe" userId="9df777e5-71f9-47e3-9421-f7a221646164" providerId="ADAL" clId="{4B8F8C30-E3A4-4211-BF3B-857329123CEC}" dt="2022-01-12T17:59:38.195" v="2873" actId="14100"/>
          <ac:spMkLst>
            <pc:docMk/>
            <pc:sldMk cId="4050005586" sldId="620"/>
            <ac:spMk id="104" creationId="{C7B7583B-670D-429E-844A-F78A4A7C4F74}"/>
          </ac:spMkLst>
        </pc:spChg>
        <pc:spChg chg="mod">
          <ac:chgData name="THOMY Philippe" userId="9df777e5-71f9-47e3-9421-f7a221646164" providerId="ADAL" clId="{4B8F8C30-E3A4-4211-BF3B-857329123CEC}" dt="2022-01-12T20:22:57.007" v="3035" actId="20577"/>
          <ac:spMkLst>
            <pc:docMk/>
            <pc:sldMk cId="4050005586" sldId="620"/>
            <ac:spMk id="105" creationId="{29E74D6D-A551-4228-8B4A-33B11079FD17}"/>
          </ac:spMkLst>
        </pc:spChg>
        <pc:spChg chg="mod">
          <ac:chgData name="THOMY Philippe" userId="9df777e5-71f9-47e3-9421-f7a221646164" providerId="ADAL" clId="{4B8F8C30-E3A4-4211-BF3B-857329123CEC}" dt="2022-01-12T18:00:01.453" v="2884" actId="14100"/>
          <ac:spMkLst>
            <pc:docMk/>
            <pc:sldMk cId="4050005586" sldId="620"/>
            <ac:spMk id="107" creationId="{3496200B-C8EC-4905-AD95-6BAEB2D50A8A}"/>
          </ac:spMkLst>
        </pc:spChg>
        <pc:spChg chg="del mod">
          <ac:chgData name="THOMY Philippe" userId="9df777e5-71f9-47e3-9421-f7a221646164" providerId="ADAL" clId="{4B8F8C30-E3A4-4211-BF3B-857329123CEC}" dt="2022-01-12T18:02:47.213" v="2935" actId="478"/>
          <ac:spMkLst>
            <pc:docMk/>
            <pc:sldMk cId="4050005586" sldId="620"/>
            <ac:spMk id="108" creationId="{944FACD0-7A30-478A-9055-135BA2A18E48}"/>
          </ac:spMkLst>
        </pc:spChg>
        <pc:spChg chg="add mod">
          <ac:chgData name="THOMY Philippe" userId="9df777e5-71f9-47e3-9421-f7a221646164" providerId="ADAL" clId="{4B8F8C30-E3A4-4211-BF3B-857329123CEC}" dt="2022-01-12T18:02:40.718" v="2933" actId="1076"/>
          <ac:spMkLst>
            <pc:docMk/>
            <pc:sldMk cId="4050005586" sldId="620"/>
            <ac:spMk id="109" creationId="{961E1B98-59A0-42EE-A83C-8C2AC7B6E8A0}"/>
          </ac:spMkLst>
        </pc:spChg>
        <pc:spChg chg="add mod">
          <ac:chgData name="THOMY Philippe" userId="9df777e5-71f9-47e3-9421-f7a221646164" providerId="ADAL" clId="{4B8F8C30-E3A4-4211-BF3B-857329123CEC}" dt="2022-01-12T18:02:31.872" v="2932" actId="1076"/>
          <ac:spMkLst>
            <pc:docMk/>
            <pc:sldMk cId="4050005586" sldId="620"/>
            <ac:spMk id="110" creationId="{151C088B-9D23-4BA9-89D6-A042EF1AB89F}"/>
          </ac:spMkLst>
        </pc:spChg>
        <pc:spChg chg="add mod">
          <ac:chgData name="THOMY Philippe" userId="9df777e5-71f9-47e3-9421-f7a221646164" providerId="ADAL" clId="{4B8F8C30-E3A4-4211-BF3B-857329123CEC}" dt="2022-01-12T18:02:54.092" v="2937" actId="1076"/>
          <ac:spMkLst>
            <pc:docMk/>
            <pc:sldMk cId="4050005586" sldId="620"/>
            <ac:spMk id="111" creationId="{5E9D5BDB-1D7D-489D-988C-D2B3493C4C59}"/>
          </ac:spMkLst>
        </pc:spChg>
        <pc:spChg chg="add mod">
          <ac:chgData name="THOMY Philippe" userId="9df777e5-71f9-47e3-9421-f7a221646164" providerId="ADAL" clId="{4B8F8C30-E3A4-4211-BF3B-857329123CEC}" dt="2022-01-12T18:03:07.793" v="2941" actId="1076"/>
          <ac:spMkLst>
            <pc:docMk/>
            <pc:sldMk cId="4050005586" sldId="620"/>
            <ac:spMk id="112" creationId="{321DFEAB-F5BF-40F6-96DF-6EF4C47695E0}"/>
          </ac:spMkLst>
        </pc:spChg>
        <pc:spChg chg="add mod">
          <ac:chgData name="THOMY Philippe" userId="9df777e5-71f9-47e3-9421-f7a221646164" providerId="ADAL" clId="{4B8F8C30-E3A4-4211-BF3B-857329123CEC}" dt="2022-01-12T18:03:29.759" v="2944" actId="1076"/>
          <ac:spMkLst>
            <pc:docMk/>
            <pc:sldMk cId="4050005586" sldId="620"/>
            <ac:spMk id="113" creationId="{0F1E40AF-CD6C-41B7-AE87-7B0496FE5730}"/>
          </ac:spMkLst>
        </pc:spChg>
        <pc:spChg chg="mod">
          <ac:chgData name="THOMY Philippe" userId="9df777e5-71f9-47e3-9421-f7a221646164" providerId="ADAL" clId="{4B8F8C30-E3A4-4211-BF3B-857329123CEC}" dt="2022-01-12T18:05:28.670" v="3029" actId="1036"/>
          <ac:spMkLst>
            <pc:docMk/>
            <pc:sldMk cId="4050005586" sldId="620"/>
            <ac:spMk id="117" creationId="{2559EA29-9F43-441E-9637-05D7ED53CCFA}"/>
          </ac:spMkLst>
        </pc:spChg>
        <pc:spChg chg="mod">
          <ac:chgData name="THOMY Philippe" userId="9df777e5-71f9-47e3-9421-f7a221646164" providerId="ADAL" clId="{4B8F8C30-E3A4-4211-BF3B-857329123CEC}" dt="2022-01-12T18:00:16.901" v="2890" actId="14100"/>
          <ac:spMkLst>
            <pc:docMk/>
            <pc:sldMk cId="4050005586" sldId="620"/>
            <ac:spMk id="120" creationId="{0DCA43EC-4613-40D8-8ABB-6F0C22973E66}"/>
          </ac:spMkLst>
        </pc:spChg>
        <pc:spChg chg="mod">
          <ac:chgData name="THOMY Philippe" userId="9df777e5-71f9-47e3-9421-f7a221646164" providerId="ADAL" clId="{4B8F8C30-E3A4-4211-BF3B-857329123CEC}" dt="2022-01-12T17:59:27.312" v="2867" actId="14100"/>
          <ac:spMkLst>
            <pc:docMk/>
            <pc:sldMk cId="4050005586" sldId="620"/>
            <ac:spMk id="121" creationId="{E28A6056-A4DE-46D5-A67F-82FEA8416213}"/>
          </ac:spMkLst>
        </pc:spChg>
        <pc:spChg chg="add mod">
          <ac:chgData name="THOMY Philippe" userId="9df777e5-71f9-47e3-9421-f7a221646164" providerId="ADAL" clId="{4B8F8C30-E3A4-4211-BF3B-857329123CEC}" dt="2022-01-12T18:03:36.749" v="2946" actId="1076"/>
          <ac:spMkLst>
            <pc:docMk/>
            <pc:sldMk cId="4050005586" sldId="620"/>
            <ac:spMk id="122" creationId="{C7EF29B1-80AC-462A-BD93-2EBF2B2CA771}"/>
          </ac:spMkLst>
        </pc:spChg>
        <pc:spChg chg="add mod">
          <ac:chgData name="THOMY Philippe" userId="9df777e5-71f9-47e3-9421-f7a221646164" providerId="ADAL" clId="{4B8F8C30-E3A4-4211-BF3B-857329123CEC}" dt="2022-01-12T18:03:48.517" v="2948" actId="1076"/>
          <ac:spMkLst>
            <pc:docMk/>
            <pc:sldMk cId="4050005586" sldId="620"/>
            <ac:spMk id="123" creationId="{50014528-1CDA-4079-BD6B-8357BCF8EEC4}"/>
          </ac:spMkLst>
        </pc:spChg>
        <pc:spChg chg="add mod">
          <ac:chgData name="THOMY Philippe" userId="9df777e5-71f9-47e3-9421-f7a221646164" providerId="ADAL" clId="{4B8F8C30-E3A4-4211-BF3B-857329123CEC}" dt="2022-01-12T18:03:54.524" v="2950" actId="1076"/>
          <ac:spMkLst>
            <pc:docMk/>
            <pc:sldMk cId="4050005586" sldId="620"/>
            <ac:spMk id="126" creationId="{C0547940-7BC0-450F-88C2-2B183DFBBE08}"/>
          </ac:spMkLst>
        </pc:spChg>
        <pc:spChg chg="add mod">
          <ac:chgData name="THOMY Philippe" userId="9df777e5-71f9-47e3-9421-f7a221646164" providerId="ADAL" clId="{4B8F8C30-E3A4-4211-BF3B-857329123CEC}" dt="2022-01-12T18:04:01.351" v="2952" actId="1076"/>
          <ac:spMkLst>
            <pc:docMk/>
            <pc:sldMk cId="4050005586" sldId="620"/>
            <ac:spMk id="127" creationId="{DF04824C-1F29-494F-8F6D-1E52E233CED3}"/>
          </ac:spMkLst>
        </pc:spChg>
        <pc:spChg chg="mod ord">
          <ac:chgData name="THOMY Philippe" userId="9df777e5-71f9-47e3-9421-f7a221646164" providerId="ADAL" clId="{4B8F8C30-E3A4-4211-BF3B-857329123CEC}" dt="2022-01-12T19:53:30.450" v="3031" actId="166"/>
          <ac:spMkLst>
            <pc:docMk/>
            <pc:sldMk cId="4050005586" sldId="620"/>
            <ac:spMk id="131" creationId="{8015BF3B-F9E2-4D04-BBF4-033F83D126D0}"/>
          </ac:spMkLst>
        </pc:spChg>
      </pc:sldChg>
      <pc:sldChg chg="del">
        <pc:chgData name="THOMY Philippe" userId="9df777e5-71f9-47e3-9421-f7a221646164" providerId="ADAL" clId="{4B8F8C30-E3A4-4211-BF3B-857329123CEC}" dt="2022-01-24T17:02:42.218" v="8098" actId="47"/>
        <pc:sldMkLst>
          <pc:docMk/>
          <pc:sldMk cId="2136255055" sldId="621"/>
        </pc:sldMkLst>
      </pc:sldChg>
      <pc:sldChg chg="del">
        <pc:chgData name="THOMY Philippe" userId="9df777e5-71f9-47e3-9421-f7a221646164" providerId="ADAL" clId="{4B8F8C30-E3A4-4211-BF3B-857329123CEC}" dt="2022-01-24T17:02:44.666" v="8099" actId="47"/>
        <pc:sldMkLst>
          <pc:docMk/>
          <pc:sldMk cId="3729945616" sldId="622"/>
        </pc:sldMkLst>
      </pc:sldChg>
      <pc:sldChg chg="del ord">
        <pc:chgData name="THOMY Philippe" userId="9df777e5-71f9-47e3-9421-f7a221646164" providerId="ADAL" clId="{4B8F8C30-E3A4-4211-BF3B-857329123CEC}" dt="2022-01-24T17:03:59.333" v="8110" actId="47"/>
        <pc:sldMkLst>
          <pc:docMk/>
          <pc:sldMk cId="3308052454" sldId="623"/>
        </pc:sldMkLst>
      </pc:sldChg>
      <pc:sldChg chg="modSp del mod">
        <pc:chgData name="THOMY Philippe" userId="9df777e5-71f9-47e3-9421-f7a221646164" providerId="ADAL" clId="{4B8F8C30-E3A4-4211-BF3B-857329123CEC}" dt="2022-01-25T17:29:14.806" v="8260" actId="47"/>
        <pc:sldMkLst>
          <pc:docMk/>
          <pc:sldMk cId="91522250" sldId="625"/>
        </pc:sldMkLst>
        <pc:spChg chg="mod">
          <ac:chgData name="THOMY Philippe" userId="9df777e5-71f9-47e3-9421-f7a221646164" providerId="ADAL" clId="{4B8F8C30-E3A4-4211-BF3B-857329123CEC}" dt="2022-01-24T17:07:25.092" v="8164" actId="404"/>
          <ac:spMkLst>
            <pc:docMk/>
            <pc:sldMk cId="91522250" sldId="625"/>
            <ac:spMk id="13" creationId="{423A7093-E76B-4D29-A59E-5FB662695568}"/>
          </ac:spMkLst>
        </pc:spChg>
      </pc:sldChg>
      <pc:sldChg chg="modSp add mod ord">
        <pc:chgData name="THOMY Philippe" userId="9df777e5-71f9-47e3-9421-f7a221646164" providerId="ADAL" clId="{4B8F8C30-E3A4-4211-BF3B-857329123CEC}" dt="2022-01-25T17:27:29.126" v="8258"/>
        <pc:sldMkLst>
          <pc:docMk/>
          <pc:sldMk cId="1343575072" sldId="627"/>
        </pc:sldMkLst>
        <pc:spChg chg="mod">
          <ac:chgData name="THOMY Philippe" userId="9df777e5-71f9-47e3-9421-f7a221646164" providerId="ADAL" clId="{4B8F8C30-E3A4-4211-BF3B-857329123CEC}" dt="2022-01-24T16:35:15.321" v="8014" actId="1076"/>
          <ac:spMkLst>
            <pc:docMk/>
            <pc:sldMk cId="1343575072" sldId="627"/>
            <ac:spMk id="2" creationId="{D3F0BE35-81AA-453A-80B7-55405C74A7E2}"/>
          </ac:spMkLst>
        </pc:spChg>
        <pc:spChg chg="mod">
          <ac:chgData name="THOMY Philippe" userId="9df777e5-71f9-47e3-9421-f7a221646164" providerId="ADAL" clId="{4B8F8C30-E3A4-4211-BF3B-857329123CEC}" dt="2022-01-24T16:35:49.978" v="8016" actId="1076"/>
          <ac:spMkLst>
            <pc:docMk/>
            <pc:sldMk cId="1343575072" sldId="627"/>
            <ac:spMk id="81" creationId="{7B49FFC2-C670-410B-8717-349FDB4B50B7}"/>
          </ac:spMkLst>
        </pc:spChg>
        <pc:spChg chg="mod">
          <ac:chgData name="THOMY Philippe" userId="9df777e5-71f9-47e3-9421-f7a221646164" providerId="ADAL" clId="{4B8F8C30-E3A4-4211-BF3B-857329123CEC}" dt="2022-01-24T16:35:40.811" v="8015" actId="14100"/>
          <ac:spMkLst>
            <pc:docMk/>
            <pc:sldMk cId="1343575072" sldId="627"/>
            <ac:spMk id="142" creationId="{6C82F136-D309-4F94-A460-6F51352390E9}"/>
          </ac:spMkLst>
        </pc:spChg>
      </pc:sldChg>
      <pc:sldChg chg="del ord">
        <pc:chgData name="THOMY Philippe" userId="9df777e5-71f9-47e3-9421-f7a221646164" providerId="ADAL" clId="{4B8F8C30-E3A4-4211-BF3B-857329123CEC}" dt="2022-01-18T16:34:22.125" v="4127" actId="2696"/>
        <pc:sldMkLst>
          <pc:docMk/>
          <pc:sldMk cId="4242581994" sldId="627"/>
        </pc:sldMkLst>
      </pc:sldChg>
      <pc:sldChg chg="modSp add mod">
        <pc:chgData name="THOMY Philippe" userId="9df777e5-71f9-47e3-9421-f7a221646164" providerId="ADAL" clId="{4B8F8C30-E3A4-4211-BF3B-857329123CEC}" dt="2022-01-25T17:55:30.047" v="8266" actId="6549"/>
        <pc:sldMkLst>
          <pc:docMk/>
          <pc:sldMk cId="3218010738" sldId="628"/>
        </pc:sldMkLst>
        <pc:spChg chg="mod">
          <ac:chgData name="THOMY Philippe" userId="9df777e5-71f9-47e3-9421-f7a221646164" providerId="ADAL" clId="{4B8F8C30-E3A4-4211-BF3B-857329123CEC}" dt="2022-01-25T17:55:30.047" v="8266" actId="6549"/>
          <ac:spMkLst>
            <pc:docMk/>
            <pc:sldMk cId="3218010738" sldId="628"/>
            <ac:spMk id="13" creationId="{423A7093-E76B-4D29-A59E-5FB662695568}"/>
          </ac:spMkLst>
        </pc:spChg>
      </pc:sldChg>
      <pc:sldChg chg="del">
        <pc:chgData name="THOMY Philippe" userId="9df777e5-71f9-47e3-9421-f7a221646164" providerId="ADAL" clId="{4B8F8C30-E3A4-4211-BF3B-857329123CEC}" dt="2022-01-24T09:18:17.911" v="5152" actId="2696"/>
        <pc:sldMkLst>
          <pc:docMk/>
          <pc:sldMk cId="4069329707" sldId="628"/>
        </pc:sldMkLst>
      </pc:sldChg>
      <pc:sldChg chg="addSp delSp modSp mod">
        <pc:chgData name="THOMY Philippe" userId="9df777e5-71f9-47e3-9421-f7a221646164" providerId="ADAL" clId="{4B8F8C30-E3A4-4211-BF3B-857329123CEC}" dt="2022-01-13T10:37:49.323" v="4123" actId="478"/>
        <pc:sldMkLst>
          <pc:docMk/>
          <pc:sldMk cId="1311274827" sldId="629"/>
        </pc:sldMkLst>
        <pc:spChg chg="add del mod topLvl">
          <ac:chgData name="THOMY Philippe" userId="9df777e5-71f9-47e3-9421-f7a221646164" providerId="ADAL" clId="{4B8F8C30-E3A4-4211-BF3B-857329123CEC}" dt="2022-01-13T10:18:47.589" v="3861" actId="478"/>
          <ac:spMkLst>
            <pc:docMk/>
            <pc:sldMk cId="1311274827" sldId="629"/>
            <ac:spMk id="2" creationId="{3DE87BEB-AEAC-4451-8B17-EE99B49F0BF1}"/>
          </ac:spMkLst>
        </pc:spChg>
        <pc:spChg chg="mod">
          <ac:chgData name="THOMY Philippe" userId="9df777e5-71f9-47e3-9421-f7a221646164" providerId="ADAL" clId="{4B8F8C30-E3A4-4211-BF3B-857329123CEC}" dt="2022-01-13T09:12:58.987" v="3160" actId="1076"/>
          <ac:spMkLst>
            <pc:docMk/>
            <pc:sldMk cId="1311274827" sldId="629"/>
            <ac:spMk id="6" creationId="{1471B9BE-3772-4DF7-8349-B40E48235B9E}"/>
          </ac:spMkLst>
        </pc:spChg>
        <pc:spChg chg="del mod">
          <ac:chgData name="THOMY Philippe" userId="9df777e5-71f9-47e3-9421-f7a221646164" providerId="ADAL" clId="{4B8F8C30-E3A4-4211-BF3B-857329123CEC}" dt="2022-01-13T10:37:49.323" v="4123" actId="478"/>
          <ac:spMkLst>
            <pc:docMk/>
            <pc:sldMk cId="1311274827" sldId="629"/>
            <ac:spMk id="7" creationId="{2EB67653-70C4-4E3B-925D-48D8C2DF848A}"/>
          </ac:spMkLst>
        </pc:spChg>
        <pc:spChg chg="mod">
          <ac:chgData name="THOMY Philippe" userId="9df777e5-71f9-47e3-9421-f7a221646164" providerId="ADAL" clId="{4B8F8C30-E3A4-4211-BF3B-857329123CEC}" dt="2022-01-13T09:09:33.812" v="3134" actId="27636"/>
          <ac:spMkLst>
            <pc:docMk/>
            <pc:sldMk cId="1311274827" sldId="629"/>
            <ac:spMk id="30" creationId="{57DB8C35-3FE9-43D2-9AC4-F31670A64FEF}"/>
          </ac:spMkLst>
        </pc:spChg>
        <pc:spChg chg="add del mod">
          <ac:chgData name="THOMY Philippe" userId="9df777e5-71f9-47e3-9421-f7a221646164" providerId="ADAL" clId="{4B8F8C30-E3A4-4211-BF3B-857329123CEC}" dt="2022-01-13T09:36:31.688" v="3532" actId="478"/>
          <ac:spMkLst>
            <pc:docMk/>
            <pc:sldMk cId="1311274827" sldId="629"/>
            <ac:spMk id="68" creationId="{171C107A-0D50-4A1D-8F25-C1D157FDD0C5}"/>
          </ac:spMkLst>
        </pc:spChg>
        <pc:spChg chg="add del">
          <ac:chgData name="THOMY Philippe" userId="9df777e5-71f9-47e3-9421-f7a221646164" providerId="ADAL" clId="{4B8F8C30-E3A4-4211-BF3B-857329123CEC}" dt="2022-01-13T09:37:02.095" v="3534" actId="478"/>
          <ac:spMkLst>
            <pc:docMk/>
            <pc:sldMk cId="1311274827" sldId="629"/>
            <ac:spMk id="69" creationId="{76E629A7-389F-4288-B7B0-1679A68E00D8}"/>
          </ac:spMkLst>
        </pc:spChg>
        <pc:spChg chg="add del mod ord">
          <ac:chgData name="THOMY Philippe" userId="9df777e5-71f9-47e3-9421-f7a221646164" providerId="ADAL" clId="{4B8F8C30-E3A4-4211-BF3B-857329123CEC}" dt="2022-01-13T10:05:12.198" v="3745" actId="478"/>
          <ac:spMkLst>
            <pc:docMk/>
            <pc:sldMk cId="1311274827" sldId="629"/>
            <ac:spMk id="70" creationId="{E85DFDBF-2DE3-4952-8AAF-17AD4D9D773A}"/>
          </ac:spMkLst>
        </pc:spChg>
        <pc:spChg chg="add mod ord">
          <ac:chgData name="THOMY Philippe" userId="9df777e5-71f9-47e3-9421-f7a221646164" providerId="ADAL" clId="{4B8F8C30-E3A4-4211-BF3B-857329123CEC}" dt="2022-01-13T09:44:52.144" v="3559" actId="164"/>
          <ac:spMkLst>
            <pc:docMk/>
            <pc:sldMk cId="1311274827" sldId="629"/>
            <ac:spMk id="71" creationId="{02302490-09A5-4AAA-827F-A260C9102B65}"/>
          </ac:spMkLst>
        </pc:spChg>
        <pc:spChg chg="add mod">
          <ac:chgData name="THOMY Philippe" userId="9df777e5-71f9-47e3-9421-f7a221646164" providerId="ADAL" clId="{4B8F8C30-E3A4-4211-BF3B-857329123CEC}" dt="2022-01-13T09:44:52.144" v="3559" actId="164"/>
          <ac:spMkLst>
            <pc:docMk/>
            <pc:sldMk cId="1311274827" sldId="629"/>
            <ac:spMk id="72" creationId="{0DB180A9-1D02-47A0-AC54-9A746D3BB49B}"/>
          </ac:spMkLst>
        </pc:spChg>
        <pc:spChg chg="add mod ord">
          <ac:chgData name="THOMY Philippe" userId="9df777e5-71f9-47e3-9421-f7a221646164" providerId="ADAL" clId="{4B8F8C30-E3A4-4211-BF3B-857329123CEC}" dt="2022-01-13T09:47:38.704" v="3572" actId="164"/>
          <ac:spMkLst>
            <pc:docMk/>
            <pc:sldMk cId="1311274827" sldId="629"/>
            <ac:spMk id="74" creationId="{0AECA747-5510-4F84-BB97-B08C7D73B14B}"/>
          </ac:spMkLst>
        </pc:spChg>
        <pc:spChg chg="add mod">
          <ac:chgData name="THOMY Philippe" userId="9df777e5-71f9-47e3-9421-f7a221646164" providerId="ADAL" clId="{4B8F8C30-E3A4-4211-BF3B-857329123CEC}" dt="2022-01-13T09:47:38.704" v="3572" actId="164"/>
          <ac:spMkLst>
            <pc:docMk/>
            <pc:sldMk cId="1311274827" sldId="629"/>
            <ac:spMk id="75" creationId="{273386AF-3A31-401E-B7EB-B7052CD21EB1}"/>
          </ac:spMkLst>
        </pc:spChg>
        <pc:spChg chg="add mod ord">
          <ac:chgData name="THOMY Philippe" userId="9df777e5-71f9-47e3-9421-f7a221646164" providerId="ADAL" clId="{4B8F8C30-E3A4-4211-BF3B-857329123CEC}" dt="2022-01-13T09:50:22.588" v="3585" actId="164"/>
          <ac:spMkLst>
            <pc:docMk/>
            <pc:sldMk cId="1311274827" sldId="629"/>
            <ac:spMk id="77" creationId="{05CB7698-B36A-4271-9612-0FBB1EA33CC3}"/>
          </ac:spMkLst>
        </pc:spChg>
        <pc:spChg chg="add mod">
          <ac:chgData name="THOMY Philippe" userId="9df777e5-71f9-47e3-9421-f7a221646164" providerId="ADAL" clId="{4B8F8C30-E3A4-4211-BF3B-857329123CEC}" dt="2022-01-13T09:50:22.588" v="3585" actId="164"/>
          <ac:spMkLst>
            <pc:docMk/>
            <pc:sldMk cId="1311274827" sldId="629"/>
            <ac:spMk id="78" creationId="{B80547BE-E935-4E83-AE4F-FAD628B8C7AF}"/>
          </ac:spMkLst>
        </pc:spChg>
        <pc:spChg chg="mod ord topLvl">
          <ac:chgData name="THOMY Philippe" userId="9df777e5-71f9-47e3-9421-f7a221646164" providerId="ADAL" clId="{4B8F8C30-E3A4-4211-BF3B-857329123CEC}" dt="2022-01-13T10:06:55.416" v="3752" actId="164"/>
          <ac:spMkLst>
            <pc:docMk/>
            <pc:sldMk cId="1311274827" sldId="629"/>
            <ac:spMk id="81" creationId="{2586223B-29DA-4D8D-8BCA-5620D5B355C4}"/>
          </ac:spMkLst>
        </pc:spChg>
        <pc:spChg chg="mod topLvl">
          <ac:chgData name="THOMY Philippe" userId="9df777e5-71f9-47e3-9421-f7a221646164" providerId="ADAL" clId="{4B8F8C30-E3A4-4211-BF3B-857329123CEC}" dt="2022-01-13T10:06:55.416" v="3752" actId="164"/>
          <ac:spMkLst>
            <pc:docMk/>
            <pc:sldMk cId="1311274827" sldId="629"/>
            <ac:spMk id="83" creationId="{DC527668-F1D5-4F3F-9DB5-A41E19947B28}"/>
          </ac:spMkLst>
        </pc:spChg>
        <pc:spChg chg="add mod">
          <ac:chgData name="THOMY Philippe" userId="9df777e5-71f9-47e3-9421-f7a221646164" providerId="ADAL" clId="{4B8F8C30-E3A4-4211-BF3B-857329123CEC}" dt="2022-01-13T09:58:07.768" v="3656" actId="404"/>
          <ac:spMkLst>
            <pc:docMk/>
            <pc:sldMk cId="1311274827" sldId="629"/>
            <ac:spMk id="96" creationId="{1683E241-6562-4DE8-99B3-B8CEB9476790}"/>
          </ac:spMkLst>
        </pc:spChg>
        <pc:spChg chg="add mod">
          <ac:chgData name="THOMY Philippe" userId="9df777e5-71f9-47e3-9421-f7a221646164" providerId="ADAL" clId="{4B8F8C30-E3A4-4211-BF3B-857329123CEC}" dt="2022-01-13T09:55:40.995" v="3611" actId="207"/>
          <ac:spMkLst>
            <pc:docMk/>
            <pc:sldMk cId="1311274827" sldId="629"/>
            <ac:spMk id="97" creationId="{EC8AFF10-48BB-4B42-A355-06E6F28DC6AD}"/>
          </ac:spMkLst>
        </pc:spChg>
        <pc:spChg chg="add mod">
          <ac:chgData name="THOMY Philippe" userId="9df777e5-71f9-47e3-9421-f7a221646164" providerId="ADAL" clId="{4B8F8C30-E3A4-4211-BF3B-857329123CEC}" dt="2022-01-13T10:04:33.763" v="3743" actId="6549"/>
          <ac:spMkLst>
            <pc:docMk/>
            <pc:sldMk cId="1311274827" sldId="629"/>
            <ac:spMk id="98" creationId="{77D108CF-85DD-45A0-8145-214F4A5CEFD0}"/>
          </ac:spMkLst>
        </pc:spChg>
        <pc:spChg chg="add mod">
          <ac:chgData name="THOMY Philippe" userId="9df777e5-71f9-47e3-9421-f7a221646164" providerId="ADAL" clId="{4B8F8C30-E3A4-4211-BF3B-857329123CEC}" dt="2022-01-13T09:59:58.151" v="3661" actId="207"/>
          <ac:spMkLst>
            <pc:docMk/>
            <pc:sldMk cId="1311274827" sldId="629"/>
            <ac:spMk id="99" creationId="{607FDAA0-270C-4ABB-86E5-8F743221A1F1}"/>
          </ac:spMkLst>
        </pc:spChg>
        <pc:spChg chg="add mod">
          <ac:chgData name="THOMY Philippe" userId="9df777e5-71f9-47e3-9421-f7a221646164" providerId="ADAL" clId="{4B8F8C30-E3A4-4211-BF3B-857329123CEC}" dt="2022-01-13T10:02:04.404" v="3681" actId="404"/>
          <ac:spMkLst>
            <pc:docMk/>
            <pc:sldMk cId="1311274827" sldId="629"/>
            <ac:spMk id="100" creationId="{9162A632-C565-44DB-9A90-E978F7EF09F3}"/>
          </ac:spMkLst>
        </pc:spChg>
        <pc:spChg chg="add mod">
          <ac:chgData name="THOMY Philippe" userId="9df777e5-71f9-47e3-9421-f7a221646164" providerId="ADAL" clId="{4B8F8C30-E3A4-4211-BF3B-857329123CEC}" dt="2022-01-13T10:03:25.551" v="3684" actId="207"/>
          <ac:spMkLst>
            <pc:docMk/>
            <pc:sldMk cId="1311274827" sldId="629"/>
            <ac:spMk id="101" creationId="{32296274-0D98-44F7-AB59-128C58F11A9D}"/>
          </ac:spMkLst>
        </pc:spChg>
        <pc:spChg chg="mod ord topLvl">
          <ac:chgData name="THOMY Philippe" userId="9df777e5-71f9-47e3-9421-f7a221646164" providerId="ADAL" clId="{4B8F8C30-E3A4-4211-BF3B-857329123CEC}" dt="2022-01-13T10:12:15.599" v="3823" actId="164"/>
          <ac:spMkLst>
            <pc:docMk/>
            <pc:sldMk cId="1311274827" sldId="629"/>
            <ac:spMk id="104" creationId="{CFEF6AA0-4117-43A2-AA9B-CAC72F416D4C}"/>
          </ac:spMkLst>
        </pc:spChg>
        <pc:spChg chg="mod ord topLvl">
          <ac:chgData name="THOMY Philippe" userId="9df777e5-71f9-47e3-9421-f7a221646164" providerId="ADAL" clId="{4B8F8C30-E3A4-4211-BF3B-857329123CEC}" dt="2022-01-13T10:12:15.599" v="3823" actId="164"/>
          <ac:spMkLst>
            <pc:docMk/>
            <pc:sldMk cId="1311274827" sldId="629"/>
            <ac:spMk id="106" creationId="{C3B85565-5CDE-4247-95E1-C2E164AEE4BA}"/>
          </ac:spMkLst>
        </pc:spChg>
        <pc:spChg chg="del mod ord topLvl">
          <ac:chgData name="THOMY Philippe" userId="9df777e5-71f9-47e3-9421-f7a221646164" providerId="ADAL" clId="{4B8F8C30-E3A4-4211-BF3B-857329123CEC}" dt="2022-01-13T10:11:00.274" v="3812" actId="478"/>
          <ac:spMkLst>
            <pc:docMk/>
            <pc:sldMk cId="1311274827" sldId="629"/>
            <ac:spMk id="121" creationId="{1A75AA56-2CD1-4C0C-922C-4990A248F37A}"/>
          </ac:spMkLst>
        </pc:spChg>
        <pc:spChg chg="del mod ord topLvl">
          <ac:chgData name="THOMY Philippe" userId="9df777e5-71f9-47e3-9421-f7a221646164" providerId="ADAL" clId="{4B8F8C30-E3A4-4211-BF3B-857329123CEC}" dt="2022-01-13T10:12:33.631" v="3826" actId="478"/>
          <ac:spMkLst>
            <pc:docMk/>
            <pc:sldMk cId="1311274827" sldId="629"/>
            <ac:spMk id="122" creationId="{88EDF7C8-920E-4D6E-AE7B-AFE636D3E717}"/>
          </ac:spMkLst>
        </pc:spChg>
        <pc:spChg chg="mod topLvl">
          <ac:chgData name="THOMY Philippe" userId="9df777e5-71f9-47e3-9421-f7a221646164" providerId="ADAL" clId="{4B8F8C30-E3A4-4211-BF3B-857329123CEC}" dt="2022-01-13T10:13:00.351" v="3831" actId="164"/>
          <ac:spMkLst>
            <pc:docMk/>
            <pc:sldMk cId="1311274827" sldId="629"/>
            <ac:spMk id="138" creationId="{7A6015DB-7782-4FDE-9412-E60BD330D7B8}"/>
          </ac:spMkLst>
        </pc:spChg>
        <pc:spChg chg="mod topLvl">
          <ac:chgData name="THOMY Philippe" userId="9df777e5-71f9-47e3-9421-f7a221646164" providerId="ADAL" clId="{4B8F8C30-E3A4-4211-BF3B-857329123CEC}" dt="2022-01-13T10:13:00.351" v="3831" actId="164"/>
          <ac:spMkLst>
            <pc:docMk/>
            <pc:sldMk cId="1311274827" sldId="629"/>
            <ac:spMk id="140" creationId="{E5AC6BAF-9C4B-4266-B8AD-F5EA2BF535B9}"/>
          </ac:spMkLst>
        </pc:spChg>
        <pc:spChg chg="mod topLvl">
          <ac:chgData name="THOMY Philippe" userId="9df777e5-71f9-47e3-9421-f7a221646164" providerId="ADAL" clId="{4B8F8C30-E3A4-4211-BF3B-857329123CEC}" dt="2022-01-13T10:13:34.318" v="3836" actId="164"/>
          <ac:spMkLst>
            <pc:docMk/>
            <pc:sldMk cId="1311274827" sldId="629"/>
            <ac:spMk id="155" creationId="{63683BDF-BA79-4C62-8980-F9F33E2AC81D}"/>
          </ac:spMkLst>
        </pc:spChg>
        <pc:spChg chg="mod topLvl">
          <ac:chgData name="THOMY Philippe" userId="9df777e5-71f9-47e3-9421-f7a221646164" providerId="ADAL" clId="{4B8F8C30-E3A4-4211-BF3B-857329123CEC}" dt="2022-01-13T10:13:34.318" v="3836" actId="164"/>
          <ac:spMkLst>
            <pc:docMk/>
            <pc:sldMk cId="1311274827" sldId="629"/>
            <ac:spMk id="157" creationId="{DF009587-ABEB-44E2-853E-A9435DEE0626}"/>
          </ac:spMkLst>
        </pc:spChg>
        <pc:spChg chg="mod topLvl">
          <ac:chgData name="THOMY Philippe" userId="9df777e5-71f9-47e3-9421-f7a221646164" providerId="ADAL" clId="{4B8F8C30-E3A4-4211-BF3B-857329123CEC}" dt="2022-01-13T10:14:45.661" v="3845" actId="164"/>
          <ac:spMkLst>
            <pc:docMk/>
            <pc:sldMk cId="1311274827" sldId="629"/>
            <ac:spMk id="172" creationId="{CC327513-5B15-4690-A748-A300B5904B30}"/>
          </ac:spMkLst>
        </pc:spChg>
        <pc:spChg chg="mod topLvl">
          <ac:chgData name="THOMY Philippe" userId="9df777e5-71f9-47e3-9421-f7a221646164" providerId="ADAL" clId="{4B8F8C30-E3A4-4211-BF3B-857329123CEC}" dt="2022-01-13T10:14:45.661" v="3845" actId="164"/>
          <ac:spMkLst>
            <pc:docMk/>
            <pc:sldMk cId="1311274827" sldId="629"/>
            <ac:spMk id="174" creationId="{AB8E5E31-1D6F-41B1-BD6F-EB136127E351}"/>
          </ac:spMkLst>
        </pc:spChg>
        <pc:spChg chg="add mod">
          <ac:chgData name="THOMY Philippe" userId="9df777e5-71f9-47e3-9421-f7a221646164" providerId="ADAL" clId="{4B8F8C30-E3A4-4211-BF3B-857329123CEC}" dt="2022-01-13T10:15:02.905" v="3847" actId="164"/>
          <ac:spMkLst>
            <pc:docMk/>
            <pc:sldMk cId="1311274827" sldId="629"/>
            <ac:spMk id="187" creationId="{F927D48A-7E42-4D05-AB2A-FFD674AC5352}"/>
          </ac:spMkLst>
        </pc:spChg>
        <pc:spChg chg="add mod">
          <ac:chgData name="THOMY Philippe" userId="9df777e5-71f9-47e3-9421-f7a221646164" providerId="ADAL" clId="{4B8F8C30-E3A4-4211-BF3B-857329123CEC}" dt="2022-01-13T10:15:02.905" v="3847" actId="164"/>
          <ac:spMkLst>
            <pc:docMk/>
            <pc:sldMk cId="1311274827" sldId="629"/>
            <ac:spMk id="201" creationId="{080CE9B7-4C7D-49C6-9508-749AFBFC6236}"/>
          </ac:spMkLst>
        </pc:spChg>
        <pc:spChg chg="mod topLvl">
          <ac:chgData name="THOMY Philippe" userId="9df777e5-71f9-47e3-9421-f7a221646164" providerId="ADAL" clId="{4B8F8C30-E3A4-4211-BF3B-857329123CEC}" dt="2022-01-13T10:16:24.589" v="3852" actId="164"/>
          <ac:spMkLst>
            <pc:docMk/>
            <pc:sldMk cId="1311274827" sldId="629"/>
            <ac:spMk id="205" creationId="{869AC995-56A8-47A4-AA49-595B6DAD413F}"/>
          </ac:spMkLst>
        </pc:spChg>
        <pc:spChg chg="mod topLvl">
          <ac:chgData name="THOMY Philippe" userId="9df777e5-71f9-47e3-9421-f7a221646164" providerId="ADAL" clId="{4B8F8C30-E3A4-4211-BF3B-857329123CEC}" dt="2022-01-13T10:16:24.589" v="3852" actId="164"/>
          <ac:spMkLst>
            <pc:docMk/>
            <pc:sldMk cId="1311274827" sldId="629"/>
            <ac:spMk id="207" creationId="{44E595AD-C09E-43A4-8AB1-2D4A46A8679C}"/>
          </ac:spMkLst>
        </pc:spChg>
        <pc:spChg chg="add mod">
          <ac:chgData name="THOMY Philippe" userId="9df777e5-71f9-47e3-9421-f7a221646164" providerId="ADAL" clId="{4B8F8C30-E3A4-4211-BF3B-857329123CEC}" dt="2022-01-13T10:34:30.491" v="4122" actId="1035"/>
          <ac:spMkLst>
            <pc:docMk/>
            <pc:sldMk cId="1311274827" sldId="629"/>
            <ac:spMk id="221" creationId="{AA18FBFB-485F-4BA6-8ED6-9B332B7E1559}"/>
          </ac:spMkLst>
        </pc:spChg>
        <pc:spChg chg="add mod">
          <ac:chgData name="THOMY Philippe" userId="9df777e5-71f9-47e3-9421-f7a221646164" providerId="ADAL" clId="{4B8F8C30-E3A4-4211-BF3B-857329123CEC}" dt="2022-01-13T10:25:32.428" v="3974" actId="164"/>
          <ac:spMkLst>
            <pc:docMk/>
            <pc:sldMk cId="1311274827" sldId="629"/>
            <ac:spMk id="237" creationId="{FCF8E4BB-BC18-4985-BC0A-FE3F5B1123A8}"/>
          </ac:spMkLst>
        </pc:spChg>
        <pc:spChg chg="add mod">
          <ac:chgData name="THOMY Philippe" userId="9df777e5-71f9-47e3-9421-f7a221646164" providerId="ADAL" clId="{4B8F8C30-E3A4-4211-BF3B-857329123CEC}" dt="2022-01-13T10:25:32.428" v="3974" actId="164"/>
          <ac:spMkLst>
            <pc:docMk/>
            <pc:sldMk cId="1311274827" sldId="629"/>
            <ac:spMk id="238" creationId="{1FC4ADE9-360A-4D31-BC54-59B329EE9062}"/>
          </ac:spMkLst>
        </pc:spChg>
        <pc:spChg chg="add mod">
          <ac:chgData name="THOMY Philippe" userId="9df777e5-71f9-47e3-9421-f7a221646164" providerId="ADAL" clId="{4B8F8C30-E3A4-4211-BF3B-857329123CEC}" dt="2022-01-13T10:25:32.428" v="3974" actId="164"/>
          <ac:spMkLst>
            <pc:docMk/>
            <pc:sldMk cId="1311274827" sldId="629"/>
            <ac:spMk id="239" creationId="{5952BE78-5C99-49E4-9955-29FC63BBD056}"/>
          </ac:spMkLst>
        </pc:spChg>
        <pc:spChg chg="add mod">
          <ac:chgData name="THOMY Philippe" userId="9df777e5-71f9-47e3-9421-f7a221646164" providerId="ADAL" clId="{4B8F8C30-E3A4-4211-BF3B-857329123CEC}" dt="2022-01-13T10:25:32.428" v="3974" actId="164"/>
          <ac:spMkLst>
            <pc:docMk/>
            <pc:sldMk cId="1311274827" sldId="629"/>
            <ac:spMk id="240" creationId="{DAFB8C8A-867D-43BF-A4D4-2F512C2E4801}"/>
          </ac:spMkLst>
        </pc:spChg>
        <pc:spChg chg="add mod">
          <ac:chgData name="THOMY Philippe" userId="9df777e5-71f9-47e3-9421-f7a221646164" providerId="ADAL" clId="{4B8F8C30-E3A4-4211-BF3B-857329123CEC}" dt="2022-01-13T10:25:32.428" v="3974" actId="164"/>
          <ac:spMkLst>
            <pc:docMk/>
            <pc:sldMk cId="1311274827" sldId="629"/>
            <ac:spMk id="241" creationId="{4FD86BA0-4325-4541-A324-1499E0E74DA9}"/>
          </ac:spMkLst>
        </pc:spChg>
        <pc:spChg chg="add mod">
          <ac:chgData name="THOMY Philippe" userId="9df777e5-71f9-47e3-9421-f7a221646164" providerId="ADAL" clId="{4B8F8C30-E3A4-4211-BF3B-857329123CEC}" dt="2022-01-13T10:34:30.491" v="4122" actId="1035"/>
          <ac:spMkLst>
            <pc:docMk/>
            <pc:sldMk cId="1311274827" sldId="629"/>
            <ac:spMk id="243" creationId="{97F8A363-8D05-41BA-A927-D0864771ED17}"/>
          </ac:spMkLst>
        </pc:spChg>
        <pc:spChg chg="add mod">
          <ac:chgData name="THOMY Philippe" userId="9df777e5-71f9-47e3-9421-f7a221646164" providerId="ADAL" clId="{4B8F8C30-E3A4-4211-BF3B-857329123CEC}" dt="2022-01-13T10:34:30.491" v="4122" actId="1035"/>
          <ac:spMkLst>
            <pc:docMk/>
            <pc:sldMk cId="1311274827" sldId="629"/>
            <ac:spMk id="244" creationId="{938E7BB7-B767-4C97-B818-0107DF8106F8}"/>
          </ac:spMkLst>
        </pc:spChg>
        <pc:spChg chg="add mod">
          <ac:chgData name="THOMY Philippe" userId="9df777e5-71f9-47e3-9421-f7a221646164" providerId="ADAL" clId="{4B8F8C30-E3A4-4211-BF3B-857329123CEC}" dt="2022-01-13T10:34:09.365" v="4114" actId="555"/>
          <ac:spMkLst>
            <pc:docMk/>
            <pc:sldMk cId="1311274827" sldId="629"/>
            <ac:spMk id="245" creationId="{37723C81-B4DC-40DA-BD63-B19E588B1C52}"/>
          </ac:spMkLst>
        </pc:spChg>
        <pc:spChg chg="add mod">
          <ac:chgData name="THOMY Philippe" userId="9df777e5-71f9-47e3-9421-f7a221646164" providerId="ADAL" clId="{4B8F8C30-E3A4-4211-BF3B-857329123CEC}" dt="2022-01-13T10:34:09.365" v="4114" actId="555"/>
          <ac:spMkLst>
            <pc:docMk/>
            <pc:sldMk cId="1311274827" sldId="629"/>
            <ac:spMk id="246" creationId="{C7B7149A-CF58-4277-B8F4-AF988F6533E8}"/>
          </ac:spMkLst>
        </pc:spChg>
        <pc:spChg chg="add mod">
          <ac:chgData name="THOMY Philippe" userId="9df777e5-71f9-47e3-9421-f7a221646164" providerId="ADAL" clId="{4B8F8C30-E3A4-4211-BF3B-857329123CEC}" dt="2022-01-13T10:34:09.365" v="4114" actId="555"/>
          <ac:spMkLst>
            <pc:docMk/>
            <pc:sldMk cId="1311274827" sldId="629"/>
            <ac:spMk id="247" creationId="{1C0AB0E7-2F47-4977-AA23-EB48F6D7266E}"/>
          </ac:spMkLst>
        </pc:spChg>
        <pc:spChg chg="add mod">
          <ac:chgData name="THOMY Philippe" userId="9df777e5-71f9-47e3-9421-f7a221646164" providerId="ADAL" clId="{4B8F8C30-E3A4-4211-BF3B-857329123CEC}" dt="2022-01-13T10:34:09.365" v="4114" actId="555"/>
          <ac:spMkLst>
            <pc:docMk/>
            <pc:sldMk cId="1311274827" sldId="629"/>
            <ac:spMk id="248" creationId="{2B5B877F-BDA2-4C04-BE10-1956EA8ECCE8}"/>
          </ac:spMkLst>
        </pc:spChg>
        <pc:spChg chg="add mod">
          <ac:chgData name="THOMY Philippe" userId="9df777e5-71f9-47e3-9421-f7a221646164" providerId="ADAL" clId="{4B8F8C30-E3A4-4211-BF3B-857329123CEC}" dt="2022-01-13T10:32:13.527" v="4089" actId="207"/>
          <ac:spMkLst>
            <pc:docMk/>
            <pc:sldMk cId="1311274827" sldId="629"/>
            <ac:spMk id="249" creationId="{A03F9862-00B5-42F2-850F-AE462EA024E1}"/>
          </ac:spMkLst>
        </pc:spChg>
        <pc:spChg chg="add mod">
          <ac:chgData name="THOMY Philippe" userId="9df777e5-71f9-47e3-9421-f7a221646164" providerId="ADAL" clId="{4B8F8C30-E3A4-4211-BF3B-857329123CEC}" dt="2022-01-13T10:32:13.527" v="4089" actId="207"/>
          <ac:spMkLst>
            <pc:docMk/>
            <pc:sldMk cId="1311274827" sldId="629"/>
            <ac:spMk id="250" creationId="{3D98EAF6-052B-4A45-A586-8492274000E5}"/>
          </ac:spMkLst>
        </pc:spChg>
        <pc:spChg chg="add mod">
          <ac:chgData name="THOMY Philippe" userId="9df777e5-71f9-47e3-9421-f7a221646164" providerId="ADAL" clId="{4B8F8C30-E3A4-4211-BF3B-857329123CEC}" dt="2022-01-13T10:32:24.767" v="4090" actId="207"/>
          <ac:spMkLst>
            <pc:docMk/>
            <pc:sldMk cId="1311274827" sldId="629"/>
            <ac:spMk id="251" creationId="{C7C4DB21-5430-43C4-A718-0E4BCC936404}"/>
          </ac:spMkLst>
        </pc:spChg>
        <pc:spChg chg="add mod">
          <ac:chgData name="THOMY Philippe" userId="9df777e5-71f9-47e3-9421-f7a221646164" providerId="ADAL" clId="{4B8F8C30-E3A4-4211-BF3B-857329123CEC}" dt="2022-01-13T10:33:08.418" v="4105" actId="1038"/>
          <ac:spMkLst>
            <pc:docMk/>
            <pc:sldMk cId="1311274827" sldId="629"/>
            <ac:spMk id="252" creationId="{FFCD15F7-CAF4-4DAD-A612-05CAEEACB2A2}"/>
          </ac:spMkLst>
        </pc:spChg>
        <pc:spChg chg="add mod">
          <ac:chgData name="THOMY Philippe" userId="9df777e5-71f9-47e3-9421-f7a221646164" providerId="ADAL" clId="{4B8F8C30-E3A4-4211-BF3B-857329123CEC}" dt="2022-01-13T10:32:24.767" v="4090" actId="207"/>
          <ac:spMkLst>
            <pc:docMk/>
            <pc:sldMk cId="1311274827" sldId="629"/>
            <ac:spMk id="253" creationId="{AD057D39-ED70-48D6-97E2-31D9024A9857}"/>
          </ac:spMkLst>
        </pc:spChg>
        <pc:spChg chg="add mod">
          <ac:chgData name="THOMY Philippe" userId="9df777e5-71f9-47e3-9421-f7a221646164" providerId="ADAL" clId="{4B8F8C30-E3A4-4211-BF3B-857329123CEC}" dt="2022-01-13T10:32:39.065" v="4091" actId="207"/>
          <ac:spMkLst>
            <pc:docMk/>
            <pc:sldMk cId="1311274827" sldId="629"/>
            <ac:spMk id="254" creationId="{B36FE4A3-3E2F-46B8-B21F-57AA35605279}"/>
          </ac:spMkLst>
        </pc:spChg>
        <pc:spChg chg="add mod">
          <ac:chgData name="THOMY Philippe" userId="9df777e5-71f9-47e3-9421-f7a221646164" providerId="ADAL" clId="{4B8F8C30-E3A4-4211-BF3B-857329123CEC}" dt="2022-01-13T10:32:39.065" v="4091" actId="207"/>
          <ac:spMkLst>
            <pc:docMk/>
            <pc:sldMk cId="1311274827" sldId="629"/>
            <ac:spMk id="255" creationId="{F88F5E9D-D002-45A9-AD0A-39972C7FB06A}"/>
          </ac:spMkLst>
        </pc:spChg>
        <pc:spChg chg="add mod">
          <ac:chgData name="THOMY Philippe" userId="9df777e5-71f9-47e3-9421-f7a221646164" providerId="ADAL" clId="{4B8F8C30-E3A4-4211-BF3B-857329123CEC}" dt="2022-01-13T10:34:09.365" v="4114" actId="555"/>
          <ac:spMkLst>
            <pc:docMk/>
            <pc:sldMk cId="1311274827" sldId="629"/>
            <ac:spMk id="256" creationId="{2D88F05B-A3C1-4E40-95EE-69B95B908A25}"/>
          </ac:spMkLst>
        </pc:spChg>
        <pc:grpChg chg="add del mod">
          <ac:chgData name="THOMY Philippe" userId="9df777e5-71f9-47e3-9421-f7a221646164" providerId="ADAL" clId="{4B8F8C30-E3A4-4211-BF3B-857329123CEC}" dt="2022-01-13T09:12:40.685" v="3151" actId="165"/>
          <ac:grpSpMkLst>
            <pc:docMk/>
            <pc:sldMk cId="1311274827" sldId="629"/>
            <ac:grpSpMk id="8" creationId="{D52E471A-84AC-4AA9-A7D3-87916018605A}"/>
          </ac:grpSpMkLst>
        </pc:grpChg>
        <pc:grpChg chg="add del mod">
          <ac:chgData name="THOMY Philippe" userId="9df777e5-71f9-47e3-9421-f7a221646164" providerId="ADAL" clId="{4B8F8C30-E3A4-4211-BF3B-857329123CEC}" dt="2022-01-13T09:14:58.338" v="3174" actId="165"/>
          <ac:grpSpMkLst>
            <pc:docMk/>
            <pc:sldMk cId="1311274827" sldId="629"/>
            <ac:grpSpMk id="9" creationId="{091C4A4E-8DEE-4663-A821-C749DDFE0D01}"/>
          </ac:grpSpMkLst>
        </pc:grpChg>
        <pc:grpChg chg="add del mod topLvl">
          <ac:chgData name="THOMY Philippe" userId="9df777e5-71f9-47e3-9421-f7a221646164" providerId="ADAL" clId="{4B8F8C30-E3A4-4211-BF3B-857329123CEC}" dt="2022-01-13T09:25:46.472" v="3282" actId="165"/>
          <ac:grpSpMkLst>
            <pc:docMk/>
            <pc:sldMk cId="1311274827" sldId="629"/>
            <ac:grpSpMk id="25" creationId="{CA77ABFD-798D-4826-B54D-5F756CBD1C87}"/>
          </ac:grpSpMkLst>
        </pc:grpChg>
        <pc:grpChg chg="add mod topLvl">
          <ac:chgData name="THOMY Philippe" userId="9df777e5-71f9-47e3-9421-f7a221646164" providerId="ADAL" clId="{4B8F8C30-E3A4-4211-BF3B-857329123CEC}" dt="2022-01-13T09:26:04.666" v="3285" actId="164"/>
          <ac:grpSpMkLst>
            <pc:docMk/>
            <pc:sldMk cId="1311274827" sldId="629"/>
            <ac:grpSpMk id="28" creationId="{A537BDB0-44DF-4D97-9E48-B04F359ADD38}"/>
          </ac:grpSpMkLst>
        </pc:grpChg>
        <pc:grpChg chg="add del mod">
          <ac:chgData name="THOMY Philippe" userId="9df777e5-71f9-47e3-9421-f7a221646164" providerId="ADAL" clId="{4B8F8C30-E3A4-4211-BF3B-857329123CEC}" dt="2022-01-13T09:25:40.027" v="3281" actId="165"/>
          <ac:grpSpMkLst>
            <pc:docMk/>
            <pc:sldMk cId="1311274827" sldId="629"/>
            <ac:grpSpMk id="29" creationId="{BBA485B2-7778-44AB-B3B7-547CD7736E54}"/>
          </ac:grpSpMkLst>
        </pc:grpChg>
        <pc:grpChg chg="add mod">
          <ac:chgData name="THOMY Philippe" userId="9df777e5-71f9-47e3-9421-f7a221646164" providerId="ADAL" clId="{4B8F8C30-E3A4-4211-BF3B-857329123CEC}" dt="2022-01-13T09:47:38.704" v="3572" actId="164"/>
          <ac:grpSpMkLst>
            <pc:docMk/>
            <pc:sldMk cId="1311274827" sldId="629"/>
            <ac:grpSpMk id="35" creationId="{D430C6ED-22FB-4856-AAD6-7AB61A917384}"/>
          </ac:grpSpMkLst>
        </pc:grpChg>
        <pc:grpChg chg="add mod">
          <ac:chgData name="THOMY Philippe" userId="9df777e5-71f9-47e3-9421-f7a221646164" providerId="ADAL" clId="{4B8F8C30-E3A4-4211-BF3B-857329123CEC}" dt="2022-01-13T09:50:22.588" v="3585" actId="164"/>
          <ac:grpSpMkLst>
            <pc:docMk/>
            <pc:sldMk cId="1311274827" sldId="629"/>
            <ac:grpSpMk id="52" creationId="{1F7F8751-18C0-46F3-997A-496F23D6B13E}"/>
          </ac:grpSpMkLst>
        </pc:grpChg>
        <pc:grpChg chg="add del mod">
          <ac:chgData name="THOMY Philippe" userId="9df777e5-71f9-47e3-9421-f7a221646164" providerId="ADAL" clId="{4B8F8C30-E3A4-4211-BF3B-857329123CEC}" dt="2022-01-13T09:44:52.144" v="3559" actId="164"/>
          <ac:grpSpMkLst>
            <pc:docMk/>
            <pc:sldMk cId="1311274827" sldId="629"/>
            <ac:grpSpMk id="67" creationId="{312E673C-D282-4FEB-B2C4-B0EFD71D3FC9}"/>
          </ac:grpSpMkLst>
        </pc:grpChg>
        <pc:grpChg chg="add mod">
          <ac:chgData name="THOMY Philippe" userId="9df777e5-71f9-47e3-9421-f7a221646164" providerId="ADAL" clId="{4B8F8C30-E3A4-4211-BF3B-857329123CEC}" dt="2022-01-13T09:51:16.912" v="3599" actId="1035"/>
          <ac:grpSpMkLst>
            <pc:docMk/>
            <pc:sldMk cId="1311274827" sldId="629"/>
            <ac:grpSpMk id="73" creationId="{2EFA2542-75FF-42B3-A78A-021513739653}"/>
          </ac:grpSpMkLst>
        </pc:grpChg>
        <pc:grpChg chg="add mod">
          <ac:chgData name="THOMY Philippe" userId="9df777e5-71f9-47e3-9421-f7a221646164" providerId="ADAL" clId="{4B8F8C30-E3A4-4211-BF3B-857329123CEC}" dt="2022-01-13T09:50:46.310" v="3591" actId="1038"/>
          <ac:grpSpMkLst>
            <pc:docMk/>
            <pc:sldMk cId="1311274827" sldId="629"/>
            <ac:grpSpMk id="76" creationId="{A6DA7ABE-800B-428D-AFD1-5507125A8A3C}"/>
          </ac:grpSpMkLst>
        </pc:grpChg>
        <pc:grpChg chg="add mod">
          <ac:chgData name="THOMY Philippe" userId="9df777e5-71f9-47e3-9421-f7a221646164" providerId="ADAL" clId="{4B8F8C30-E3A4-4211-BF3B-857329123CEC}" dt="2022-01-13T09:50:22.588" v="3585" actId="164"/>
          <ac:grpSpMkLst>
            <pc:docMk/>
            <pc:sldMk cId="1311274827" sldId="629"/>
            <ac:grpSpMk id="79" creationId="{2EFFAE77-7156-4D40-A43C-BCB4293D2183}"/>
          </ac:grpSpMkLst>
        </pc:grpChg>
        <pc:grpChg chg="add del mod">
          <ac:chgData name="THOMY Philippe" userId="9df777e5-71f9-47e3-9421-f7a221646164" providerId="ADAL" clId="{4B8F8C30-E3A4-4211-BF3B-857329123CEC}" dt="2022-01-13T10:05:38.038" v="3747" actId="165"/>
          <ac:grpSpMkLst>
            <pc:docMk/>
            <pc:sldMk cId="1311274827" sldId="629"/>
            <ac:grpSpMk id="80" creationId="{1E4FA3F8-4DA4-45D6-8818-2A9B6E26BEF0}"/>
          </ac:grpSpMkLst>
        </pc:grpChg>
        <pc:grpChg chg="mod topLvl">
          <ac:chgData name="THOMY Philippe" userId="9df777e5-71f9-47e3-9421-f7a221646164" providerId="ADAL" clId="{4B8F8C30-E3A4-4211-BF3B-857329123CEC}" dt="2022-01-13T10:06:55.416" v="3752" actId="164"/>
          <ac:grpSpMkLst>
            <pc:docMk/>
            <pc:sldMk cId="1311274827" sldId="629"/>
            <ac:grpSpMk id="82" creationId="{FEBFD0B4-D301-43D4-B789-8660327ADB7E}"/>
          </ac:grpSpMkLst>
        </pc:grpChg>
        <pc:grpChg chg="add mod ord">
          <ac:chgData name="THOMY Philippe" userId="9df777e5-71f9-47e3-9421-f7a221646164" providerId="ADAL" clId="{4B8F8C30-E3A4-4211-BF3B-857329123CEC}" dt="2022-01-13T10:17:22.225" v="3855" actId="1076"/>
          <ac:grpSpMkLst>
            <pc:docMk/>
            <pc:sldMk cId="1311274827" sldId="629"/>
            <ac:grpSpMk id="102" creationId="{5369427A-6651-436C-9203-0C71B5EBB81B}"/>
          </ac:grpSpMkLst>
        </pc:grpChg>
        <pc:grpChg chg="add del mod ord">
          <ac:chgData name="THOMY Philippe" userId="9df777e5-71f9-47e3-9421-f7a221646164" providerId="ADAL" clId="{4B8F8C30-E3A4-4211-BF3B-857329123CEC}" dt="2022-01-13T10:08:16.234" v="3760" actId="165"/>
          <ac:grpSpMkLst>
            <pc:docMk/>
            <pc:sldMk cId="1311274827" sldId="629"/>
            <ac:grpSpMk id="103" creationId="{C091DC12-857B-4923-84E7-4F462F4EB3F2}"/>
          </ac:grpSpMkLst>
        </pc:grpChg>
        <pc:grpChg chg="mod ord topLvl">
          <ac:chgData name="THOMY Philippe" userId="9df777e5-71f9-47e3-9421-f7a221646164" providerId="ADAL" clId="{4B8F8C30-E3A4-4211-BF3B-857329123CEC}" dt="2022-01-13T10:12:15.599" v="3823" actId="164"/>
          <ac:grpSpMkLst>
            <pc:docMk/>
            <pc:sldMk cId="1311274827" sldId="629"/>
            <ac:grpSpMk id="105" creationId="{247D1113-531A-4463-B3A8-83DE48EAE1A2}"/>
          </ac:grpSpMkLst>
        </pc:grpChg>
        <pc:grpChg chg="add del mod ord">
          <ac:chgData name="THOMY Philippe" userId="9df777e5-71f9-47e3-9421-f7a221646164" providerId="ADAL" clId="{4B8F8C30-E3A4-4211-BF3B-857329123CEC}" dt="2022-01-13T10:11:16.453" v="3813" actId="165"/>
          <ac:grpSpMkLst>
            <pc:docMk/>
            <pc:sldMk cId="1311274827" sldId="629"/>
            <ac:grpSpMk id="119" creationId="{B6961304-E01A-4E26-94D6-D50D7D70B46F}"/>
          </ac:grpSpMkLst>
        </pc:grpChg>
        <pc:grpChg chg="add del mod">
          <ac:chgData name="THOMY Philippe" userId="9df777e5-71f9-47e3-9421-f7a221646164" providerId="ADAL" clId="{4B8F8C30-E3A4-4211-BF3B-857329123CEC}" dt="2022-01-13T10:10:03.017" v="3807" actId="165"/>
          <ac:grpSpMkLst>
            <pc:docMk/>
            <pc:sldMk cId="1311274827" sldId="629"/>
            <ac:grpSpMk id="120" creationId="{511299A2-B52A-4B47-8DDF-7BB8E8842B06}"/>
          </ac:grpSpMkLst>
        </pc:grpChg>
        <pc:grpChg chg="del mod ord topLvl">
          <ac:chgData name="THOMY Philippe" userId="9df777e5-71f9-47e3-9421-f7a221646164" providerId="ADAL" clId="{4B8F8C30-E3A4-4211-BF3B-857329123CEC}" dt="2022-01-13T10:12:33.631" v="3826" actId="478"/>
          <ac:grpSpMkLst>
            <pc:docMk/>
            <pc:sldMk cId="1311274827" sldId="629"/>
            <ac:grpSpMk id="123" creationId="{207911D6-F10C-4B5A-931A-FDB8021F1472}"/>
          </ac:grpSpMkLst>
        </pc:grpChg>
        <pc:grpChg chg="add mod">
          <ac:chgData name="THOMY Philippe" userId="9df777e5-71f9-47e3-9421-f7a221646164" providerId="ADAL" clId="{4B8F8C30-E3A4-4211-BF3B-857329123CEC}" dt="2022-01-13T10:17:22.225" v="3855" actId="1076"/>
          <ac:grpSpMkLst>
            <pc:docMk/>
            <pc:sldMk cId="1311274827" sldId="629"/>
            <ac:grpSpMk id="136" creationId="{BD512F6B-3342-4A9D-9875-FE134A4F8026}"/>
          </ac:grpSpMkLst>
        </pc:grpChg>
        <pc:grpChg chg="add del mod">
          <ac:chgData name="THOMY Philippe" userId="9df777e5-71f9-47e3-9421-f7a221646164" providerId="ADAL" clId="{4B8F8C30-E3A4-4211-BF3B-857329123CEC}" dt="2022-01-13T10:12:44.551" v="3829" actId="165"/>
          <ac:grpSpMkLst>
            <pc:docMk/>
            <pc:sldMk cId="1311274827" sldId="629"/>
            <ac:grpSpMk id="137" creationId="{2F04FD3E-7010-4971-9086-43DBF9C1F5F8}"/>
          </ac:grpSpMkLst>
        </pc:grpChg>
        <pc:grpChg chg="mod topLvl">
          <ac:chgData name="THOMY Philippe" userId="9df777e5-71f9-47e3-9421-f7a221646164" providerId="ADAL" clId="{4B8F8C30-E3A4-4211-BF3B-857329123CEC}" dt="2022-01-13T10:13:00.351" v="3831" actId="164"/>
          <ac:grpSpMkLst>
            <pc:docMk/>
            <pc:sldMk cId="1311274827" sldId="629"/>
            <ac:grpSpMk id="139" creationId="{AACEAF50-D0FB-46EF-9BCA-3A0085D60F10}"/>
          </ac:grpSpMkLst>
        </pc:grpChg>
        <pc:grpChg chg="add mod">
          <ac:chgData name="THOMY Philippe" userId="9df777e5-71f9-47e3-9421-f7a221646164" providerId="ADAL" clId="{4B8F8C30-E3A4-4211-BF3B-857329123CEC}" dt="2022-01-13T10:17:22.225" v="3855" actId="1076"/>
          <ac:grpSpMkLst>
            <pc:docMk/>
            <pc:sldMk cId="1311274827" sldId="629"/>
            <ac:grpSpMk id="153" creationId="{50874785-842C-483C-BB9D-76F0D9E3A97B}"/>
          </ac:grpSpMkLst>
        </pc:grpChg>
        <pc:grpChg chg="add del mod">
          <ac:chgData name="THOMY Philippe" userId="9df777e5-71f9-47e3-9421-f7a221646164" providerId="ADAL" clId="{4B8F8C30-E3A4-4211-BF3B-857329123CEC}" dt="2022-01-13T10:13:17.615" v="3834" actId="165"/>
          <ac:grpSpMkLst>
            <pc:docMk/>
            <pc:sldMk cId="1311274827" sldId="629"/>
            <ac:grpSpMk id="154" creationId="{24A4F2B3-B749-4435-80B0-0BCAE2E39421}"/>
          </ac:grpSpMkLst>
        </pc:grpChg>
        <pc:grpChg chg="mod topLvl">
          <ac:chgData name="THOMY Philippe" userId="9df777e5-71f9-47e3-9421-f7a221646164" providerId="ADAL" clId="{4B8F8C30-E3A4-4211-BF3B-857329123CEC}" dt="2022-01-13T10:13:34.318" v="3836" actId="164"/>
          <ac:grpSpMkLst>
            <pc:docMk/>
            <pc:sldMk cId="1311274827" sldId="629"/>
            <ac:grpSpMk id="156" creationId="{460F75F1-EC21-44CD-AEC4-6180D4C1BD65}"/>
          </ac:grpSpMkLst>
        </pc:grpChg>
        <pc:grpChg chg="add mod">
          <ac:chgData name="THOMY Philippe" userId="9df777e5-71f9-47e3-9421-f7a221646164" providerId="ADAL" clId="{4B8F8C30-E3A4-4211-BF3B-857329123CEC}" dt="2022-01-13T10:17:22.225" v="3855" actId="1076"/>
          <ac:grpSpMkLst>
            <pc:docMk/>
            <pc:sldMk cId="1311274827" sldId="629"/>
            <ac:grpSpMk id="170" creationId="{2522A2D4-6EB2-49BA-ADDC-1CF2BA398FED}"/>
          </ac:grpSpMkLst>
        </pc:grpChg>
        <pc:grpChg chg="add del mod">
          <ac:chgData name="THOMY Philippe" userId="9df777e5-71f9-47e3-9421-f7a221646164" providerId="ADAL" clId="{4B8F8C30-E3A4-4211-BF3B-857329123CEC}" dt="2022-01-13T10:13:49.394" v="3839" actId="165"/>
          <ac:grpSpMkLst>
            <pc:docMk/>
            <pc:sldMk cId="1311274827" sldId="629"/>
            <ac:grpSpMk id="171" creationId="{50638FDD-1941-4C9C-B3F4-8397FF714FD8}"/>
          </ac:grpSpMkLst>
        </pc:grpChg>
        <pc:grpChg chg="mod topLvl">
          <ac:chgData name="THOMY Philippe" userId="9df777e5-71f9-47e3-9421-f7a221646164" providerId="ADAL" clId="{4B8F8C30-E3A4-4211-BF3B-857329123CEC}" dt="2022-01-13T10:14:45.661" v="3845" actId="164"/>
          <ac:grpSpMkLst>
            <pc:docMk/>
            <pc:sldMk cId="1311274827" sldId="629"/>
            <ac:grpSpMk id="173" creationId="{8D1B5C4F-491F-46CF-B0A6-DE11BF2FF00A}"/>
          </ac:grpSpMkLst>
        </pc:grpChg>
        <pc:grpChg chg="add del mod">
          <ac:chgData name="THOMY Philippe" userId="9df777e5-71f9-47e3-9421-f7a221646164" providerId="ADAL" clId="{4B8F8C30-E3A4-4211-BF3B-857329123CEC}" dt="2022-01-13T10:15:02.905" v="3847" actId="164"/>
          <ac:grpSpMkLst>
            <pc:docMk/>
            <pc:sldMk cId="1311274827" sldId="629"/>
            <ac:grpSpMk id="188" creationId="{001A4F29-3C8B-4F9E-A9D5-44341C0E7A7D}"/>
          </ac:grpSpMkLst>
        </pc:grpChg>
        <pc:grpChg chg="add mod">
          <ac:chgData name="THOMY Philippe" userId="9df777e5-71f9-47e3-9421-f7a221646164" providerId="ADAL" clId="{4B8F8C30-E3A4-4211-BF3B-857329123CEC}" dt="2022-01-13T10:17:22.225" v="3855" actId="1076"/>
          <ac:grpSpMkLst>
            <pc:docMk/>
            <pc:sldMk cId="1311274827" sldId="629"/>
            <ac:grpSpMk id="202" creationId="{B7E592B4-B9D0-4159-8848-C9ACAA08BC8D}"/>
          </ac:grpSpMkLst>
        </pc:grpChg>
        <pc:grpChg chg="add mod">
          <ac:chgData name="THOMY Philippe" userId="9df777e5-71f9-47e3-9421-f7a221646164" providerId="ADAL" clId="{4B8F8C30-E3A4-4211-BF3B-857329123CEC}" dt="2022-01-13T10:17:22.225" v="3855" actId="1076"/>
          <ac:grpSpMkLst>
            <pc:docMk/>
            <pc:sldMk cId="1311274827" sldId="629"/>
            <ac:grpSpMk id="203" creationId="{C5819087-18C9-4CF0-9749-5CA22D1588BC}"/>
          </ac:grpSpMkLst>
        </pc:grpChg>
        <pc:grpChg chg="add del mod">
          <ac:chgData name="THOMY Philippe" userId="9df777e5-71f9-47e3-9421-f7a221646164" providerId="ADAL" clId="{4B8F8C30-E3A4-4211-BF3B-857329123CEC}" dt="2022-01-13T10:15:33.706" v="3850" actId="165"/>
          <ac:grpSpMkLst>
            <pc:docMk/>
            <pc:sldMk cId="1311274827" sldId="629"/>
            <ac:grpSpMk id="204" creationId="{6E80BE02-D6C9-4713-9FE1-8D29CF447B69}"/>
          </ac:grpSpMkLst>
        </pc:grpChg>
        <pc:grpChg chg="mod topLvl">
          <ac:chgData name="THOMY Philippe" userId="9df777e5-71f9-47e3-9421-f7a221646164" providerId="ADAL" clId="{4B8F8C30-E3A4-4211-BF3B-857329123CEC}" dt="2022-01-13T10:16:24.589" v="3852" actId="164"/>
          <ac:grpSpMkLst>
            <pc:docMk/>
            <pc:sldMk cId="1311274827" sldId="629"/>
            <ac:grpSpMk id="206" creationId="{03BEE3D0-39CB-40C4-94DF-BDC3207EC19D}"/>
          </ac:grpSpMkLst>
        </pc:grpChg>
        <pc:grpChg chg="add mod">
          <ac:chgData name="THOMY Philippe" userId="9df777e5-71f9-47e3-9421-f7a221646164" providerId="ADAL" clId="{4B8F8C30-E3A4-4211-BF3B-857329123CEC}" dt="2022-01-13T10:17:22.225" v="3855" actId="1076"/>
          <ac:grpSpMkLst>
            <pc:docMk/>
            <pc:sldMk cId="1311274827" sldId="629"/>
            <ac:grpSpMk id="220" creationId="{F0C7531C-CD8E-4877-9F1F-6546F0DFAFC8}"/>
          </ac:grpSpMkLst>
        </pc:grpChg>
        <pc:grpChg chg="add mod">
          <ac:chgData name="THOMY Philippe" userId="9df777e5-71f9-47e3-9421-f7a221646164" providerId="ADAL" clId="{4B8F8C30-E3A4-4211-BF3B-857329123CEC}" dt="2022-01-13T10:25:38.122" v="3975" actId="1076"/>
          <ac:grpSpMkLst>
            <pc:docMk/>
            <pc:sldMk cId="1311274827" sldId="629"/>
            <ac:grpSpMk id="242" creationId="{AD9C2F27-3789-4A6B-9117-80545FFAEDA3}"/>
          </ac:grpSpMkLst>
        </pc:grpChg>
        <pc:picChg chg="add del mod ord">
          <ac:chgData name="THOMY Philippe" userId="9df777e5-71f9-47e3-9421-f7a221646164" providerId="ADAL" clId="{4B8F8C30-E3A4-4211-BF3B-857329123CEC}" dt="2022-01-13T10:05:09.669" v="3744" actId="478"/>
          <ac:picMkLst>
            <pc:docMk/>
            <pc:sldMk cId="1311274827" sldId="629"/>
            <ac:picMk id="34" creationId="{71C1F5DA-8302-4F0F-BFD0-A59A8E4C45CB}"/>
          </ac:picMkLst>
        </pc:pic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5" creationId="{23D6AA6D-DAC3-458A-A3C4-9D626C858F9F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0" creationId="{814C1ACC-193E-4821-B43F-67B68CF08A85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1" creationId="{3CC227EE-3464-444A-9724-32F2F6893D8B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2" creationId="{499C8E99-A8A5-4DB6-9BE8-794F09C6E3FF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3" creationId="{F8118998-3C12-4001-8CDF-CECCA7B1C7C0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4" creationId="{290A6B74-8C05-42A7-9482-7F9F99E4C539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5" creationId="{F94A2191-53A6-4367-BCC7-A2F416F5ACA3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6" creationId="{06ECB202-41CE-4FFD-9494-CEDCB5E1E7F1}"/>
          </ac:cxnSpMkLst>
        </pc:cxnChg>
        <pc:cxnChg chg="add del mod topLvl">
          <ac:chgData name="THOMY Philippe" userId="9df777e5-71f9-47e3-9421-f7a221646164" providerId="ADAL" clId="{4B8F8C30-E3A4-4211-BF3B-857329123CEC}" dt="2022-01-13T09:15:30.140" v="3175" actId="478"/>
          <ac:cxnSpMkLst>
            <pc:docMk/>
            <pc:sldMk cId="1311274827" sldId="629"/>
            <ac:cxnSpMk id="17" creationId="{771962E6-926D-411E-9D6F-CABB9052859A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8" creationId="{A1EA8688-FB64-4FFB-AB4A-C197CDA2E795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19" creationId="{4A2CA40B-BEF0-4CF5-8D80-EC55E73CD8BB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20" creationId="{F564F7DD-624C-4A29-BDEE-1FCE861A2B08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21" creationId="{461726EF-A4CD-4DA7-8516-F24D1FACB7DC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22" creationId="{2BB57C73-3B54-4492-AD6C-9873CC725974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23" creationId="{FAE71AE4-3049-4769-8508-66CC403752AA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24" creationId="{AF00EC2F-5F8F-47DC-A8EA-8D3A66CA4BB8}"/>
          </ac:cxnSpMkLst>
        </pc:cxnChg>
        <pc:cxnChg chg="add mod topLvl">
          <ac:chgData name="THOMY Philippe" userId="9df777e5-71f9-47e3-9421-f7a221646164" providerId="ADAL" clId="{4B8F8C30-E3A4-4211-BF3B-857329123CEC}" dt="2022-01-13T09:47:02.374" v="3568" actId="208"/>
          <ac:cxnSpMkLst>
            <pc:docMk/>
            <pc:sldMk cId="1311274827" sldId="629"/>
            <ac:cxnSpMk id="26" creationId="{58EEDB77-5ADD-4F7B-BBFA-189B25A7C8DB}"/>
          </ac:cxnSpMkLst>
        </pc:cxnChg>
        <pc:cxnChg chg="add del mod topLvl">
          <ac:chgData name="THOMY Philippe" userId="9df777e5-71f9-47e3-9421-f7a221646164" providerId="ADAL" clId="{4B8F8C30-E3A4-4211-BF3B-857329123CEC}" dt="2022-01-13T09:25:51.460" v="3283" actId="478"/>
          <ac:cxnSpMkLst>
            <pc:docMk/>
            <pc:sldMk cId="1311274827" sldId="629"/>
            <ac:cxnSpMk id="27" creationId="{EDF216F5-72F4-4F08-98A3-F1B3532CD8DE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32" creationId="{F55040CF-3C66-4884-AE39-BF0BC29719A2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38" creationId="{082400D5-8F73-4FDF-8A3E-010674FC3F7C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39" creationId="{3F3BA5B3-8705-4BA2-B461-FB1ACB77717F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0" creationId="{0E9777B8-30EE-4839-BE72-25607CBC21E1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1" creationId="{D6CFA890-4423-4A54-9F9F-8FD221590C95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2" creationId="{DB2874B3-6F4B-4E31-B460-DD12BAD83205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3" creationId="{89A8A10F-7B4B-4B22-BD2C-33BAB9468A4D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4" creationId="{F6CBF57F-D682-42CD-9F17-1D823B523DA5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5" creationId="{FFD2A653-971A-4174-B431-7ED9B97E378C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7" creationId="{894C7414-7BEA-489A-9160-FFAC169F117C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8" creationId="{176D4F9D-4F2E-458B-B726-C4A8BC4D26FF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49" creationId="{0AD48011-9C80-45D9-A0F2-33F10A0EE694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50" creationId="{A81E7F37-4899-4F40-A7D6-7DF9551C2A1E}"/>
          </ac:cxnSpMkLst>
        </pc:cxnChg>
        <pc:cxnChg chg="add mod">
          <ac:chgData name="THOMY Philippe" userId="9df777e5-71f9-47e3-9421-f7a221646164" providerId="ADAL" clId="{4B8F8C30-E3A4-4211-BF3B-857329123CEC}" dt="2022-01-13T09:49:43.525" v="3581" actId="208"/>
          <ac:cxnSpMkLst>
            <pc:docMk/>
            <pc:sldMk cId="1311274827" sldId="629"/>
            <ac:cxnSpMk id="51" creationId="{8089FD97-9505-4B68-8B8D-88B914B3044D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53" creationId="{423CD259-F116-4A62-B9DF-5D69993D204C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54" creationId="{EC94D92A-7296-4E71-AC64-5AF5057931C5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55" creationId="{8B892BD6-76A3-48EA-B89B-B275C46CE2BC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56" creationId="{6266FEC7-BB2A-4906-A4E6-536DF63BF2E8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57" creationId="{CBA25314-590B-4934-8E73-E0B1A3B30EEA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58" creationId="{AD1502FB-1870-427B-A59E-8122E1E26DB2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59" creationId="{3E501EAC-9039-4CFB-B61D-DEE8BC270281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60" creationId="{A0CAD1E2-FB87-4592-8FCA-F104F6DD1FD4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63" creationId="{9A6A33B0-386E-42BF-A2E4-B14FE4BD8C8E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64" creationId="{66A287ED-B9B1-4FED-8D3E-83FFC6D8E694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65" creationId="{8FF6F6B1-E1D7-4971-904E-30506D337AE2}"/>
          </ac:cxnSpMkLst>
        </pc:cxnChg>
        <pc:cxnChg chg="add mod">
          <ac:chgData name="THOMY Philippe" userId="9df777e5-71f9-47e3-9421-f7a221646164" providerId="ADAL" clId="{4B8F8C30-E3A4-4211-BF3B-857329123CEC}" dt="2022-01-13T09:42:50.733" v="3552" actId="208"/>
          <ac:cxnSpMkLst>
            <pc:docMk/>
            <pc:sldMk cId="1311274827" sldId="629"/>
            <ac:cxnSpMk id="66" creationId="{EE872C5F-1E66-4211-A8ED-D5671A4E60FA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84" creationId="{10A7DAAC-C416-473F-BBCF-83DDD3760F86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85" creationId="{64A386BE-35FA-4DE2-B5B1-44987510B25F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86" creationId="{41E66329-04B6-4370-B4F2-3D8A6C2D5956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87" creationId="{3F639BBE-5E6F-40F4-B115-111DD691D85E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88" creationId="{5FB64A7C-052F-4B46-8CC8-C2089C027257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89" creationId="{EA65D70C-6C81-4F3A-977D-58A41EDDE555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90" creationId="{A951F4CF-8772-417E-B25E-94DEA8EF8F20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91" creationId="{EE7B96A0-8A9C-4DA9-958A-A8D7392DADED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92" creationId="{CBDC7EB6-538C-4C40-84B1-931B69602133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93" creationId="{080B8F01-B5B6-4146-9549-21BD130955EE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94" creationId="{63FC14F4-9004-40B3-B776-EA896361A38C}"/>
          </ac:cxnSpMkLst>
        </pc:cxnChg>
        <pc:cxnChg chg="mod">
          <ac:chgData name="THOMY Philippe" userId="9df777e5-71f9-47e3-9421-f7a221646164" providerId="ADAL" clId="{4B8F8C30-E3A4-4211-BF3B-857329123CEC}" dt="2022-01-13T10:05:38.038" v="3747" actId="165"/>
          <ac:cxnSpMkLst>
            <pc:docMk/>
            <pc:sldMk cId="1311274827" sldId="629"/>
            <ac:cxnSpMk id="95" creationId="{C6668CDA-0969-46B7-AF32-DF68CC82231F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07" creationId="{26360C13-1E84-4F3A-BAA2-11FDB53641DA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08" creationId="{AAC72608-1CEA-41AB-823E-20B17820DA03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09" creationId="{77E31581-8EE6-43E6-882C-B13E6E20133F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0" creationId="{5A99203D-0095-4BEC-A77E-3C1B6CE8FA2B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1" creationId="{D8E0420B-82AB-4BDD-BCF5-0114444A8725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2" creationId="{AEF4905D-FC59-4655-9B88-D9EC123D80F1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3" creationId="{BF0E5C9D-2B9F-44CD-B116-47AF4D9C6F31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4" creationId="{CDF4DE49-A78D-4CD7-9CF3-446E41905C51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5" creationId="{9CA5FE63-7139-4A86-9421-73604328F51F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6" creationId="{53325AC1-38C7-47DF-8023-858D4C6A791B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7" creationId="{52F2A6D0-1766-4926-9986-E5803409A214}"/>
          </ac:cxnSpMkLst>
        </pc:cxnChg>
        <pc:cxnChg chg="mod">
          <ac:chgData name="THOMY Philippe" userId="9df777e5-71f9-47e3-9421-f7a221646164" providerId="ADAL" clId="{4B8F8C30-E3A4-4211-BF3B-857329123CEC}" dt="2022-01-13T10:11:16.453" v="3813" actId="165"/>
          <ac:cxnSpMkLst>
            <pc:docMk/>
            <pc:sldMk cId="1311274827" sldId="629"/>
            <ac:cxnSpMk id="118" creationId="{ADE81C7A-1120-49AD-A75D-F1E1C23EFCB9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24" creationId="{F32C3254-9AF7-4863-BB4F-8B17073CC880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25" creationId="{7CFF43EF-99DA-49FA-8E27-7642531D689C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26" creationId="{2C3CFCE3-5090-4CC7-9709-B576980903B8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27" creationId="{72366D27-2E62-45A9-AE37-E7FFE6426D33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28" creationId="{34E0D2B6-D35D-47A4-9EC6-3844B1C34AF5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29" creationId="{B6218D20-4C39-4067-85AC-FDCC84312B94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30" creationId="{141C27A0-33EA-4B67-A9D0-06856119E82C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31" creationId="{E605BF29-0C60-4245-A4F0-C54E77E21D60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32" creationId="{2C835B03-110E-49B5-90A9-4A47CD24BF1A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33" creationId="{35940E28-481A-4FED-A0C9-D388D50AE91B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34" creationId="{812131BA-4EB9-40F8-BFEC-C8100641A975}"/>
          </ac:cxnSpMkLst>
        </pc:cxnChg>
        <pc:cxnChg chg="mod">
          <ac:chgData name="THOMY Philippe" userId="9df777e5-71f9-47e3-9421-f7a221646164" providerId="ADAL" clId="{4B8F8C30-E3A4-4211-BF3B-857329123CEC}" dt="2022-01-13T10:10:03.017" v="3807" actId="165"/>
          <ac:cxnSpMkLst>
            <pc:docMk/>
            <pc:sldMk cId="1311274827" sldId="629"/>
            <ac:cxnSpMk id="135" creationId="{B3DC42C8-91B9-4D1A-BCCB-967C8EEA8999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1" creationId="{A62F9306-56FE-4AD0-813E-29FC14F13C7A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2" creationId="{E2218BCC-C02F-4F12-AD0F-FB1475CF45F6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3" creationId="{BADDB5C9-D563-4A28-99D1-E0E75B21AE58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4" creationId="{35ED9EEE-8CEE-45EB-A389-45175253BE00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5" creationId="{AC24963E-F500-4730-ACC1-57766CC63ABE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6" creationId="{ACA393E4-D0ED-4EA8-9A71-8EF14B198761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7" creationId="{AFC9F704-0443-4021-9694-D9A2AC50E06A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8" creationId="{6B89035E-2AA5-4C38-A5FF-202D5DECC944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49" creationId="{6F9AE05B-E1F5-4AC0-89C2-175D701319EF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50" creationId="{056A8BF4-C37D-48D3-BE8B-BE0A048C39AA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51" creationId="{A1A15ACE-4DC4-4F93-A935-50A4938B8B72}"/>
          </ac:cxnSpMkLst>
        </pc:cxnChg>
        <pc:cxnChg chg="mod">
          <ac:chgData name="THOMY Philippe" userId="9df777e5-71f9-47e3-9421-f7a221646164" providerId="ADAL" clId="{4B8F8C30-E3A4-4211-BF3B-857329123CEC}" dt="2022-01-13T10:12:44.551" v="3829" actId="165"/>
          <ac:cxnSpMkLst>
            <pc:docMk/>
            <pc:sldMk cId="1311274827" sldId="629"/>
            <ac:cxnSpMk id="152" creationId="{5E919ACA-6F72-4DBE-969D-215CB6F43FC2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58" creationId="{6C0A11B7-2DFB-49AB-AA32-2BEC529134C0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59" creationId="{DA8E7AAB-93EA-4329-B789-F78ECA81A778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0" creationId="{5110DE73-0AC6-4E78-800E-8108CE86EF02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1" creationId="{0487CAAB-A9F6-4360-8A4C-56F7639C0162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2" creationId="{CDE0AA59-CC57-4B31-88BA-EC7AD7D19585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3" creationId="{108D9942-307D-49ED-80EE-F32AD5B6F3D1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4" creationId="{A7F0B9AB-8DBE-480C-859F-99ED085417F2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5" creationId="{1494E368-35DB-4C05-B860-1E6DD1B58F39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6" creationId="{03FC22C8-EACF-4BE4-9C4D-7C4A0F43B2F9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7" creationId="{5EB8BA4C-1101-4628-A341-5ABABDAD6418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8" creationId="{2ECF2D97-5E37-4CBE-9E33-467085A86CBD}"/>
          </ac:cxnSpMkLst>
        </pc:cxnChg>
        <pc:cxnChg chg="mod">
          <ac:chgData name="THOMY Philippe" userId="9df777e5-71f9-47e3-9421-f7a221646164" providerId="ADAL" clId="{4B8F8C30-E3A4-4211-BF3B-857329123CEC}" dt="2022-01-13T10:13:17.615" v="3834" actId="165"/>
          <ac:cxnSpMkLst>
            <pc:docMk/>
            <pc:sldMk cId="1311274827" sldId="629"/>
            <ac:cxnSpMk id="169" creationId="{BA98C90F-40A5-4C29-9CBE-E610FFED7878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75" creationId="{A8509429-EF0F-48EB-B8AB-60C60C44240F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76" creationId="{9C6AFE31-35C7-40C0-A883-E83008A9007B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77" creationId="{BC98C350-64DC-4FBE-9960-75A36120272E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78" creationId="{5F46ABCD-5FD1-4336-9FA9-B2D3BC181412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79" creationId="{00505C94-E204-40D7-A01B-ED981BFAA869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80" creationId="{2C6D60AA-F4BC-4DAE-80C4-90E7DF57A817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81" creationId="{78D8B0F8-5106-4EB1-AD7B-3EB2633B4D50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82" creationId="{2BD1485F-A35F-47ED-8DBC-39FAAAD6B749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83" creationId="{6B5E4731-9915-4D91-86BD-A773D8DAF793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84" creationId="{938042F9-10B6-499B-83CA-C1DE148BEAFF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85" creationId="{18C54749-666C-4039-9184-617046DD1404}"/>
          </ac:cxnSpMkLst>
        </pc:cxnChg>
        <pc:cxnChg chg="mod">
          <ac:chgData name="THOMY Philippe" userId="9df777e5-71f9-47e3-9421-f7a221646164" providerId="ADAL" clId="{4B8F8C30-E3A4-4211-BF3B-857329123CEC}" dt="2022-01-13T10:13:49.394" v="3839" actId="165"/>
          <ac:cxnSpMkLst>
            <pc:docMk/>
            <pc:sldMk cId="1311274827" sldId="629"/>
            <ac:cxnSpMk id="186" creationId="{E2B1AE76-8C24-4791-BB04-572DB23A0A40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89" creationId="{984E5F30-D86B-40AF-9304-23CC83D75D8F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0" creationId="{659F72F0-E4B5-445E-8E41-CB1F2D8EE31B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1" creationId="{398F4FC8-2D38-44E4-88F6-77097920575A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2" creationId="{4F5E5E13-674B-458D-B176-89AC3CC609DA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3" creationId="{9D68EAC1-80CF-4C29-84D9-AB8D0B31EA2B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4" creationId="{DAB2631D-864A-4DAC-92D6-ABE912F0D857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5" creationId="{2A25BDFF-2D06-47BA-99FA-505C93127432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6" creationId="{85B3E159-5E72-4AF4-9A69-5B07BFE92330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7" creationId="{BEA7378D-2B43-4410-B060-50036603CA12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8" creationId="{ADD0C6D1-8F88-41ED-86FA-FC45C06B751C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199" creationId="{E93BD0CA-ED8C-49E9-90DB-BD82598F9753}"/>
          </ac:cxnSpMkLst>
        </pc:cxnChg>
        <pc:cxnChg chg="mod topLvl">
          <ac:chgData name="THOMY Philippe" userId="9df777e5-71f9-47e3-9421-f7a221646164" providerId="ADAL" clId="{4B8F8C30-E3A4-4211-BF3B-857329123CEC}" dt="2022-01-13T10:14:35.224" v="3844" actId="165"/>
          <ac:cxnSpMkLst>
            <pc:docMk/>
            <pc:sldMk cId="1311274827" sldId="629"/>
            <ac:cxnSpMk id="200" creationId="{844B5912-C2B9-4E43-AAD4-259095723644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08" creationId="{C64E75C9-B232-4C9F-9032-FB85B7D9361C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09" creationId="{8E42FCFA-4C1C-4722-A223-8D73E609F5F6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0" creationId="{FEAB945E-013C-4A61-A312-2B7BBDD9E5EC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1" creationId="{1DB1F2A9-9961-4609-9C59-4B9F70B73832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2" creationId="{8574BC53-E6FF-4E72-9554-BEAD059E407D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3" creationId="{E73F85A8-201F-47F7-B417-7FF8B8BD1299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4" creationId="{D3C53360-4DB8-4543-A910-1AE1D260AE29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5" creationId="{1521BCAB-EBA6-4C65-AEF5-3A3B453CD426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6" creationId="{FF138E01-6440-4B73-B015-384C3F60988A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7" creationId="{018E731D-566D-4D0D-81D3-9354F1D94E7C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8" creationId="{C8B3FA38-0986-4321-9E30-806849A61DBF}"/>
          </ac:cxnSpMkLst>
        </pc:cxnChg>
        <pc:cxnChg chg="mod">
          <ac:chgData name="THOMY Philippe" userId="9df777e5-71f9-47e3-9421-f7a221646164" providerId="ADAL" clId="{4B8F8C30-E3A4-4211-BF3B-857329123CEC}" dt="2022-01-13T10:15:33.706" v="3850" actId="165"/>
          <ac:cxnSpMkLst>
            <pc:docMk/>
            <pc:sldMk cId="1311274827" sldId="629"/>
            <ac:cxnSpMk id="219" creationId="{4D85C32D-49C0-4F2B-890B-0CEA7BAF2816}"/>
          </ac:cxnSpMkLst>
        </pc:cxnChg>
        <pc:cxnChg chg="add mod">
          <ac:chgData name="THOMY Philippe" userId="9df777e5-71f9-47e3-9421-f7a221646164" providerId="ADAL" clId="{4B8F8C30-E3A4-4211-BF3B-857329123CEC}" dt="2022-01-13T10:25:32.428" v="3974" actId="164"/>
          <ac:cxnSpMkLst>
            <pc:docMk/>
            <pc:sldMk cId="1311274827" sldId="629"/>
            <ac:cxnSpMk id="223" creationId="{AFAF4308-AC79-4FBE-8561-A102C9812CBB}"/>
          </ac:cxnSpMkLst>
        </pc:cxnChg>
        <pc:cxnChg chg="add mod">
          <ac:chgData name="THOMY Philippe" userId="9df777e5-71f9-47e3-9421-f7a221646164" providerId="ADAL" clId="{4B8F8C30-E3A4-4211-BF3B-857329123CEC}" dt="2022-01-13T10:25:32.428" v="3974" actId="164"/>
          <ac:cxnSpMkLst>
            <pc:docMk/>
            <pc:sldMk cId="1311274827" sldId="629"/>
            <ac:cxnSpMk id="228" creationId="{48261246-6086-4B0D-A554-A14579AEB109}"/>
          </ac:cxnSpMkLst>
        </pc:cxnChg>
        <pc:cxnChg chg="add mod">
          <ac:chgData name="THOMY Philippe" userId="9df777e5-71f9-47e3-9421-f7a221646164" providerId="ADAL" clId="{4B8F8C30-E3A4-4211-BF3B-857329123CEC}" dt="2022-01-13T10:25:32.428" v="3974" actId="164"/>
          <ac:cxnSpMkLst>
            <pc:docMk/>
            <pc:sldMk cId="1311274827" sldId="629"/>
            <ac:cxnSpMk id="233" creationId="{BFF04F48-C085-4CCC-9FEB-983E7D6E87DC}"/>
          </ac:cxnSpMkLst>
        </pc:cxnChg>
      </pc:sldChg>
      <pc:sldChg chg="modSp add mod">
        <pc:chgData name="THOMY Philippe" userId="9df777e5-71f9-47e3-9421-f7a221646164" providerId="ADAL" clId="{4B8F8C30-E3A4-4211-BF3B-857329123CEC}" dt="2022-01-25T17:55:37.479" v="8269" actId="6549"/>
        <pc:sldMkLst>
          <pc:docMk/>
          <pc:sldMk cId="454732387" sldId="630"/>
        </pc:sldMkLst>
        <pc:spChg chg="mod">
          <ac:chgData name="THOMY Philippe" userId="9df777e5-71f9-47e3-9421-f7a221646164" providerId="ADAL" clId="{4B8F8C30-E3A4-4211-BF3B-857329123CEC}" dt="2022-01-25T17:55:37.479" v="8269" actId="6549"/>
          <ac:spMkLst>
            <pc:docMk/>
            <pc:sldMk cId="454732387" sldId="630"/>
            <ac:spMk id="13" creationId="{423A7093-E76B-4D29-A59E-5FB662695568}"/>
          </ac:spMkLst>
        </pc:spChg>
      </pc:sldChg>
      <pc:sldChg chg="addSp delSp modSp add del mod ord">
        <pc:chgData name="THOMY Philippe" userId="9df777e5-71f9-47e3-9421-f7a221646164" providerId="ADAL" clId="{4B8F8C30-E3A4-4211-BF3B-857329123CEC}" dt="2022-01-24T17:05:20.323" v="8128" actId="47"/>
        <pc:sldMkLst>
          <pc:docMk/>
          <pc:sldMk cId="3102117115" sldId="631"/>
        </pc:sldMkLst>
        <pc:spChg chg="mod">
          <ac:chgData name="THOMY Philippe" userId="9df777e5-71f9-47e3-9421-f7a221646164" providerId="ADAL" clId="{4B8F8C30-E3A4-4211-BF3B-857329123CEC}" dt="2021-12-28T10:34:52.170" v="308" actId="20577"/>
          <ac:spMkLst>
            <pc:docMk/>
            <pc:sldMk cId="3102117115" sldId="631"/>
            <ac:spMk id="6" creationId="{1471B9BE-3772-4DF7-8349-B40E48235B9E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8" creationId="{6FDA613E-4056-4157-AFB4-2DFFC8473C1E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13" creationId="{0C022ECD-C77D-4574-8403-388F748F0342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15" creationId="{78A169F5-EB00-4AB6-8D54-EF4528BF93C6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20" creationId="{F6E89361-9124-4082-A2C0-6207C67A6E97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21" creationId="{0AE66CC0-37FD-495C-BE82-632EAEE09C9D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24" creationId="{C3221F41-D877-4E18-BDD5-FA92C681DBDE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26" creationId="{9E4800C5-0E67-4A00-B803-5D0EF1C678DD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27" creationId="{BE4FC514-CC44-4EBD-9915-72CA054F3AD6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28" creationId="{0C008FA2-2A98-421E-A924-F1D724D5DC42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29" creationId="{AB088B24-74FA-4F7F-8C05-F02395918783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30" creationId="{6B0E3DF2-A767-4F38-B759-63F8FA83C752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31" creationId="{4DAEEB1A-53F5-4B37-ADC5-9CC543C077C8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32" creationId="{F759C797-CB0C-4BB9-B9A4-40D471B7A330}"/>
          </ac:spMkLst>
        </pc:spChg>
        <pc:spChg chg="add mod">
          <ac:chgData name="THOMY Philippe" userId="9df777e5-71f9-47e3-9421-f7a221646164" providerId="ADAL" clId="{4B8F8C30-E3A4-4211-BF3B-857329123CEC}" dt="2021-12-28T11:00:26.683" v="394" actId="1076"/>
          <ac:spMkLst>
            <pc:docMk/>
            <pc:sldMk cId="3102117115" sldId="631"/>
            <ac:spMk id="37" creationId="{2C2B8892-988C-458F-9D48-682032346C7A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47" creationId="{D70F56A7-6AD0-41A5-830E-EE80F5B3A34D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48" creationId="{8E30CD8B-A108-4BDF-A5D4-66D8F43942DA}"/>
          </ac:spMkLst>
        </pc:spChg>
        <pc:spChg chg="del">
          <ac:chgData name="THOMY Philippe" userId="9df777e5-71f9-47e3-9421-f7a221646164" providerId="ADAL" clId="{4B8F8C30-E3A4-4211-BF3B-857329123CEC}" dt="2021-12-28T10:27:35.760" v="178" actId="478"/>
          <ac:spMkLst>
            <pc:docMk/>
            <pc:sldMk cId="3102117115" sldId="631"/>
            <ac:spMk id="49" creationId="{AD57CEFF-D650-4BAC-9E58-FE2196A86A6C}"/>
          </ac:spMkLst>
        </pc:spChg>
        <pc:spChg chg="add mod">
          <ac:chgData name="THOMY Philippe" userId="9df777e5-71f9-47e3-9421-f7a221646164" providerId="ADAL" clId="{4B8F8C30-E3A4-4211-BF3B-857329123CEC}" dt="2021-12-28T13:31:27.906" v="432" actId="1076"/>
          <ac:spMkLst>
            <pc:docMk/>
            <pc:sldMk cId="3102117115" sldId="631"/>
            <ac:spMk id="50" creationId="{403EBBDB-7E2B-4503-B9CB-77F8D9AE94D5}"/>
          </ac:spMkLst>
        </pc:spChg>
        <pc:spChg chg="add mod">
          <ac:chgData name="THOMY Philippe" userId="9df777e5-71f9-47e3-9421-f7a221646164" providerId="ADAL" clId="{4B8F8C30-E3A4-4211-BF3B-857329123CEC}" dt="2021-12-28T13:44:19.446" v="666" actId="1076"/>
          <ac:spMkLst>
            <pc:docMk/>
            <pc:sldMk cId="3102117115" sldId="631"/>
            <ac:spMk id="53" creationId="{04D23259-E4FA-4CE9-9880-6E4DC6F9466B}"/>
          </ac:spMkLst>
        </pc:spChg>
        <pc:spChg chg="mod">
          <ac:chgData name="THOMY Philippe" userId="9df777e5-71f9-47e3-9421-f7a221646164" providerId="ADAL" clId="{4B8F8C30-E3A4-4211-BF3B-857329123CEC}" dt="2021-12-28T10:36:39.114" v="339" actId="20577"/>
          <ac:spMkLst>
            <pc:docMk/>
            <pc:sldMk cId="3102117115" sldId="631"/>
            <ac:spMk id="66" creationId="{8AC25B22-8D66-4CFC-966D-1E307CEFBDEF}"/>
          </ac:spMkLst>
        </pc:sp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9" creationId="{4F38E860-B9BB-49ED-AF7A-23416C5F4827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0" creationId="{35DEE2F9-93CD-4AC3-817F-388EC75190F5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1" creationId="{4D83E699-175D-4C31-BE07-DB90C96A9B4A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2" creationId="{FB7EB8F6-8D52-4E9D-8210-016E0FAAF14B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4" creationId="{B4AA5BB4-A87C-4D6E-A839-56A1DB17F8BD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6" creationId="{82B9FA24-7120-4784-8E73-AFEBBD2B5F1C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7" creationId="{DB119B0D-CB17-4E63-A045-9A98E91A9982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8" creationId="{7EEFA2B1-A641-4AA4-9C8E-6AB493B3F9F8}"/>
          </ac:graphicFrameMkLst>
        </pc:graphicFrameChg>
        <pc:graphicFrameChg chg="del">
          <ac:chgData name="THOMY Philippe" userId="9df777e5-71f9-47e3-9421-f7a221646164" providerId="ADAL" clId="{4B8F8C30-E3A4-4211-BF3B-857329123CEC}" dt="2021-12-28T10:27:35.760" v="178" actId="478"/>
          <ac:graphicFrameMkLst>
            <pc:docMk/>
            <pc:sldMk cId="3102117115" sldId="631"/>
            <ac:graphicFrameMk id="19" creationId="{B8BCFB39-72AA-41FC-8A0B-BAC8193248EC}"/>
          </ac:graphicFrameMkLst>
        </pc:graphicFrameChg>
        <pc:picChg chg="add del mod">
          <ac:chgData name="THOMY Philippe" userId="9df777e5-71f9-47e3-9421-f7a221646164" providerId="ADAL" clId="{4B8F8C30-E3A4-4211-BF3B-857329123CEC}" dt="2021-12-28T10:59:00.405" v="374" actId="478"/>
          <ac:picMkLst>
            <pc:docMk/>
            <pc:sldMk cId="3102117115" sldId="631"/>
            <ac:picMk id="3" creationId="{4D40DCA4-6558-4D4A-ADCE-518BAE7F8EE5}"/>
          </ac:picMkLst>
        </pc:picChg>
        <pc:picChg chg="add del mod">
          <ac:chgData name="THOMY Philippe" userId="9df777e5-71f9-47e3-9421-f7a221646164" providerId="ADAL" clId="{4B8F8C30-E3A4-4211-BF3B-857329123CEC}" dt="2021-12-28T10:56:29.370" v="345" actId="478"/>
          <ac:picMkLst>
            <pc:docMk/>
            <pc:sldMk cId="3102117115" sldId="631"/>
            <ac:picMk id="5" creationId="{F582005C-64A6-4245-8C69-1A1B87599872}"/>
          </ac:picMkLst>
        </pc:picChg>
        <pc:picChg chg="add del mod">
          <ac:chgData name="THOMY Philippe" userId="9df777e5-71f9-47e3-9421-f7a221646164" providerId="ADAL" clId="{4B8F8C30-E3A4-4211-BF3B-857329123CEC}" dt="2021-12-28T10:57:20.552" v="353" actId="478"/>
          <ac:picMkLst>
            <pc:docMk/>
            <pc:sldMk cId="3102117115" sldId="631"/>
            <ac:picMk id="25" creationId="{0B2B5735-91F8-47E5-BC16-3CCDAE076E62}"/>
          </ac:picMkLst>
        </pc:picChg>
        <pc:picChg chg="add del mod">
          <ac:chgData name="THOMY Philippe" userId="9df777e5-71f9-47e3-9421-f7a221646164" providerId="ADAL" clId="{4B8F8C30-E3A4-4211-BF3B-857329123CEC}" dt="2021-12-28T10:54:51.322" v="341" actId="478"/>
          <ac:picMkLst>
            <pc:docMk/>
            <pc:sldMk cId="3102117115" sldId="631"/>
            <ac:picMk id="34" creationId="{6183D00E-87F7-4057-B655-449827196C56}"/>
          </ac:picMkLst>
        </pc:picChg>
        <pc:picChg chg="add del mod">
          <ac:chgData name="THOMY Philippe" userId="9df777e5-71f9-47e3-9421-f7a221646164" providerId="ADAL" clId="{4B8F8C30-E3A4-4211-BF3B-857329123CEC}" dt="2021-12-28T10:54:49.091" v="340" actId="478"/>
          <ac:picMkLst>
            <pc:docMk/>
            <pc:sldMk cId="3102117115" sldId="631"/>
            <ac:picMk id="36" creationId="{1E22DE6F-85D8-4A7B-97F9-CA4561EBA873}"/>
          </ac:picMkLst>
        </pc:picChg>
        <pc:picChg chg="add mod">
          <ac:chgData name="THOMY Philippe" userId="9df777e5-71f9-47e3-9421-f7a221646164" providerId="ADAL" clId="{4B8F8C30-E3A4-4211-BF3B-857329123CEC}" dt="2021-12-28T13:44:00.643" v="663" actId="1076"/>
          <ac:picMkLst>
            <pc:docMk/>
            <pc:sldMk cId="3102117115" sldId="631"/>
            <ac:picMk id="39" creationId="{2B8B2B0C-EBA9-4092-B3CF-8E18B15377E4}"/>
          </ac:picMkLst>
        </pc:picChg>
        <pc:picChg chg="add del mod">
          <ac:chgData name="THOMY Philippe" userId="9df777e5-71f9-47e3-9421-f7a221646164" providerId="ADAL" clId="{4B8F8C30-E3A4-4211-BF3B-857329123CEC}" dt="2021-12-28T13:30:44.744" v="425" actId="478"/>
          <ac:picMkLst>
            <pc:docMk/>
            <pc:sldMk cId="3102117115" sldId="631"/>
            <ac:picMk id="41" creationId="{802D82E8-B765-4B05-991D-4657FC60F5E8}"/>
          </ac:picMkLst>
        </pc:picChg>
        <pc:picChg chg="add mod">
          <ac:chgData name="THOMY Philippe" userId="9df777e5-71f9-47e3-9421-f7a221646164" providerId="ADAL" clId="{4B8F8C30-E3A4-4211-BF3B-857329123CEC}" dt="2021-12-28T13:31:19.672" v="431" actId="14100"/>
          <ac:picMkLst>
            <pc:docMk/>
            <pc:sldMk cId="3102117115" sldId="631"/>
            <ac:picMk id="43" creationId="{24F04967-86A2-4ADF-9E60-A5BA26A654E1}"/>
          </ac:picMkLst>
        </pc:picChg>
        <pc:picChg chg="add mod">
          <ac:chgData name="THOMY Philippe" userId="9df777e5-71f9-47e3-9421-f7a221646164" providerId="ADAL" clId="{4B8F8C30-E3A4-4211-BF3B-857329123CEC}" dt="2021-12-28T13:38:14.467" v="572" actId="1035"/>
          <ac:picMkLst>
            <pc:docMk/>
            <pc:sldMk cId="3102117115" sldId="631"/>
            <ac:picMk id="45" creationId="{C90B2E8C-9447-44B3-B032-B2D97E86E34E}"/>
          </ac:picMkLst>
        </pc:picChg>
        <pc:picChg chg="add mod ord">
          <ac:chgData name="THOMY Philippe" userId="9df777e5-71f9-47e3-9421-f7a221646164" providerId="ADAL" clId="{4B8F8C30-E3A4-4211-BF3B-857329123CEC}" dt="2021-12-28T13:31:47.234" v="449" actId="1035"/>
          <ac:picMkLst>
            <pc:docMk/>
            <pc:sldMk cId="3102117115" sldId="631"/>
            <ac:picMk id="51" creationId="{666120A0-E329-409B-B676-8DD32FBF0E7B}"/>
          </ac:picMkLst>
        </pc:picChg>
        <pc:cxnChg chg="del">
          <ac:chgData name="THOMY Philippe" userId="9df777e5-71f9-47e3-9421-f7a221646164" providerId="ADAL" clId="{4B8F8C30-E3A4-4211-BF3B-857329123CEC}" dt="2021-12-28T10:27:35.760" v="178" actId="478"/>
          <ac:cxnSpMkLst>
            <pc:docMk/>
            <pc:sldMk cId="3102117115" sldId="631"/>
            <ac:cxnSpMk id="7" creationId="{83AD395E-E40B-4A34-8204-893CD6F4510D}"/>
          </ac:cxnSpMkLst>
        </pc:cxnChg>
        <pc:cxnChg chg="del">
          <ac:chgData name="THOMY Philippe" userId="9df777e5-71f9-47e3-9421-f7a221646164" providerId="ADAL" clId="{4B8F8C30-E3A4-4211-BF3B-857329123CEC}" dt="2021-12-28T10:27:35.760" v="178" actId="478"/>
          <ac:cxnSpMkLst>
            <pc:docMk/>
            <pc:sldMk cId="3102117115" sldId="631"/>
            <ac:cxnSpMk id="22" creationId="{BAEFB38F-A190-499F-9659-195D87985938}"/>
          </ac:cxnSpMkLst>
        </pc:cxnChg>
      </pc:sldChg>
      <pc:sldChg chg="addSp delSp modSp add del mod ord">
        <pc:chgData name="THOMY Philippe" userId="9df777e5-71f9-47e3-9421-f7a221646164" providerId="ADAL" clId="{4B8F8C30-E3A4-4211-BF3B-857329123CEC}" dt="2022-01-24T17:05:20.323" v="8128" actId="47"/>
        <pc:sldMkLst>
          <pc:docMk/>
          <pc:sldMk cId="2444175071" sldId="632"/>
        </pc:sldMkLst>
        <pc:spChg chg="add mod">
          <ac:chgData name="THOMY Philippe" userId="9df777e5-71f9-47e3-9421-f7a221646164" providerId="ADAL" clId="{4B8F8C30-E3A4-4211-BF3B-857329123CEC}" dt="2021-12-28T13:37:57.871" v="549" actId="1076"/>
          <ac:spMkLst>
            <pc:docMk/>
            <pc:sldMk cId="2444175071" sldId="632"/>
            <ac:spMk id="10" creationId="{F1CE9F5C-7B38-41A7-8D8E-61D705E5F8A3}"/>
          </ac:spMkLst>
        </pc:spChg>
        <pc:spChg chg="mod">
          <ac:chgData name="THOMY Philippe" userId="9df777e5-71f9-47e3-9421-f7a221646164" providerId="ADAL" clId="{4B8F8C30-E3A4-4211-BF3B-857329123CEC}" dt="2021-12-28T11:01:54.735" v="418" actId="14100"/>
          <ac:spMkLst>
            <pc:docMk/>
            <pc:sldMk cId="2444175071" sldId="632"/>
            <ac:spMk id="66" creationId="{8AC25B22-8D66-4CFC-966D-1E307CEFBDEF}"/>
          </ac:spMkLst>
        </pc:spChg>
        <pc:picChg chg="mod">
          <ac:chgData name="THOMY Philippe" userId="9df777e5-71f9-47e3-9421-f7a221646164" providerId="ADAL" clId="{4B8F8C30-E3A4-4211-BF3B-857329123CEC}" dt="2021-12-28T13:38:05.738" v="566" actId="1035"/>
          <ac:picMkLst>
            <pc:docMk/>
            <pc:sldMk cId="2444175071" sldId="632"/>
            <ac:picMk id="3" creationId="{4D40DCA4-6558-4D4A-ADCE-518BAE7F8EE5}"/>
          </ac:picMkLst>
        </pc:picChg>
        <pc:picChg chg="add mod ord">
          <ac:chgData name="THOMY Philippe" userId="9df777e5-71f9-47e3-9421-f7a221646164" providerId="ADAL" clId="{4B8F8C30-E3A4-4211-BF3B-857329123CEC}" dt="2021-12-28T13:29:18.483" v="424" actId="167"/>
          <ac:picMkLst>
            <pc:docMk/>
            <pc:sldMk cId="2444175071" sldId="632"/>
            <ac:picMk id="4" creationId="{90551271-1A3E-4503-BB3F-8D45AE66569A}"/>
          </ac:picMkLst>
        </pc:picChg>
        <pc:picChg chg="del">
          <ac:chgData name="THOMY Philippe" userId="9df777e5-71f9-47e3-9421-f7a221646164" providerId="ADAL" clId="{4B8F8C30-E3A4-4211-BF3B-857329123CEC}" dt="2021-12-28T13:28:57.502" v="419" actId="478"/>
          <ac:picMkLst>
            <pc:docMk/>
            <pc:sldMk cId="2444175071" sldId="632"/>
            <ac:picMk id="5" creationId="{F582005C-64A6-4245-8C69-1A1B87599872}"/>
          </ac:picMkLst>
        </pc:picChg>
        <pc:picChg chg="mod">
          <ac:chgData name="THOMY Philippe" userId="9df777e5-71f9-47e3-9421-f7a221646164" providerId="ADAL" clId="{4B8F8C30-E3A4-4211-BF3B-857329123CEC}" dt="2021-12-28T11:01:49.319" v="417" actId="1036"/>
          <ac:picMkLst>
            <pc:docMk/>
            <pc:sldMk cId="2444175071" sldId="632"/>
            <ac:picMk id="34" creationId="{6183D00E-87F7-4057-B655-449827196C56}"/>
          </ac:picMkLst>
        </pc:picChg>
        <pc:picChg chg="mod">
          <ac:chgData name="THOMY Philippe" userId="9df777e5-71f9-47e3-9421-f7a221646164" providerId="ADAL" clId="{4B8F8C30-E3A4-4211-BF3B-857329123CEC}" dt="2021-12-28T11:01:49.319" v="417" actId="1036"/>
          <ac:picMkLst>
            <pc:docMk/>
            <pc:sldMk cId="2444175071" sldId="632"/>
            <ac:picMk id="36" creationId="{1E22DE6F-85D8-4A7B-97F9-CA4561EBA873}"/>
          </ac:picMkLst>
        </pc:picChg>
      </pc:sldChg>
      <pc:sldChg chg="addSp delSp modSp add del mod">
        <pc:chgData name="THOMY Philippe" userId="9df777e5-71f9-47e3-9421-f7a221646164" providerId="ADAL" clId="{4B8F8C30-E3A4-4211-BF3B-857329123CEC}" dt="2022-01-24T17:05:20.323" v="8128" actId="47"/>
        <pc:sldMkLst>
          <pc:docMk/>
          <pc:sldMk cId="417478818" sldId="633"/>
        </pc:sldMkLst>
        <pc:spChg chg="mod">
          <ac:chgData name="THOMY Philippe" userId="9df777e5-71f9-47e3-9421-f7a221646164" providerId="ADAL" clId="{4B8F8C30-E3A4-4211-BF3B-857329123CEC}" dt="2021-12-28T13:32:12.088" v="452" actId="20577"/>
          <ac:spMkLst>
            <pc:docMk/>
            <pc:sldMk cId="417478818" sldId="633"/>
            <ac:spMk id="6" creationId="{1471B9BE-3772-4DF7-8349-B40E48235B9E}"/>
          </ac:spMkLst>
        </pc:spChg>
        <pc:spChg chg="del mod">
          <ac:chgData name="THOMY Philippe" userId="9df777e5-71f9-47e3-9421-f7a221646164" providerId="ADAL" clId="{4B8F8C30-E3A4-4211-BF3B-857329123CEC}" dt="2021-12-28T13:35:32.988" v="528" actId="478"/>
          <ac:spMkLst>
            <pc:docMk/>
            <pc:sldMk cId="417478818" sldId="633"/>
            <ac:spMk id="10" creationId="{F1CE9F5C-7B38-41A7-8D8E-61D705E5F8A3}"/>
          </ac:spMkLst>
        </pc:spChg>
        <pc:spChg chg="add mod">
          <ac:chgData name="THOMY Philippe" userId="9df777e5-71f9-47e3-9421-f7a221646164" providerId="ADAL" clId="{4B8F8C30-E3A4-4211-BF3B-857329123CEC}" dt="2021-12-28T13:41:52.191" v="635" actId="14100"/>
          <ac:spMkLst>
            <pc:docMk/>
            <pc:sldMk cId="417478818" sldId="633"/>
            <ac:spMk id="18" creationId="{F4444C3E-3BC5-4868-A29B-F6EF4E61852F}"/>
          </ac:spMkLst>
        </pc:spChg>
        <pc:spChg chg="del">
          <ac:chgData name="THOMY Philippe" userId="9df777e5-71f9-47e3-9421-f7a221646164" providerId="ADAL" clId="{4B8F8C30-E3A4-4211-BF3B-857329123CEC}" dt="2021-12-28T13:35:38.603" v="529" actId="478"/>
          <ac:spMkLst>
            <pc:docMk/>
            <pc:sldMk cId="417478818" sldId="633"/>
            <ac:spMk id="37" creationId="{2C2B8892-988C-458F-9D48-682032346C7A}"/>
          </ac:spMkLst>
        </pc:spChg>
        <pc:spChg chg="mod">
          <ac:chgData name="THOMY Philippe" userId="9df777e5-71f9-47e3-9421-f7a221646164" providerId="ADAL" clId="{4B8F8C30-E3A4-4211-BF3B-857329123CEC}" dt="2021-12-28T13:33:35.306" v="526" actId="20577"/>
          <ac:spMkLst>
            <pc:docMk/>
            <pc:sldMk cId="417478818" sldId="633"/>
            <ac:spMk id="66" creationId="{8AC25B22-8D66-4CFC-966D-1E307CEFBDEF}"/>
          </ac:spMkLst>
        </pc:spChg>
        <pc:picChg chg="del">
          <ac:chgData name="THOMY Philippe" userId="9df777e5-71f9-47e3-9421-f7a221646164" providerId="ADAL" clId="{4B8F8C30-E3A4-4211-BF3B-857329123CEC}" dt="2021-12-28T13:37:41.970" v="545" actId="478"/>
          <ac:picMkLst>
            <pc:docMk/>
            <pc:sldMk cId="417478818" sldId="633"/>
            <ac:picMk id="3" creationId="{4D40DCA4-6558-4D4A-ADCE-518BAE7F8EE5}"/>
          </ac:picMkLst>
        </pc:picChg>
        <pc:picChg chg="del">
          <ac:chgData name="THOMY Philippe" userId="9df777e5-71f9-47e3-9421-f7a221646164" providerId="ADAL" clId="{4B8F8C30-E3A4-4211-BF3B-857329123CEC}" dt="2021-12-28T13:35:44" v="530" actId="478"/>
          <ac:picMkLst>
            <pc:docMk/>
            <pc:sldMk cId="417478818" sldId="633"/>
            <ac:picMk id="4" creationId="{90551271-1A3E-4503-BB3F-8D45AE66569A}"/>
          </ac:picMkLst>
        </pc:picChg>
        <pc:picChg chg="add mod">
          <ac:chgData name="THOMY Philippe" userId="9df777e5-71f9-47e3-9421-f7a221646164" providerId="ADAL" clId="{4B8F8C30-E3A4-4211-BF3B-857329123CEC}" dt="2021-12-28T13:39:06.032" v="600" actId="1035"/>
          <ac:picMkLst>
            <pc:docMk/>
            <pc:sldMk cId="417478818" sldId="633"/>
            <ac:picMk id="5" creationId="{3C362356-4549-48F0-805F-2729DB5DE29D}"/>
          </ac:picMkLst>
        </pc:picChg>
        <pc:picChg chg="add mod">
          <ac:chgData name="THOMY Philippe" userId="9df777e5-71f9-47e3-9421-f7a221646164" providerId="ADAL" clId="{4B8F8C30-E3A4-4211-BF3B-857329123CEC}" dt="2021-12-28T13:39:11.205" v="625" actId="1035"/>
          <ac:picMkLst>
            <pc:docMk/>
            <pc:sldMk cId="417478818" sldId="633"/>
            <ac:picMk id="8" creationId="{6BECCCAB-B26F-4A4C-9D09-58C2E05D6A02}"/>
          </ac:picMkLst>
        </pc:picChg>
        <pc:picChg chg="add mod">
          <ac:chgData name="THOMY Philippe" userId="9df777e5-71f9-47e3-9421-f7a221646164" providerId="ADAL" clId="{4B8F8C30-E3A4-4211-BF3B-857329123CEC}" dt="2021-12-28T13:37:52.037" v="548" actId="14100"/>
          <ac:picMkLst>
            <pc:docMk/>
            <pc:sldMk cId="417478818" sldId="633"/>
            <ac:picMk id="11" creationId="{C895A637-693D-4F1E-BB1A-DA14E10FA38F}"/>
          </ac:picMkLst>
        </pc:picChg>
        <pc:picChg chg="del">
          <ac:chgData name="THOMY Philippe" userId="9df777e5-71f9-47e3-9421-f7a221646164" providerId="ADAL" clId="{4B8F8C30-E3A4-4211-BF3B-857329123CEC}" dt="2021-12-28T13:35:44" v="530" actId="478"/>
          <ac:picMkLst>
            <pc:docMk/>
            <pc:sldMk cId="417478818" sldId="633"/>
            <ac:picMk id="25" creationId="{0B2B5735-91F8-47E5-BC16-3CCDAE076E62}"/>
          </ac:picMkLst>
        </pc:picChg>
        <pc:picChg chg="del">
          <ac:chgData name="THOMY Philippe" userId="9df777e5-71f9-47e3-9421-f7a221646164" providerId="ADAL" clId="{4B8F8C30-E3A4-4211-BF3B-857329123CEC}" dt="2021-12-28T13:35:48.389" v="531" actId="478"/>
          <ac:picMkLst>
            <pc:docMk/>
            <pc:sldMk cId="417478818" sldId="633"/>
            <ac:picMk id="34" creationId="{6183D00E-87F7-4057-B655-449827196C56}"/>
          </ac:picMkLst>
        </pc:picChg>
        <pc:picChg chg="del">
          <ac:chgData name="THOMY Philippe" userId="9df777e5-71f9-47e3-9421-f7a221646164" providerId="ADAL" clId="{4B8F8C30-E3A4-4211-BF3B-857329123CEC}" dt="2021-12-28T13:35:51.229" v="532" actId="478"/>
          <ac:picMkLst>
            <pc:docMk/>
            <pc:sldMk cId="417478818" sldId="633"/>
            <ac:picMk id="36" creationId="{1E22DE6F-85D8-4A7B-97F9-CA4561EBA873}"/>
          </ac:picMkLst>
        </pc:picChg>
      </pc:sldChg>
      <pc:sldChg chg="new del">
        <pc:chgData name="THOMY Philippe" userId="9df777e5-71f9-47e3-9421-f7a221646164" providerId="ADAL" clId="{4B8F8C30-E3A4-4211-BF3B-857329123CEC}" dt="2021-12-28T13:45:00.426" v="669" actId="47"/>
        <pc:sldMkLst>
          <pc:docMk/>
          <pc:sldMk cId="2085027434" sldId="634"/>
        </pc:sldMkLst>
      </pc:sldChg>
      <pc:sldChg chg="addSp delSp modSp add del mod">
        <pc:chgData name="THOMY Philippe" userId="9df777e5-71f9-47e3-9421-f7a221646164" providerId="ADAL" clId="{4B8F8C30-E3A4-4211-BF3B-857329123CEC}" dt="2022-01-24T17:05:20.323" v="8128" actId="47"/>
        <pc:sldMkLst>
          <pc:docMk/>
          <pc:sldMk cId="1073122999" sldId="635"/>
        </pc:sldMkLst>
        <pc:spChg chg="add mod">
          <ac:chgData name="THOMY Philippe" userId="9df777e5-71f9-47e3-9421-f7a221646164" providerId="ADAL" clId="{4B8F8C30-E3A4-4211-BF3B-857329123CEC}" dt="2021-12-28T13:52:42.059" v="791" actId="1035"/>
          <ac:spMkLst>
            <pc:docMk/>
            <pc:sldMk cId="1073122999" sldId="635"/>
            <ac:spMk id="2" creationId="{A2172A2A-28D4-4281-9902-CCCAB1AF38C4}"/>
          </ac:spMkLst>
        </pc:spChg>
        <pc:spChg chg="mod">
          <ac:chgData name="THOMY Philippe" userId="9df777e5-71f9-47e3-9421-f7a221646164" providerId="ADAL" clId="{4B8F8C30-E3A4-4211-BF3B-857329123CEC}" dt="2021-12-28T13:51:38.102" v="783" actId="1035"/>
          <ac:spMkLst>
            <pc:docMk/>
            <pc:sldMk cId="1073122999" sldId="635"/>
            <ac:spMk id="6" creationId="{1471B9BE-3772-4DF7-8349-B40E48235B9E}"/>
          </ac:spMkLst>
        </pc:spChg>
        <pc:spChg chg="add mod">
          <ac:chgData name="THOMY Philippe" userId="9df777e5-71f9-47e3-9421-f7a221646164" providerId="ADAL" clId="{4B8F8C30-E3A4-4211-BF3B-857329123CEC}" dt="2021-12-28T13:52:42.059" v="791" actId="1035"/>
          <ac:spMkLst>
            <pc:docMk/>
            <pc:sldMk cId="1073122999" sldId="635"/>
            <ac:spMk id="12" creationId="{12692EDE-8F09-4C2A-944C-4068161F2CC2}"/>
          </ac:spMkLst>
        </pc:spChg>
        <pc:spChg chg="add mod">
          <ac:chgData name="THOMY Philippe" userId="9df777e5-71f9-47e3-9421-f7a221646164" providerId="ADAL" clId="{4B8F8C30-E3A4-4211-BF3B-857329123CEC}" dt="2021-12-28T13:52:42.059" v="791" actId="1035"/>
          <ac:spMkLst>
            <pc:docMk/>
            <pc:sldMk cId="1073122999" sldId="635"/>
            <ac:spMk id="14" creationId="{98C1A4B3-38AF-46FD-B8F9-214DF38FC5D5}"/>
          </ac:spMkLst>
        </pc:spChg>
        <pc:spChg chg="add mod">
          <ac:chgData name="THOMY Philippe" userId="9df777e5-71f9-47e3-9421-f7a221646164" providerId="ADAL" clId="{4B8F8C30-E3A4-4211-BF3B-857329123CEC}" dt="2021-12-28T13:53:51.686" v="799" actId="20577"/>
          <ac:spMkLst>
            <pc:docMk/>
            <pc:sldMk cId="1073122999" sldId="635"/>
            <ac:spMk id="17" creationId="{AD4F3EE2-BE05-4849-9905-8993CF8AD0A2}"/>
          </ac:spMkLst>
        </pc:spChg>
        <pc:spChg chg="mod">
          <ac:chgData name="THOMY Philippe" userId="9df777e5-71f9-47e3-9421-f7a221646164" providerId="ADAL" clId="{4B8F8C30-E3A4-4211-BF3B-857329123CEC}" dt="2021-12-28T13:54:46.041" v="809" actId="20577"/>
          <ac:spMkLst>
            <pc:docMk/>
            <pc:sldMk cId="1073122999" sldId="635"/>
            <ac:spMk id="18" creationId="{F4444C3E-3BC5-4868-A29B-F6EF4E61852F}"/>
          </ac:spMkLst>
        </pc:spChg>
        <pc:spChg chg="del">
          <ac:chgData name="THOMY Philippe" userId="9df777e5-71f9-47e3-9421-f7a221646164" providerId="ADAL" clId="{4B8F8C30-E3A4-4211-BF3B-857329123CEC}" dt="2021-12-28T13:48:59.204" v="727" actId="478"/>
          <ac:spMkLst>
            <pc:docMk/>
            <pc:sldMk cId="1073122999" sldId="635"/>
            <ac:spMk id="66" creationId="{8AC25B22-8D66-4CFC-966D-1E307CEFBDEF}"/>
          </ac:spMkLst>
        </pc:spChg>
        <pc:picChg chg="add mod">
          <ac:chgData name="THOMY Philippe" userId="9df777e5-71f9-47e3-9421-f7a221646164" providerId="ADAL" clId="{4B8F8C30-E3A4-4211-BF3B-857329123CEC}" dt="2021-12-28T13:52:42.059" v="791" actId="1035"/>
          <ac:picMkLst>
            <pc:docMk/>
            <pc:sldMk cId="1073122999" sldId="635"/>
            <ac:picMk id="4" creationId="{79705EF9-860A-4132-B135-3206CD1246FE}"/>
          </ac:picMkLst>
        </pc:picChg>
        <pc:picChg chg="mod">
          <ac:chgData name="THOMY Philippe" userId="9df777e5-71f9-47e3-9421-f7a221646164" providerId="ADAL" clId="{4B8F8C30-E3A4-4211-BF3B-857329123CEC}" dt="2021-12-28T13:52:42.059" v="791" actId="1035"/>
          <ac:picMkLst>
            <pc:docMk/>
            <pc:sldMk cId="1073122999" sldId="635"/>
            <ac:picMk id="5" creationId="{3C362356-4549-48F0-805F-2729DB5DE29D}"/>
          </ac:picMkLst>
        </pc:picChg>
        <pc:picChg chg="del">
          <ac:chgData name="THOMY Philippe" userId="9df777e5-71f9-47e3-9421-f7a221646164" providerId="ADAL" clId="{4B8F8C30-E3A4-4211-BF3B-857329123CEC}" dt="2021-12-28T13:45:25.930" v="686" actId="478"/>
          <ac:picMkLst>
            <pc:docMk/>
            <pc:sldMk cId="1073122999" sldId="635"/>
            <ac:picMk id="8" creationId="{6BECCCAB-B26F-4A4C-9D09-58C2E05D6A02}"/>
          </ac:picMkLst>
        </pc:picChg>
        <pc:picChg chg="add mod">
          <ac:chgData name="THOMY Philippe" userId="9df777e5-71f9-47e3-9421-f7a221646164" providerId="ADAL" clId="{4B8F8C30-E3A4-4211-BF3B-857329123CEC}" dt="2021-12-28T13:52:42.059" v="791" actId="1035"/>
          <ac:picMkLst>
            <pc:docMk/>
            <pc:sldMk cId="1073122999" sldId="635"/>
            <ac:picMk id="9" creationId="{7A1B3E2E-530A-4222-8F9F-13BB5E64EADA}"/>
          </ac:picMkLst>
        </pc:picChg>
        <pc:picChg chg="mod">
          <ac:chgData name="THOMY Philippe" userId="9df777e5-71f9-47e3-9421-f7a221646164" providerId="ADAL" clId="{4B8F8C30-E3A4-4211-BF3B-857329123CEC}" dt="2021-12-28T13:49:15.854" v="731" actId="1076"/>
          <ac:picMkLst>
            <pc:docMk/>
            <pc:sldMk cId="1073122999" sldId="635"/>
            <ac:picMk id="11" creationId="{C895A637-693D-4F1E-BB1A-DA14E10FA38F}"/>
          </ac:picMkLst>
        </pc:picChg>
        <pc:picChg chg="add del mod">
          <ac:chgData name="THOMY Philippe" userId="9df777e5-71f9-47e3-9421-f7a221646164" providerId="ADAL" clId="{4B8F8C30-E3A4-4211-BF3B-857329123CEC}" dt="2021-12-28T13:53:53.943" v="800" actId="478"/>
          <ac:picMkLst>
            <pc:docMk/>
            <pc:sldMk cId="1073122999" sldId="635"/>
            <ac:picMk id="13" creationId="{015D8136-29B0-4F6D-8F55-5695A4E003F4}"/>
          </ac:picMkLst>
        </pc:picChg>
        <pc:picChg chg="add mod ord">
          <ac:chgData name="THOMY Philippe" userId="9df777e5-71f9-47e3-9421-f7a221646164" providerId="ADAL" clId="{4B8F8C30-E3A4-4211-BF3B-857329123CEC}" dt="2021-12-28T13:54:37.803" v="807" actId="167"/>
          <ac:picMkLst>
            <pc:docMk/>
            <pc:sldMk cId="1073122999" sldId="635"/>
            <ac:picMk id="16" creationId="{B9187486-3A45-4C0C-90E5-1FE172C88EE7}"/>
          </ac:picMkLst>
        </pc:picChg>
      </pc:sldChg>
      <pc:sldChg chg="addSp delSp modSp add del mod ord">
        <pc:chgData name="THOMY Philippe" userId="9df777e5-71f9-47e3-9421-f7a221646164" providerId="ADAL" clId="{4B8F8C30-E3A4-4211-BF3B-857329123CEC}" dt="2022-01-24T17:05:20.323" v="8128" actId="47"/>
        <pc:sldMkLst>
          <pc:docMk/>
          <pc:sldMk cId="2384828646" sldId="636"/>
        </pc:sldMkLst>
        <pc:spChg chg="del">
          <ac:chgData name="THOMY Philippe" userId="9df777e5-71f9-47e3-9421-f7a221646164" providerId="ADAL" clId="{4B8F8C30-E3A4-4211-BF3B-857329123CEC}" dt="2021-12-28T14:08:40.516" v="865" actId="478"/>
          <ac:spMkLst>
            <pc:docMk/>
            <pc:sldMk cId="2384828646" sldId="636"/>
            <ac:spMk id="10" creationId="{F1CE9F5C-7B38-41A7-8D8E-61D705E5F8A3}"/>
          </ac:spMkLst>
        </pc:spChg>
        <pc:spChg chg="del">
          <ac:chgData name="THOMY Philippe" userId="9df777e5-71f9-47e3-9421-f7a221646164" providerId="ADAL" clId="{4B8F8C30-E3A4-4211-BF3B-857329123CEC}" dt="2021-12-28T14:08:40.516" v="865" actId="478"/>
          <ac:spMkLst>
            <pc:docMk/>
            <pc:sldMk cId="2384828646" sldId="636"/>
            <ac:spMk id="37" creationId="{2C2B8892-988C-458F-9D48-682032346C7A}"/>
          </ac:spMkLst>
        </pc:spChg>
        <pc:spChg chg="mod">
          <ac:chgData name="THOMY Philippe" userId="9df777e5-71f9-47e3-9421-f7a221646164" providerId="ADAL" clId="{4B8F8C30-E3A4-4211-BF3B-857329123CEC}" dt="2021-12-28T14:06:22.143" v="864" actId="20577"/>
          <ac:spMkLst>
            <pc:docMk/>
            <pc:sldMk cId="2384828646" sldId="636"/>
            <ac:spMk id="66" creationId="{8AC25B22-8D66-4CFC-966D-1E307CEFBDEF}"/>
          </ac:spMkLst>
        </pc:spChg>
        <pc:picChg chg="del">
          <ac:chgData name="THOMY Philippe" userId="9df777e5-71f9-47e3-9421-f7a221646164" providerId="ADAL" clId="{4B8F8C30-E3A4-4211-BF3B-857329123CEC}" dt="2021-12-28T14:08:40.516" v="865" actId="478"/>
          <ac:picMkLst>
            <pc:docMk/>
            <pc:sldMk cId="2384828646" sldId="636"/>
            <ac:picMk id="3" creationId="{4D40DCA4-6558-4D4A-ADCE-518BAE7F8EE5}"/>
          </ac:picMkLst>
        </pc:picChg>
        <pc:picChg chg="del">
          <ac:chgData name="THOMY Philippe" userId="9df777e5-71f9-47e3-9421-f7a221646164" providerId="ADAL" clId="{4B8F8C30-E3A4-4211-BF3B-857329123CEC}" dt="2021-12-28T14:08:40.516" v="865" actId="478"/>
          <ac:picMkLst>
            <pc:docMk/>
            <pc:sldMk cId="2384828646" sldId="636"/>
            <ac:picMk id="4" creationId="{90551271-1A3E-4503-BB3F-8D45AE66569A}"/>
          </ac:picMkLst>
        </pc:picChg>
        <pc:picChg chg="add mod">
          <ac:chgData name="THOMY Philippe" userId="9df777e5-71f9-47e3-9421-f7a221646164" providerId="ADAL" clId="{4B8F8C30-E3A4-4211-BF3B-857329123CEC}" dt="2021-12-28T14:09:04.220" v="873" actId="1076"/>
          <ac:picMkLst>
            <pc:docMk/>
            <pc:sldMk cId="2384828646" sldId="636"/>
            <ac:picMk id="5" creationId="{514B0E28-B94C-4BA3-82F6-E50416C468CC}"/>
          </ac:picMkLst>
        </pc:picChg>
        <pc:picChg chg="add mod">
          <ac:chgData name="THOMY Philippe" userId="9df777e5-71f9-47e3-9421-f7a221646164" providerId="ADAL" clId="{4B8F8C30-E3A4-4211-BF3B-857329123CEC}" dt="2021-12-28T14:09:07.022" v="874" actId="1076"/>
          <ac:picMkLst>
            <pc:docMk/>
            <pc:sldMk cId="2384828646" sldId="636"/>
            <ac:picMk id="8" creationId="{4596AA25-5EAE-4299-811E-7C57D7ABD35B}"/>
          </ac:picMkLst>
        </pc:picChg>
        <pc:picChg chg="del">
          <ac:chgData name="THOMY Philippe" userId="9df777e5-71f9-47e3-9421-f7a221646164" providerId="ADAL" clId="{4B8F8C30-E3A4-4211-BF3B-857329123CEC}" dt="2021-12-28T14:08:40.516" v="865" actId="478"/>
          <ac:picMkLst>
            <pc:docMk/>
            <pc:sldMk cId="2384828646" sldId="636"/>
            <ac:picMk id="25" creationId="{0B2B5735-91F8-47E5-BC16-3CCDAE076E62}"/>
          </ac:picMkLst>
        </pc:picChg>
        <pc:picChg chg="del">
          <ac:chgData name="THOMY Philippe" userId="9df777e5-71f9-47e3-9421-f7a221646164" providerId="ADAL" clId="{4B8F8C30-E3A4-4211-BF3B-857329123CEC}" dt="2021-12-28T14:05:38.252" v="853" actId="478"/>
          <ac:picMkLst>
            <pc:docMk/>
            <pc:sldMk cId="2384828646" sldId="636"/>
            <ac:picMk id="34" creationId="{6183D00E-87F7-4057-B655-449827196C56}"/>
          </ac:picMkLst>
        </pc:picChg>
        <pc:picChg chg="del">
          <ac:chgData name="THOMY Philippe" userId="9df777e5-71f9-47e3-9421-f7a221646164" providerId="ADAL" clId="{4B8F8C30-E3A4-4211-BF3B-857329123CEC}" dt="2021-12-28T14:05:03.875" v="848" actId="478"/>
          <ac:picMkLst>
            <pc:docMk/>
            <pc:sldMk cId="2384828646" sldId="636"/>
            <ac:picMk id="36" creationId="{1E22DE6F-85D8-4A7B-97F9-CA4561EBA873}"/>
          </ac:picMkLst>
        </pc:picChg>
      </pc:sldChg>
      <pc:sldChg chg="addSp delSp modSp add del mod">
        <pc:chgData name="THOMY Philippe" userId="9df777e5-71f9-47e3-9421-f7a221646164" providerId="ADAL" clId="{4B8F8C30-E3A4-4211-BF3B-857329123CEC}" dt="2022-01-24T17:05:20.323" v="8128" actId="47"/>
        <pc:sldMkLst>
          <pc:docMk/>
          <pc:sldMk cId="1168564788" sldId="637"/>
        </pc:sldMkLst>
        <pc:spChg chg="mod">
          <ac:chgData name="THOMY Philippe" userId="9df777e5-71f9-47e3-9421-f7a221646164" providerId="ADAL" clId="{4B8F8C30-E3A4-4211-BF3B-857329123CEC}" dt="2021-12-28T14:12:49.708" v="906" actId="6549"/>
          <ac:spMkLst>
            <pc:docMk/>
            <pc:sldMk cId="1168564788" sldId="637"/>
            <ac:spMk id="66" creationId="{8AC25B22-8D66-4CFC-966D-1E307CEFBDEF}"/>
          </ac:spMkLst>
        </pc:spChg>
        <pc:picChg chg="add mod">
          <ac:chgData name="THOMY Philippe" userId="9df777e5-71f9-47e3-9421-f7a221646164" providerId="ADAL" clId="{4B8F8C30-E3A4-4211-BF3B-857329123CEC}" dt="2021-12-28T14:14:05.598" v="921" actId="1038"/>
          <ac:picMkLst>
            <pc:docMk/>
            <pc:sldMk cId="1168564788" sldId="637"/>
            <ac:picMk id="3" creationId="{28ED1E2F-C132-43B7-8B39-E634CEA76C4B}"/>
          </ac:picMkLst>
        </pc:picChg>
        <pc:picChg chg="del">
          <ac:chgData name="THOMY Philippe" userId="9df777e5-71f9-47e3-9421-f7a221646164" providerId="ADAL" clId="{4B8F8C30-E3A4-4211-BF3B-857329123CEC}" dt="2021-12-28T14:13:43.138" v="910" actId="478"/>
          <ac:picMkLst>
            <pc:docMk/>
            <pc:sldMk cId="1168564788" sldId="637"/>
            <ac:picMk id="5" creationId="{514B0E28-B94C-4BA3-82F6-E50416C468CC}"/>
          </ac:picMkLst>
        </pc:picChg>
        <pc:picChg chg="add mod">
          <ac:chgData name="THOMY Philippe" userId="9df777e5-71f9-47e3-9421-f7a221646164" providerId="ADAL" clId="{4B8F8C30-E3A4-4211-BF3B-857329123CEC}" dt="2021-12-28T14:13:55.918" v="913" actId="14100"/>
          <ac:picMkLst>
            <pc:docMk/>
            <pc:sldMk cId="1168564788" sldId="637"/>
            <ac:picMk id="7" creationId="{899D42AE-AEB4-4646-A8EF-F12EC87B26D2}"/>
          </ac:picMkLst>
        </pc:picChg>
        <pc:picChg chg="del">
          <ac:chgData name="THOMY Philippe" userId="9df777e5-71f9-47e3-9421-f7a221646164" providerId="ADAL" clId="{4B8F8C30-E3A4-4211-BF3B-857329123CEC}" dt="2021-12-28T14:13:16.195" v="907" actId="478"/>
          <ac:picMkLst>
            <pc:docMk/>
            <pc:sldMk cId="1168564788" sldId="637"/>
            <ac:picMk id="8" creationId="{4596AA25-5EAE-4299-811E-7C57D7ABD35B}"/>
          </ac:picMkLst>
        </pc:picChg>
      </pc:sldChg>
      <pc:sldChg chg="addSp delSp modSp add del mod">
        <pc:chgData name="THOMY Philippe" userId="9df777e5-71f9-47e3-9421-f7a221646164" providerId="ADAL" clId="{4B8F8C30-E3A4-4211-BF3B-857329123CEC}" dt="2022-01-24T17:05:20.323" v="8128" actId="47"/>
        <pc:sldMkLst>
          <pc:docMk/>
          <pc:sldMk cId="3237180084" sldId="638"/>
        </pc:sldMkLst>
        <pc:spChg chg="mod">
          <ac:chgData name="THOMY Philippe" userId="9df777e5-71f9-47e3-9421-f7a221646164" providerId="ADAL" clId="{4B8F8C30-E3A4-4211-BF3B-857329123CEC}" dt="2021-12-28T14:16:30.318" v="949" actId="20577"/>
          <ac:spMkLst>
            <pc:docMk/>
            <pc:sldMk cId="3237180084" sldId="638"/>
            <ac:spMk id="66" creationId="{8AC25B22-8D66-4CFC-966D-1E307CEFBDEF}"/>
          </ac:spMkLst>
        </pc:spChg>
        <pc:picChg chg="del">
          <ac:chgData name="THOMY Philippe" userId="9df777e5-71f9-47e3-9421-f7a221646164" providerId="ADAL" clId="{4B8F8C30-E3A4-4211-BF3B-857329123CEC}" dt="2021-12-28T14:17:10.521" v="956" actId="478"/>
          <ac:picMkLst>
            <pc:docMk/>
            <pc:sldMk cId="3237180084" sldId="638"/>
            <ac:picMk id="3" creationId="{28ED1E2F-C132-43B7-8B39-E634CEA76C4B}"/>
          </ac:picMkLst>
        </pc:picChg>
        <pc:picChg chg="add del mod">
          <ac:chgData name="THOMY Philippe" userId="9df777e5-71f9-47e3-9421-f7a221646164" providerId="ADAL" clId="{4B8F8C30-E3A4-4211-BF3B-857329123CEC}" dt="2021-12-28T14:17:08.464" v="955" actId="478"/>
          <ac:picMkLst>
            <pc:docMk/>
            <pc:sldMk cId="3237180084" sldId="638"/>
            <ac:picMk id="4" creationId="{2ECDB65D-1BD3-456B-83D2-86AD427DD209}"/>
          </ac:picMkLst>
        </pc:picChg>
        <pc:picChg chg="del">
          <ac:chgData name="THOMY Philippe" userId="9df777e5-71f9-47e3-9421-f7a221646164" providerId="ADAL" clId="{4B8F8C30-E3A4-4211-BF3B-857329123CEC}" dt="2021-12-28T14:16:33.164" v="950" actId="478"/>
          <ac:picMkLst>
            <pc:docMk/>
            <pc:sldMk cId="3237180084" sldId="638"/>
            <ac:picMk id="7" creationId="{899D42AE-AEB4-4646-A8EF-F12EC87B26D2}"/>
          </ac:picMkLst>
        </pc:picChg>
        <pc:picChg chg="add mod">
          <ac:chgData name="THOMY Philippe" userId="9df777e5-71f9-47e3-9421-f7a221646164" providerId="ADAL" clId="{4B8F8C30-E3A4-4211-BF3B-857329123CEC}" dt="2021-12-28T14:17:23.649" v="965" actId="1035"/>
          <ac:picMkLst>
            <pc:docMk/>
            <pc:sldMk cId="3237180084" sldId="638"/>
            <ac:picMk id="8" creationId="{70BE9AB6-E470-4381-AFE4-0C141E904283}"/>
          </ac:picMkLst>
        </pc:picChg>
      </pc:sldChg>
      <pc:sldChg chg="addSp modSp new del mod">
        <pc:chgData name="THOMY Philippe" userId="9df777e5-71f9-47e3-9421-f7a221646164" providerId="ADAL" clId="{4B8F8C30-E3A4-4211-BF3B-857329123CEC}" dt="2022-01-25T17:27:37.575" v="8259" actId="47"/>
        <pc:sldMkLst>
          <pc:docMk/>
          <pc:sldMk cId="1004370622" sldId="639"/>
        </pc:sldMkLst>
        <pc:spChg chg="mod">
          <ac:chgData name="THOMY Philippe" userId="9df777e5-71f9-47e3-9421-f7a221646164" providerId="ADAL" clId="{4B8F8C30-E3A4-4211-BF3B-857329123CEC}" dt="2022-01-09T14:13:37.331" v="1241" actId="404"/>
          <ac:spMkLst>
            <pc:docMk/>
            <pc:sldMk cId="1004370622" sldId="639"/>
            <ac:spMk id="2" creationId="{81681FF3-987E-4692-9EFD-7877BF95D5F8}"/>
          </ac:spMkLst>
        </pc:spChg>
        <pc:spChg chg="add mod">
          <ac:chgData name="THOMY Philippe" userId="9df777e5-71f9-47e3-9421-f7a221646164" providerId="ADAL" clId="{4B8F8C30-E3A4-4211-BF3B-857329123CEC}" dt="2022-01-09T14:14:35.314" v="1283" actId="1038"/>
          <ac:spMkLst>
            <pc:docMk/>
            <pc:sldMk cId="1004370622" sldId="639"/>
            <ac:spMk id="5" creationId="{7FD23248-5524-4AA3-9579-401290C99A03}"/>
          </ac:spMkLst>
        </pc:spChg>
        <pc:picChg chg="add mod">
          <ac:chgData name="THOMY Philippe" userId="9df777e5-71f9-47e3-9421-f7a221646164" providerId="ADAL" clId="{4B8F8C30-E3A4-4211-BF3B-857329123CEC}" dt="2022-01-09T14:13:48.703" v="1265" actId="1038"/>
          <ac:picMkLst>
            <pc:docMk/>
            <pc:sldMk cId="1004370622" sldId="639"/>
            <ac:picMk id="4" creationId="{FEEA16C5-2AF2-4F42-B22F-82BA18EBF33A}"/>
          </ac:picMkLst>
        </pc:picChg>
      </pc:sldChg>
      <pc:sldChg chg="addSp modSp new del mod">
        <pc:chgData name="THOMY Philippe" userId="9df777e5-71f9-47e3-9421-f7a221646164" providerId="ADAL" clId="{4B8F8C30-E3A4-4211-BF3B-857329123CEC}" dt="2022-01-24T17:03:35.553" v="8107" actId="47"/>
        <pc:sldMkLst>
          <pc:docMk/>
          <pc:sldMk cId="2407152184" sldId="640"/>
        </pc:sldMkLst>
        <pc:spChg chg="mod">
          <ac:chgData name="THOMY Philippe" userId="9df777e5-71f9-47e3-9421-f7a221646164" providerId="ADAL" clId="{4B8F8C30-E3A4-4211-BF3B-857329123CEC}" dt="2022-01-09T20:34:11.782" v="1291" actId="20577"/>
          <ac:spMkLst>
            <pc:docMk/>
            <pc:sldMk cId="2407152184" sldId="640"/>
            <ac:spMk id="2" creationId="{4C236AA3-7A5C-43BD-AEB1-A526CDFB316E}"/>
          </ac:spMkLst>
        </pc:spChg>
        <pc:spChg chg="add mod">
          <ac:chgData name="THOMY Philippe" userId="9df777e5-71f9-47e3-9421-f7a221646164" providerId="ADAL" clId="{4B8F8C30-E3A4-4211-BF3B-857329123CEC}" dt="2022-01-09T21:03:06.872" v="1594" actId="20577"/>
          <ac:spMkLst>
            <pc:docMk/>
            <pc:sldMk cId="2407152184" sldId="640"/>
            <ac:spMk id="3" creationId="{C313C190-D6ED-4DF7-8D2E-4041AE32E24C}"/>
          </ac:spMkLst>
        </pc:spChg>
      </pc:sldChg>
      <pc:sldChg chg="addSp delSp modSp add mod">
        <pc:chgData name="THOMY Philippe" userId="9df777e5-71f9-47e3-9421-f7a221646164" providerId="ADAL" clId="{4B8F8C30-E3A4-4211-BF3B-857329123CEC}" dt="2022-01-12T14:19:43.041" v="2133" actId="6549"/>
        <pc:sldMkLst>
          <pc:docMk/>
          <pc:sldMk cId="690743190" sldId="641"/>
        </pc:sldMkLst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2" creationId="{D695D1AF-6D2B-4484-AD1A-2F60EF73AECB}"/>
          </ac:spMkLst>
        </pc:spChg>
        <pc:spChg chg="del">
          <ac:chgData name="THOMY Philippe" userId="9df777e5-71f9-47e3-9421-f7a221646164" providerId="ADAL" clId="{4B8F8C30-E3A4-4211-BF3B-857329123CEC}" dt="2022-01-12T14:14:00.477" v="1913" actId="478"/>
          <ac:spMkLst>
            <pc:docMk/>
            <pc:sldMk cId="690743190" sldId="641"/>
            <ac:spMk id="5" creationId="{998B1147-2BBA-4AA6-BB26-E43FAAB0DB5B}"/>
          </ac:spMkLst>
        </pc:spChg>
        <pc:spChg chg="add mod">
          <ac:chgData name="THOMY Philippe" userId="9df777e5-71f9-47e3-9421-f7a221646164" providerId="ADAL" clId="{4B8F8C30-E3A4-4211-BF3B-857329123CEC}" dt="2022-01-12T14:11:13.328" v="1888" actId="2085"/>
          <ac:spMkLst>
            <pc:docMk/>
            <pc:sldMk cId="690743190" sldId="641"/>
            <ac:spMk id="21" creationId="{238B3E51-E307-4A76-8256-1B995BC23CB5}"/>
          </ac:spMkLst>
        </pc:spChg>
        <pc:spChg chg="del">
          <ac:chgData name="THOMY Philippe" userId="9df777e5-71f9-47e3-9421-f7a221646164" providerId="ADAL" clId="{4B8F8C30-E3A4-4211-BF3B-857329123CEC}" dt="2022-01-12T14:14:00.477" v="1913" actId="478"/>
          <ac:spMkLst>
            <pc:docMk/>
            <pc:sldMk cId="690743190" sldId="641"/>
            <ac:spMk id="25" creationId="{3BCC68E8-6F12-4BD5-A0E3-5B376614C970}"/>
          </ac:spMkLst>
        </pc:spChg>
        <pc:spChg chg="mod">
          <ac:chgData name="THOMY Philippe" userId="9df777e5-71f9-47e3-9421-f7a221646164" providerId="ADAL" clId="{4B8F8C30-E3A4-4211-BF3B-857329123CEC}" dt="2022-01-12T14:19:43.041" v="2133" actId="6549"/>
          <ac:spMkLst>
            <pc:docMk/>
            <pc:sldMk cId="690743190" sldId="641"/>
            <ac:spMk id="30" creationId="{57DB8C35-3FE9-43D2-9AC4-F31670A64FEF}"/>
          </ac:spMkLst>
        </pc:spChg>
        <pc:spChg chg="del">
          <ac:chgData name="THOMY Philippe" userId="9df777e5-71f9-47e3-9421-f7a221646164" providerId="ADAL" clId="{4B8F8C30-E3A4-4211-BF3B-857329123CEC}" dt="2022-01-12T14:14:00.477" v="1913" actId="478"/>
          <ac:spMkLst>
            <pc:docMk/>
            <pc:sldMk cId="690743190" sldId="641"/>
            <ac:spMk id="32" creationId="{30705611-0561-471A-8CA3-CF92E8283495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33" creationId="{B24331F4-0937-475F-9DC5-4B30A01837AC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34" creationId="{5B3BA63F-8E6C-490B-A3EF-E4D4A680D3BB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36" creationId="{29CB64F6-3E56-4E25-8040-ED2B3B7F3EB4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38" creationId="{ABF25857-C6AE-499E-8689-80EA566BB1EF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39" creationId="{D1FF4734-3F34-4FD3-A262-05E52BEDDB58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41" creationId="{3B01DB5D-E1FA-4B41-BE07-36EFC113BF8E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42" creationId="{FDF2EA78-9680-4C09-A599-3849A410155A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45" creationId="{49136B34-5BBD-4332-A8F2-45F293EE9CFF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46" creationId="{3293685A-792A-4A04-ADA0-2D8F9C034984}"/>
          </ac:spMkLst>
        </pc:spChg>
        <pc:spChg chg="add mod">
          <ac:chgData name="THOMY Philippe" userId="9df777e5-71f9-47e3-9421-f7a221646164" providerId="ADAL" clId="{4B8F8C30-E3A4-4211-BF3B-857329123CEC}" dt="2022-01-12T14:18:47.725" v="2129" actId="20577"/>
          <ac:spMkLst>
            <pc:docMk/>
            <pc:sldMk cId="690743190" sldId="641"/>
            <ac:spMk id="47" creationId="{B6BC936B-46F4-4245-AB5A-FB9BA1FF9F4F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51" creationId="{80363D4C-27B5-435E-BB30-8954E09FD022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52" creationId="{B794825F-F457-47B3-AA2B-B6D2B4610F4D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53" creationId="{D3BCDC5B-A708-4BAE-B946-0C2CC0D11FC7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54" creationId="{9F10EFAB-50A4-4D48-AD77-BFF89457994B}"/>
          </ac:spMkLst>
        </pc:spChg>
        <pc:spChg chg="del">
          <ac:chgData name="THOMY Philippe" userId="9df777e5-71f9-47e3-9421-f7a221646164" providerId="ADAL" clId="{4B8F8C30-E3A4-4211-BF3B-857329123CEC}" dt="2022-01-12T13:53:26.511" v="1596" actId="478"/>
          <ac:spMkLst>
            <pc:docMk/>
            <pc:sldMk cId="690743190" sldId="641"/>
            <ac:spMk id="55" creationId="{33B81236-B02D-4CA3-A8E2-FA9249C38D80}"/>
          </ac:spMkLst>
        </pc:spChg>
        <pc:spChg chg="del">
          <ac:chgData name="THOMY Philippe" userId="9df777e5-71f9-47e3-9421-f7a221646164" providerId="ADAL" clId="{4B8F8C30-E3A4-4211-BF3B-857329123CEC}" dt="2022-01-12T14:14:00.477" v="1913" actId="478"/>
          <ac:spMkLst>
            <pc:docMk/>
            <pc:sldMk cId="690743190" sldId="641"/>
            <ac:spMk id="56" creationId="{5A11B458-A749-4C0A-892A-C0CA15EBBB13}"/>
          </ac:spMkLst>
        </pc:spChg>
        <pc:spChg chg="del">
          <ac:chgData name="THOMY Philippe" userId="9df777e5-71f9-47e3-9421-f7a221646164" providerId="ADAL" clId="{4B8F8C30-E3A4-4211-BF3B-857329123CEC}" dt="2022-01-12T14:14:00.477" v="1913" actId="478"/>
          <ac:spMkLst>
            <pc:docMk/>
            <pc:sldMk cId="690743190" sldId="641"/>
            <ac:spMk id="57" creationId="{B287E440-A44C-48D4-8140-C2BE35DD705C}"/>
          </ac:spMkLst>
        </pc:spChg>
        <pc:spChg chg="add mod">
          <ac:chgData name="THOMY Philippe" userId="9df777e5-71f9-47e3-9421-f7a221646164" providerId="ADAL" clId="{4B8F8C30-E3A4-4211-BF3B-857329123CEC}" dt="2022-01-12T14:00:24.489" v="1731" actId="1076"/>
          <ac:spMkLst>
            <pc:docMk/>
            <pc:sldMk cId="690743190" sldId="641"/>
            <ac:spMk id="63" creationId="{1633F426-30ED-4FA0-A07A-85C5CA71D14D}"/>
          </ac:spMkLst>
        </pc:spChg>
        <pc:spChg chg="add mod">
          <ac:chgData name="THOMY Philippe" userId="9df777e5-71f9-47e3-9421-f7a221646164" providerId="ADAL" clId="{4B8F8C30-E3A4-4211-BF3B-857329123CEC}" dt="2022-01-12T14:11:22.933" v="1890" actId="1076"/>
          <ac:spMkLst>
            <pc:docMk/>
            <pc:sldMk cId="690743190" sldId="641"/>
            <ac:spMk id="68" creationId="{73D28A14-69EC-44A5-980A-845F2A161DE0}"/>
          </ac:spMkLst>
        </pc:spChg>
        <pc:spChg chg="add mod">
          <ac:chgData name="THOMY Philippe" userId="9df777e5-71f9-47e3-9421-f7a221646164" providerId="ADAL" clId="{4B8F8C30-E3A4-4211-BF3B-857329123CEC}" dt="2022-01-12T14:11:32.602" v="1892" actId="1076"/>
          <ac:spMkLst>
            <pc:docMk/>
            <pc:sldMk cId="690743190" sldId="641"/>
            <ac:spMk id="69" creationId="{F13A49A6-6D26-4269-8EC4-2EF86B018741}"/>
          </ac:spMkLst>
        </pc:spChg>
        <pc:spChg chg="add mod ord">
          <ac:chgData name="THOMY Philippe" userId="9df777e5-71f9-47e3-9421-f7a221646164" providerId="ADAL" clId="{4B8F8C30-E3A4-4211-BF3B-857329123CEC}" dt="2022-01-12T14:18:10.172" v="2120" actId="167"/>
          <ac:spMkLst>
            <pc:docMk/>
            <pc:sldMk cId="690743190" sldId="641"/>
            <ac:spMk id="78" creationId="{9B349ACC-9D11-4193-8B15-99E55E73DA74}"/>
          </ac:spMkLst>
        </pc:spChg>
        <pc:spChg chg="add mod ord">
          <ac:chgData name="THOMY Philippe" userId="9df777e5-71f9-47e3-9421-f7a221646164" providerId="ADAL" clId="{4B8F8C30-E3A4-4211-BF3B-857329123CEC}" dt="2022-01-12T14:18:35.190" v="2125" actId="167"/>
          <ac:spMkLst>
            <pc:docMk/>
            <pc:sldMk cId="690743190" sldId="641"/>
            <ac:spMk id="79" creationId="{EE2DC2A9-18B8-408B-A3F2-2F8448211953}"/>
          </ac:spMkLst>
        </pc:spChg>
        <pc:spChg chg="add del mod">
          <ac:chgData name="THOMY Philippe" userId="9df777e5-71f9-47e3-9421-f7a221646164" providerId="ADAL" clId="{4B8F8C30-E3A4-4211-BF3B-857329123CEC}" dt="2022-01-12T14:19:25.043" v="2130" actId="478"/>
          <ac:spMkLst>
            <pc:docMk/>
            <pc:sldMk cId="690743190" sldId="641"/>
            <ac:spMk id="80" creationId="{E1F679DA-2C72-4DBB-B3FE-76F29FE279CF}"/>
          </ac:spMkLst>
        </pc:spChg>
        <pc:graphicFrameChg chg="del">
          <ac:chgData name="THOMY Philippe" userId="9df777e5-71f9-47e3-9421-f7a221646164" providerId="ADAL" clId="{4B8F8C30-E3A4-4211-BF3B-857329123CEC}" dt="2022-01-12T13:53:26.511" v="1596" actId="478"/>
          <ac:graphicFrameMkLst>
            <pc:docMk/>
            <pc:sldMk cId="690743190" sldId="641"/>
            <ac:graphicFrameMk id="23" creationId="{62532FA4-1DC4-4D53-AB22-A5BCDA5F24B0}"/>
          </ac:graphicFrameMkLst>
        </pc:graphicFrameChg>
        <pc:graphicFrameChg chg="del">
          <ac:chgData name="THOMY Philippe" userId="9df777e5-71f9-47e3-9421-f7a221646164" providerId="ADAL" clId="{4B8F8C30-E3A4-4211-BF3B-857329123CEC}" dt="2022-01-12T14:14:00.477" v="1913" actId="478"/>
          <ac:graphicFrameMkLst>
            <pc:docMk/>
            <pc:sldMk cId="690743190" sldId="641"/>
            <ac:graphicFrameMk id="31" creationId="{D617C08D-947F-4931-ADF6-1C9D49AD737C}"/>
          </ac:graphicFrameMkLst>
        </pc:graphicFrameChg>
        <pc:graphicFrameChg chg="del">
          <ac:chgData name="THOMY Philippe" userId="9df777e5-71f9-47e3-9421-f7a221646164" providerId="ADAL" clId="{4B8F8C30-E3A4-4211-BF3B-857329123CEC}" dt="2022-01-12T13:53:26.511" v="1596" actId="478"/>
          <ac:graphicFrameMkLst>
            <pc:docMk/>
            <pc:sldMk cId="690743190" sldId="641"/>
            <ac:graphicFrameMk id="35" creationId="{363C8BCB-CE78-4680-9941-D6A0552BBFD2}"/>
          </ac:graphicFrameMkLst>
        </pc:graphicFrameChg>
        <pc:graphicFrameChg chg="del">
          <ac:chgData name="THOMY Philippe" userId="9df777e5-71f9-47e3-9421-f7a221646164" providerId="ADAL" clId="{4B8F8C30-E3A4-4211-BF3B-857329123CEC}" dt="2022-01-12T13:53:26.511" v="1596" actId="478"/>
          <ac:graphicFrameMkLst>
            <pc:docMk/>
            <pc:sldMk cId="690743190" sldId="641"/>
            <ac:graphicFrameMk id="37" creationId="{862D368B-5903-4066-AF7C-BC321E7DB3FA}"/>
          </ac:graphicFrameMkLst>
        </pc:graphicFrameChg>
        <pc:graphicFrameChg chg="del">
          <ac:chgData name="THOMY Philippe" userId="9df777e5-71f9-47e3-9421-f7a221646164" providerId="ADAL" clId="{4B8F8C30-E3A4-4211-BF3B-857329123CEC}" dt="2022-01-12T13:53:26.511" v="1596" actId="478"/>
          <ac:graphicFrameMkLst>
            <pc:docMk/>
            <pc:sldMk cId="690743190" sldId="641"/>
            <ac:graphicFrameMk id="40" creationId="{F4186E06-9993-457C-89C9-4D6EC47968A6}"/>
          </ac:graphicFrameMkLst>
        </pc:graphicFrameChg>
        <pc:graphicFrameChg chg="del">
          <ac:chgData name="THOMY Philippe" userId="9df777e5-71f9-47e3-9421-f7a221646164" providerId="ADAL" clId="{4B8F8C30-E3A4-4211-BF3B-857329123CEC}" dt="2022-01-12T13:53:26.511" v="1596" actId="478"/>
          <ac:graphicFrameMkLst>
            <pc:docMk/>
            <pc:sldMk cId="690743190" sldId="641"/>
            <ac:graphicFrameMk id="43" creationId="{116DBA10-11C7-41BE-A804-003A9FE95325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2T14:18:23.853" v="2124" actId="20577"/>
          <ac:graphicFrameMkLst>
            <pc:docMk/>
            <pc:sldMk cId="690743190" sldId="641"/>
            <ac:graphicFrameMk id="44" creationId="{72ED086C-5FE8-4D67-96A8-2EFF8218F5D3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2T14:14:00.477" v="1913" actId="478"/>
          <ac:graphicFrameMkLst>
            <pc:docMk/>
            <pc:sldMk cId="690743190" sldId="641"/>
            <ac:graphicFrameMk id="48" creationId="{904632FF-898F-4611-B077-D3B0E3BC07C0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2T14:14:00.477" v="1913" actId="478"/>
          <ac:graphicFrameMkLst>
            <pc:docMk/>
            <pc:sldMk cId="690743190" sldId="641"/>
            <ac:graphicFrameMk id="49" creationId="{FDAE1AA6-B6AE-420F-A3F5-E6B01C336178}"/>
          </ac:graphicFrameMkLst>
        </pc:graphicFrameChg>
        <pc:graphicFrameChg chg="del">
          <ac:chgData name="THOMY Philippe" userId="9df777e5-71f9-47e3-9421-f7a221646164" providerId="ADAL" clId="{4B8F8C30-E3A4-4211-BF3B-857329123CEC}" dt="2022-01-12T13:53:26.511" v="1596" actId="478"/>
          <ac:graphicFrameMkLst>
            <pc:docMk/>
            <pc:sldMk cId="690743190" sldId="641"/>
            <ac:graphicFrameMk id="50" creationId="{6B885378-DF27-4514-85F1-1EAF21231B85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2T14:14:00.477" v="1913" actId="478"/>
          <ac:graphicFrameMkLst>
            <pc:docMk/>
            <pc:sldMk cId="690743190" sldId="641"/>
            <ac:graphicFrameMk id="58" creationId="{E230ED56-222C-4357-A646-71AA8834881F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2T14:14:00.477" v="1913" actId="478"/>
          <ac:graphicFrameMkLst>
            <pc:docMk/>
            <pc:sldMk cId="690743190" sldId="641"/>
            <ac:graphicFrameMk id="59" creationId="{2D1D1A17-0F44-461B-BDDC-64F445C2BB72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2T14:08:31.127" v="1833" actId="1076"/>
          <ac:graphicFrameMkLst>
            <pc:docMk/>
            <pc:sldMk cId="690743190" sldId="641"/>
            <ac:graphicFrameMk id="64" creationId="{703B5D59-A4B2-44EA-949D-3341DE930D7D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2T14:18:41.581" v="2127" actId="20577"/>
          <ac:graphicFrameMkLst>
            <pc:docMk/>
            <pc:sldMk cId="690743190" sldId="641"/>
            <ac:graphicFrameMk id="65" creationId="{30F97113-8A2B-4076-9FB6-680D9574BDE7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2T14:08:31.127" v="1833" actId="1076"/>
          <ac:graphicFrameMkLst>
            <pc:docMk/>
            <pc:sldMk cId="690743190" sldId="641"/>
            <ac:graphicFrameMk id="66" creationId="{3357B20C-6E19-4360-9361-917797BB48E2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2T14:08:36.858" v="1834" actId="1076"/>
          <ac:graphicFrameMkLst>
            <pc:docMk/>
            <pc:sldMk cId="690743190" sldId="641"/>
            <ac:graphicFrameMk id="67" creationId="{EEA050E9-5531-4D23-81D3-11681EC21674}"/>
          </ac:graphicFrameMkLst>
        </pc:graphicFrameChg>
        <pc:cxnChg chg="add mod">
          <ac:chgData name="THOMY Philippe" userId="9df777e5-71f9-47e3-9421-f7a221646164" providerId="ADAL" clId="{4B8F8C30-E3A4-4211-BF3B-857329123CEC}" dt="2022-01-12T14:12:44.365" v="1904" actId="14100"/>
          <ac:cxnSpMkLst>
            <pc:docMk/>
            <pc:sldMk cId="690743190" sldId="641"/>
            <ac:cxnSpMk id="60" creationId="{DBB93F66-EE28-4785-A9E8-F568EDE46948}"/>
          </ac:cxnSpMkLst>
        </pc:cxnChg>
        <pc:cxnChg chg="add del mod">
          <ac:chgData name="THOMY Philippe" userId="9df777e5-71f9-47e3-9421-f7a221646164" providerId="ADAL" clId="{4B8F8C30-E3A4-4211-BF3B-857329123CEC}" dt="2022-01-12T14:14:00.477" v="1913" actId="478"/>
          <ac:cxnSpMkLst>
            <pc:docMk/>
            <pc:sldMk cId="690743190" sldId="641"/>
            <ac:cxnSpMk id="61" creationId="{10A584AB-6ECC-4EA2-8762-F3A487E7A752}"/>
          </ac:cxnSpMkLst>
        </pc:cxnChg>
        <pc:cxnChg chg="add del mod">
          <ac:chgData name="THOMY Philippe" userId="9df777e5-71f9-47e3-9421-f7a221646164" providerId="ADAL" clId="{4B8F8C30-E3A4-4211-BF3B-857329123CEC}" dt="2022-01-12T14:14:00.477" v="1913" actId="478"/>
          <ac:cxnSpMkLst>
            <pc:docMk/>
            <pc:sldMk cId="690743190" sldId="641"/>
            <ac:cxnSpMk id="62" creationId="{5D4742BB-654A-40DC-9B5A-CF5F15E1BEEE}"/>
          </ac:cxnSpMkLst>
        </pc:cxnChg>
        <pc:cxnChg chg="add mod">
          <ac:chgData name="THOMY Philippe" userId="9df777e5-71f9-47e3-9421-f7a221646164" providerId="ADAL" clId="{4B8F8C30-E3A4-4211-BF3B-857329123CEC}" dt="2022-01-12T14:12:51.329" v="1905" actId="14100"/>
          <ac:cxnSpMkLst>
            <pc:docMk/>
            <pc:sldMk cId="690743190" sldId="641"/>
            <ac:cxnSpMk id="70" creationId="{7DA7359E-53F8-4EE2-B2EA-108EEEB9EB18}"/>
          </ac:cxnSpMkLst>
        </pc:cxnChg>
        <pc:cxnChg chg="add mod">
          <ac:chgData name="THOMY Philippe" userId="9df777e5-71f9-47e3-9421-f7a221646164" providerId="ADAL" clId="{4B8F8C30-E3A4-4211-BF3B-857329123CEC}" dt="2022-01-12T14:12:55.155" v="1906" actId="14100"/>
          <ac:cxnSpMkLst>
            <pc:docMk/>
            <pc:sldMk cId="690743190" sldId="641"/>
            <ac:cxnSpMk id="71" creationId="{16B2B46E-7E40-4485-A731-E12F6A9F8B08}"/>
          </ac:cxnSpMkLst>
        </pc:cxn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762433528" sldId="642"/>
        </pc:sldMkLst>
      </pc:sldChg>
      <pc:sldChg chg="addSp delSp modSp add del mod ord">
        <pc:chgData name="THOMY Philippe" userId="9df777e5-71f9-47e3-9421-f7a221646164" providerId="ADAL" clId="{4B8F8C30-E3A4-4211-BF3B-857329123CEC}" dt="2022-01-24T17:05:33.959" v="8129" actId="2696"/>
        <pc:sldMkLst>
          <pc:docMk/>
          <pc:sldMk cId="1204358083" sldId="642"/>
        </pc:sldMkLst>
        <pc:spChg chg="mod">
          <ac:chgData name="THOMY Philippe" userId="9df777e5-71f9-47e3-9421-f7a221646164" providerId="ADAL" clId="{4B8F8C30-E3A4-4211-BF3B-857329123CEC}" dt="2022-01-24T16:57:50.502" v="8089"/>
          <ac:spMkLst>
            <pc:docMk/>
            <pc:sldMk cId="1204358083" sldId="642"/>
            <ac:spMk id="6" creationId="{1471B9BE-3772-4DF7-8349-B40E48235B9E}"/>
          </ac:spMkLst>
        </pc:spChg>
        <pc:spChg chg="add mod">
          <ac:chgData name="THOMY Philippe" userId="9df777e5-71f9-47e3-9421-f7a221646164" providerId="ADAL" clId="{4B8F8C30-E3A4-4211-BF3B-857329123CEC}" dt="2022-01-12T16:31:50.961" v="2787" actId="14100"/>
          <ac:spMkLst>
            <pc:docMk/>
            <pc:sldMk cId="1204358083" sldId="642"/>
            <ac:spMk id="18" creationId="{21C3202B-56D3-4DB0-8BB5-CD83B6379718}"/>
          </ac:spMkLst>
        </pc:spChg>
        <pc:spChg chg="del">
          <ac:chgData name="THOMY Philippe" userId="9df777e5-71f9-47e3-9421-f7a221646164" providerId="ADAL" clId="{4B8F8C30-E3A4-4211-BF3B-857329123CEC}" dt="2022-01-12T15:49:00.064" v="2146" actId="478"/>
          <ac:spMkLst>
            <pc:docMk/>
            <pc:sldMk cId="1204358083" sldId="642"/>
            <ac:spMk id="21" creationId="{238B3E51-E307-4A76-8256-1B995BC23CB5}"/>
          </ac:spMkLst>
        </pc:spChg>
        <pc:spChg chg="mod">
          <ac:chgData name="THOMY Philippe" userId="9df777e5-71f9-47e3-9421-f7a221646164" providerId="ADAL" clId="{4B8F8C30-E3A4-4211-BF3B-857329123CEC}" dt="2022-01-12T16:26:16.593" v="2669" actId="20577"/>
          <ac:spMkLst>
            <pc:docMk/>
            <pc:sldMk cId="1204358083" sldId="642"/>
            <ac:spMk id="30" creationId="{57DB8C35-3FE9-43D2-9AC4-F31670A64FEF}"/>
          </ac:spMkLst>
        </pc:spChg>
        <pc:spChg chg="add mod">
          <ac:chgData name="THOMY Philippe" userId="9df777e5-71f9-47e3-9421-f7a221646164" providerId="ADAL" clId="{4B8F8C30-E3A4-4211-BF3B-857329123CEC}" dt="2022-01-12T16:31:59.084" v="2791" actId="20577"/>
          <ac:spMkLst>
            <pc:docMk/>
            <pc:sldMk cId="1204358083" sldId="642"/>
            <ac:spMk id="35" creationId="{CB99A598-B513-41D9-A811-8F8F9AEAFBBF}"/>
          </ac:spMkLst>
        </pc:spChg>
        <pc:spChg chg="add mod">
          <ac:chgData name="THOMY Philippe" userId="9df777e5-71f9-47e3-9421-f7a221646164" providerId="ADAL" clId="{4B8F8C30-E3A4-4211-BF3B-857329123CEC}" dt="2022-01-12T16:32:04.197" v="2793" actId="20577"/>
          <ac:spMkLst>
            <pc:docMk/>
            <pc:sldMk cId="1204358083" sldId="642"/>
            <ac:spMk id="36" creationId="{906B32ED-5DEC-4A5B-9BC0-4606F78112EB}"/>
          </ac:spMkLst>
        </pc:spChg>
        <pc:spChg chg="add mod">
          <ac:chgData name="THOMY Philippe" userId="9df777e5-71f9-47e3-9421-f7a221646164" providerId="ADAL" clId="{4B8F8C30-E3A4-4211-BF3B-857329123CEC}" dt="2022-01-12T16:32:21.902" v="2801" actId="14100"/>
          <ac:spMkLst>
            <pc:docMk/>
            <pc:sldMk cId="1204358083" sldId="642"/>
            <ac:spMk id="37" creationId="{AE4BAA62-8D34-43F6-9F76-35239ED868E7}"/>
          </ac:spMkLst>
        </pc:spChg>
        <pc:spChg chg="add mod">
          <ac:chgData name="THOMY Philippe" userId="9df777e5-71f9-47e3-9421-f7a221646164" providerId="ADAL" clId="{4B8F8C30-E3A4-4211-BF3B-857329123CEC}" dt="2022-01-12T16:33:29.213" v="2826" actId="1076"/>
          <ac:spMkLst>
            <pc:docMk/>
            <pc:sldMk cId="1204358083" sldId="642"/>
            <ac:spMk id="38" creationId="{FE38FE6C-611B-4817-B854-DD743FFE4C72}"/>
          </ac:spMkLst>
        </pc:spChg>
        <pc:spChg chg="add mod">
          <ac:chgData name="THOMY Philippe" userId="9df777e5-71f9-47e3-9421-f7a221646164" providerId="ADAL" clId="{4B8F8C30-E3A4-4211-BF3B-857329123CEC}" dt="2022-01-12T16:33:22.479" v="2825" actId="14100"/>
          <ac:spMkLst>
            <pc:docMk/>
            <pc:sldMk cId="1204358083" sldId="642"/>
            <ac:spMk id="39" creationId="{BF6E80D5-85B2-4DB9-BB75-71B7E626FCC2}"/>
          </ac:spMkLst>
        </pc:spChg>
        <pc:spChg chg="add mod ord">
          <ac:chgData name="THOMY Philippe" userId="9df777e5-71f9-47e3-9421-f7a221646164" providerId="ADAL" clId="{4B8F8C30-E3A4-4211-BF3B-857329123CEC}" dt="2022-01-12T16:34:52.365" v="2855" actId="166"/>
          <ac:spMkLst>
            <pc:docMk/>
            <pc:sldMk cId="1204358083" sldId="642"/>
            <ac:spMk id="42" creationId="{EB61A440-70F6-4853-8664-1EFC6A1BB6D4}"/>
          </ac:spMkLst>
        </pc:spChg>
        <pc:spChg chg="add mod ord">
          <ac:chgData name="THOMY Philippe" userId="9df777e5-71f9-47e3-9421-f7a221646164" providerId="ADAL" clId="{4B8F8C30-E3A4-4211-BF3B-857329123CEC}" dt="2022-01-12T16:34:52.365" v="2855" actId="166"/>
          <ac:spMkLst>
            <pc:docMk/>
            <pc:sldMk cId="1204358083" sldId="642"/>
            <ac:spMk id="43" creationId="{091D088B-0041-4CB9-B059-9A1CD570CF68}"/>
          </ac:spMkLst>
        </pc:spChg>
        <pc:spChg chg="add mod">
          <ac:chgData name="THOMY Philippe" userId="9df777e5-71f9-47e3-9421-f7a221646164" providerId="ADAL" clId="{4B8F8C30-E3A4-4211-BF3B-857329123CEC}" dt="2022-01-12T16:29:03.255" v="2755" actId="1036"/>
          <ac:spMkLst>
            <pc:docMk/>
            <pc:sldMk cId="1204358083" sldId="642"/>
            <ac:spMk id="45" creationId="{BF8723CE-B37D-4CF9-A05B-D17C632FD111}"/>
          </ac:spMkLst>
        </pc:spChg>
        <pc:spChg chg="add mod ord">
          <ac:chgData name="THOMY Philippe" userId="9df777e5-71f9-47e3-9421-f7a221646164" providerId="ADAL" clId="{4B8F8C30-E3A4-4211-BF3B-857329123CEC}" dt="2022-01-12T16:34:52.365" v="2855" actId="166"/>
          <ac:spMkLst>
            <pc:docMk/>
            <pc:sldMk cId="1204358083" sldId="642"/>
            <ac:spMk id="46" creationId="{E6150B28-6501-4C48-8440-BF1AF1B0751E}"/>
          </ac:spMkLst>
        </pc:spChg>
        <pc:spChg chg="del">
          <ac:chgData name="THOMY Philippe" userId="9df777e5-71f9-47e3-9421-f7a221646164" providerId="ADAL" clId="{4B8F8C30-E3A4-4211-BF3B-857329123CEC}" dt="2022-01-12T15:49:00.064" v="2146" actId="478"/>
          <ac:spMkLst>
            <pc:docMk/>
            <pc:sldMk cId="1204358083" sldId="642"/>
            <ac:spMk id="47" creationId="{B6BC936B-46F4-4245-AB5A-FB9BA1FF9F4F}"/>
          </ac:spMkLst>
        </pc:spChg>
        <pc:spChg chg="add mod">
          <ac:chgData name="THOMY Philippe" userId="9df777e5-71f9-47e3-9421-f7a221646164" providerId="ADAL" clId="{4B8F8C30-E3A4-4211-BF3B-857329123CEC}" dt="2022-01-12T16:29:03.255" v="2755" actId="1036"/>
          <ac:spMkLst>
            <pc:docMk/>
            <pc:sldMk cId="1204358083" sldId="642"/>
            <ac:spMk id="48" creationId="{DB3C323F-F8CF-4061-BF25-196263567206}"/>
          </ac:spMkLst>
        </pc:spChg>
        <pc:spChg chg="add mod">
          <ac:chgData name="THOMY Philippe" userId="9df777e5-71f9-47e3-9421-f7a221646164" providerId="ADAL" clId="{4B8F8C30-E3A4-4211-BF3B-857329123CEC}" dt="2022-01-12T16:29:03.255" v="2755" actId="1036"/>
          <ac:spMkLst>
            <pc:docMk/>
            <pc:sldMk cId="1204358083" sldId="642"/>
            <ac:spMk id="49" creationId="{F06A09D3-1AA2-4970-8E25-5DF755C2DC35}"/>
          </ac:spMkLst>
        </pc:spChg>
        <pc:spChg chg="add mod">
          <ac:chgData name="THOMY Philippe" userId="9df777e5-71f9-47e3-9421-f7a221646164" providerId="ADAL" clId="{4B8F8C30-E3A4-4211-BF3B-857329123CEC}" dt="2022-01-12T16:28:51.053" v="2729" actId="1076"/>
          <ac:spMkLst>
            <pc:docMk/>
            <pc:sldMk cId="1204358083" sldId="642"/>
            <ac:spMk id="50" creationId="{ADE08580-33CA-482C-AB4D-B2001663EFAB}"/>
          </ac:spMkLst>
        </pc:spChg>
        <pc:spChg chg="add mod">
          <ac:chgData name="THOMY Philippe" userId="9df777e5-71f9-47e3-9421-f7a221646164" providerId="ADAL" clId="{4B8F8C30-E3A4-4211-BF3B-857329123CEC}" dt="2022-01-12T16:28:51.053" v="2729" actId="1076"/>
          <ac:spMkLst>
            <pc:docMk/>
            <pc:sldMk cId="1204358083" sldId="642"/>
            <ac:spMk id="51" creationId="{A4BBFDC3-1A29-4E2E-A197-E60B875B8EC2}"/>
          </ac:spMkLst>
        </pc:spChg>
        <pc:spChg chg="del">
          <ac:chgData name="THOMY Philippe" userId="9df777e5-71f9-47e3-9421-f7a221646164" providerId="ADAL" clId="{4B8F8C30-E3A4-4211-BF3B-857329123CEC}" dt="2022-01-12T15:49:00.064" v="2146" actId="478"/>
          <ac:spMkLst>
            <pc:docMk/>
            <pc:sldMk cId="1204358083" sldId="642"/>
            <ac:spMk id="63" creationId="{1633F426-30ED-4FA0-A07A-85C5CA71D14D}"/>
          </ac:spMkLst>
        </pc:spChg>
        <pc:spChg chg="del">
          <ac:chgData name="THOMY Philippe" userId="9df777e5-71f9-47e3-9421-f7a221646164" providerId="ADAL" clId="{4B8F8C30-E3A4-4211-BF3B-857329123CEC}" dt="2022-01-12T15:49:00.064" v="2146" actId="478"/>
          <ac:spMkLst>
            <pc:docMk/>
            <pc:sldMk cId="1204358083" sldId="642"/>
            <ac:spMk id="68" creationId="{73D28A14-69EC-44A5-980A-845F2A161DE0}"/>
          </ac:spMkLst>
        </pc:spChg>
        <pc:spChg chg="del">
          <ac:chgData name="THOMY Philippe" userId="9df777e5-71f9-47e3-9421-f7a221646164" providerId="ADAL" clId="{4B8F8C30-E3A4-4211-BF3B-857329123CEC}" dt="2022-01-12T15:49:00.064" v="2146" actId="478"/>
          <ac:spMkLst>
            <pc:docMk/>
            <pc:sldMk cId="1204358083" sldId="642"/>
            <ac:spMk id="69" creationId="{F13A49A6-6D26-4269-8EC4-2EF86B018741}"/>
          </ac:spMkLst>
        </pc:spChg>
        <pc:spChg chg="del">
          <ac:chgData name="THOMY Philippe" userId="9df777e5-71f9-47e3-9421-f7a221646164" providerId="ADAL" clId="{4B8F8C30-E3A4-4211-BF3B-857329123CEC}" dt="2022-01-12T15:49:00.064" v="2146" actId="478"/>
          <ac:spMkLst>
            <pc:docMk/>
            <pc:sldMk cId="1204358083" sldId="642"/>
            <ac:spMk id="78" creationId="{9B349ACC-9D11-4193-8B15-99E55E73DA74}"/>
          </ac:spMkLst>
        </pc:spChg>
        <pc:spChg chg="del">
          <ac:chgData name="THOMY Philippe" userId="9df777e5-71f9-47e3-9421-f7a221646164" providerId="ADAL" clId="{4B8F8C30-E3A4-4211-BF3B-857329123CEC}" dt="2022-01-12T15:49:00.064" v="2146" actId="478"/>
          <ac:spMkLst>
            <pc:docMk/>
            <pc:sldMk cId="1204358083" sldId="642"/>
            <ac:spMk id="79" creationId="{EE2DC2A9-18B8-408B-A3F2-2F8448211953}"/>
          </ac:spMkLst>
        </pc:spChg>
        <pc:graphicFrameChg chg="del">
          <ac:chgData name="THOMY Philippe" userId="9df777e5-71f9-47e3-9421-f7a221646164" providerId="ADAL" clId="{4B8F8C30-E3A4-4211-BF3B-857329123CEC}" dt="2022-01-12T15:49:00.064" v="2146" actId="478"/>
          <ac:graphicFrameMkLst>
            <pc:docMk/>
            <pc:sldMk cId="1204358083" sldId="642"/>
            <ac:graphicFrameMk id="44" creationId="{72ED086C-5FE8-4D67-96A8-2EFF8218F5D3}"/>
          </ac:graphicFrameMkLst>
        </pc:graphicFrameChg>
        <pc:graphicFrameChg chg="del">
          <ac:chgData name="THOMY Philippe" userId="9df777e5-71f9-47e3-9421-f7a221646164" providerId="ADAL" clId="{4B8F8C30-E3A4-4211-BF3B-857329123CEC}" dt="2022-01-12T15:49:00.064" v="2146" actId="478"/>
          <ac:graphicFrameMkLst>
            <pc:docMk/>
            <pc:sldMk cId="1204358083" sldId="642"/>
            <ac:graphicFrameMk id="64" creationId="{703B5D59-A4B2-44EA-949D-3341DE930D7D}"/>
          </ac:graphicFrameMkLst>
        </pc:graphicFrameChg>
        <pc:graphicFrameChg chg="del">
          <ac:chgData name="THOMY Philippe" userId="9df777e5-71f9-47e3-9421-f7a221646164" providerId="ADAL" clId="{4B8F8C30-E3A4-4211-BF3B-857329123CEC}" dt="2022-01-12T15:49:00.064" v="2146" actId="478"/>
          <ac:graphicFrameMkLst>
            <pc:docMk/>
            <pc:sldMk cId="1204358083" sldId="642"/>
            <ac:graphicFrameMk id="65" creationId="{30F97113-8A2B-4076-9FB6-680D9574BDE7}"/>
          </ac:graphicFrameMkLst>
        </pc:graphicFrameChg>
        <pc:graphicFrameChg chg="del">
          <ac:chgData name="THOMY Philippe" userId="9df777e5-71f9-47e3-9421-f7a221646164" providerId="ADAL" clId="{4B8F8C30-E3A4-4211-BF3B-857329123CEC}" dt="2022-01-12T15:49:00.064" v="2146" actId="478"/>
          <ac:graphicFrameMkLst>
            <pc:docMk/>
            <pc:sldMk cId="1204358083" sldId="642"/>
            <ac:graphicFrameMk id="66" creationId="{3357B20C-6E19-4360-9361-917797BB48E2}"/>
          </ac:graphicFrameMkLst>
        </pc:graphicFrameChg>
        <pc:graphicFrameChg chg="del">
          <ac:chgData name="THOMY Philippe" userId="9df777e5-71f9-47e3-9421-f7a221646164" providerId="ADAL" clId="{4B8F8C30-E3A4-4211-BF3B-857329123CEC}" dt="2022-01-12T15:49:00.064" v="2146" actId="478"/>
          <ac:graphicFrameMkLst>
            <pc:docMk/>
            <pc:sldMk cId="1204358083" sldId="642"/>
            <ac:graphicFrameMk id="67" creationId="{EEA050E9-5531-4D23-81D3-11681EC21674}"/>
          </ac:graphicFrameMkLst>
        </pc:graphicFrameChg>
        <pc:picChg chg="add mod">
          <ac:chgData name="THOMY Philippe" userId="9df777e5-71f9-47e3-9421-f7a221646164" providerId="ADAL" clId="{4B8F8C30-E3A4-4211-BF3B-857329123CEC}" dt="2022-01-12T16:29:03.255" v="2755" actId="1036"/>
          <ac:picMkLst>
            <pc:docMk/>
            <pc:sldMk cId="1204358083" sldId="642"/>
            <ac:picMk id="4" creationId="{C579FF40-5F75-42B6-8885-571CD63DEA87}"/>
          </ac:picMkLst>
        </pc:picChg>
        <pc:picChg chg="add mod">
          <ac:chgData name="THOMY Philippe" userId="9df777e5-71f9-47e3-9421-f7a221646164" providerId="ADAL" clId="{4B8F8C30-E3A4-4211-BF3B-857329123CEC}" dt="2022-01-12T16:29:03.255" v="2755" actId="1036"/>
          <ac:picMkLst>
            <pc:docMk/>
            <pc:sldMk cId="1204358083" sldId="642"/>
            <ac:picMk id="7" creationId="{D3E58991-F901-44D7-A47F-F1EC674FC2E2}"/>
          </ac:picMkLst>
        </pc:picChg>
        <pc:picChg chg="add mod">
          <ac:chgData name="THOMY Philippe" userId="9df777e5-71f9-47e3-9421-f7a221646164" providerId="ADAL" clId="{4B8F8C30-E3A4-4211-BF3B-857329123CEC}" dt="2022-01-12T16:29:03.255" v="2755" actId="1036"/>
          <ac:picMkLst>
            <pc:docMk/>
            <pc:sldMk cId="1204358083" sldId="642"/>
            <ac:picMk id="9" creationId="{AE763098-417F-47B7-AD31-5D11474D74BD}"/>
          </ac:picMkLst>
        </pc:picChg>
        <pc:picChg chg="add del mod">
          <ac:chgData name="THOMY Philippe" userId="9df777e5-71f9-47e3-9421-f7a221646164" providerId="ADAL" clId="{4B8F8C30-E3A4-4211-BF3B-857329123CEC}" dt="2022-01-12T15:55:23.852" v="2171" actId="478"/>
          <ac:picMkLst>
            <pc:docMk/>
            <pc:sldMk cId="1204358083" sldId="642"/>
            <ac:picMk id="11" creationId="{BD10C9EF-2057-4E5E-B30D-D2B9EB3A732D}"/>
          </ac:picMkLst>
        </pc:picChg>
        <pc:picChg chg="add mod">
          <ac:chgData name="THOMY Philippe" userId="9df777e5-71f9-47e3-9421-f7a221646164" providerId="ADAL" clId="{4B8F8C30-E3A4-4211-BF3B-857329123CEC}" dt="2022-01-12T16:29:03.255" v="2755" actId="1036"/>
          <ac:picMkLst>
            <pc:docMk/>
            <pc:sldMk cId="1204358083" sldId="642"/>
            <ac:picMk id="13" creationId="{16070ABE-D239-4BB9-9A21-BAEBCCFB3B92}"/>
          </ac:picMkLst>
        </pc:picChg>
        <pc:picChg chg="add mod">
          <ac:chgData name="THOMY Philippe" userId="9df777e5-71f9-47e3-9421-f7a221646164" providerId="ADAL" clId="{4B8F8C30-E3A4-4211-BF3B-857329123CEC}" dt="2022-01-12T16:29:03.255" v="2755" actId="1036"/>
          <ac:picMkLst>
            <pc:docMk/>
            <pc:sldMk cId="1204358083" sldId="642"/>
            <ac:picMk id="15" creationId="{1180D62E-AC0A-4F21-A4FA-E4F882D82B86}"/>
          </ac:picMkLst>
        </pc:picChg>
        <pc:picChg chg="add mod">
          <ac:chgData name="THOMY Philippe" userId="9df777e5-71f9-47e3-9421-f7a221646164" providerId="ADAL" clId="{4B8F8C30-E3A4-4211-BF3B-857329123CEC}" dt="2022-01-12T16:29:03.255" v="2755" actId="1036"/>
          <ac:picMkLst>
            <pc:docMk/>
            <pc:sldMk cId="1204358083" sldId="642"/>
            <ac:picMk id="17" creationId="{7EB197CC-CE23-403F-8F72-69F6E11AE6D7}"/>
          </ac:picMkLst>
        </pc:picChg>
        <pc:picChg chg="add mod">
          <ac:chgData name="THOMY Philippe" userId="9df777e5-71f9-47e3-9421-f7a221646164" providerId="ADAL" clId="{4B8F8C30-E3A4-4211-BF3B-857329123CEC}" dt="2022-01-12T16:28:51.053" v="2729" actId="1076"/>
          <ac:picMkLst>
            <pc:docMk/>
            <pc:sldMk cId="1204358083" sldId="642"/>
            <ac:picMk id="20" creationId="{99A5019E-0CAA-41B2-80D2-03959CBB3E1E}"/>
          </ac:picMkLst>
        </pc:picChg>
        <pc:cxnChg chg="del mod">
          <ac:chgData name="THOMY Philippe" userId="9df777e5-71f9-47e3-9421-f7a221646164" providerId="ADAL" clId="{4B8F8C30-E3A4-4211-BF3B-857329123CEC}" dt="2022-01-12T15:49:00.064" v="2146" actId="478"/>
          <ac:cxnSpMkLst>
            <pc:docMk/>
            <pc:sldMk cId="1204358083" sldId="642"/>
            <ac:cxnSpMk id="60" creationId="{DBB93F66-EE28-4785-A9E8-F568EDE46948}"/>
          </ac:cxnSpMkLst>
        </pc:cxnChg>
        <pc:cxnChg chg="del mod">
          <ac:chgData name="THOMY Philippe" userId="9df777e5-71f9-47e3-9421-f7a221646164" providerId="ADAL" clId="{4B8F8C30-E3A4-4211-BF3B-857329123CEC}" dt="2022-01-12T15:49:00.064" v="2146" actId="478"/>
          <ac:cxnSpMkLst>
            <pc:docMk/>
            <pc:sldMk cId="1204358083" sldId="642"/>
            <ac:cxnSpMk id="70" creationId="{7DA7359E-53F8-4EE2-B2EA-108EEEB9EB18}"/>
          </ac:cxnSpMkLst>
        </pc:cxnChg>
        <pc:cxnChg chg="del mod">
          <ac:chgData name="THOMY Philippe" userId="9df777e5-71f9-47e3-9421-f7a221646164" providerId="ADAL" clId="{4B8F8C30-E3A4-4211-BF3B-857329123CEC}" dt="2022-01-12T15:49:00.064" v="2146" actId="478"/>
          <ac:cxnSpMkLst>
            <pc:docMk/>
            <pc:sldMk cId="1204358083" sldId="642"/>
            <ac:cxnSpMk id="71" creationId="{16B2B46E-7E40-4485-A731-E12F6A9F8B08}"/>
          </ac:cxnSpMkLst>
        </pc:cxnChg>
      </pc:sldChg>
      <pc:sldChg chg="add del">
        <pc:chgData name="THOMY Philippe" userId="9df777e5-71f9-47e3-9421-f7a221646164" providerId="ADAL" clId="{4B8F8C30-E3A4-4211-BF3B-857329123CEC}" dt="2022-01-25T17:29:14.806" v="8260" actId="47"/>
        <pc:sldMkLst>
          <pc:docMk/>
          <pc:sldMk cId="459321918" sldId="643"/>
        </pc:sldMkLst>
      </pc:sldChg>
      <pc:sldChg chg="new del">
        <pc:chgData name="THOMY Philippe" userId="9df777e5-71f9-47e3-9421-f7a221646164" providerId="ADAL" clId="{4B8F8C30-E3A4-4211-BF3B-857329123CEC}" dt="2022-01-12T22:05:14.586" v="3080" actId="47"/>
        <pc:sldMkLst>
          <pc:docMk/>
          <pc:sldMk cId="2416905666" sldId="643"/>
        </pc:sldMkLst>
      </pc:sldChg>
      <pc:sldChg chg="add del">
        <pc:chgData name="THOMY Philippe" userId="9df777e5-71f9-47e3-9421-f7a221646164" providerId="ADAL" clId="{4B8F8C30-E3A4-4211-BF3B-857329123CEC}" dt="2022-01-25T17:29:14.806" v="8260" actId="47"/>
        <pc:sldMkLst>
          <pc:docMk/>
          <pc:sldMk cId="1779732772" sldId="660"/>
        </pc:sldMkLst>
      </pc:sldChg>
      <pc:sldChg chg="addSp delSp modSp add del mod">
        <pc:chgData name="THOMY Philippe" userId="9df777e5-71f9-47e3-9421-f7a221646164" providerId="ADAL" clId="{4B8F8C30-E3A4-4211-BF3B-857329123CEC}" dt="2022-01-24T17:05:33.959" v="8129" actId="2696"/>
        <pc:sldMkLst>
          <pc:docMk/>
          <pc:sldMk cId="2858654895" sldId="661"/>
        </pc:sldMkLst>
        <pc:spChg chg="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3" creationId="{682BAE74-BDA9-4660-9CA1-8485C728E0C6}"/>
          </ac:spMkLst>
        </pc:spChg>
        <pc:spChg chg="mod">
          <ac:chgData name="THOMY Philippe" userId="9df777e5-71f9-47e3-9421-f7a221646164" providerId="ADAL" clId="{4B8F8C30-E3A4-4211-BF3B-857329123CEC}" dt="2022-01-24T16:57:55.392" v="8090"/>
          <ac:spMkLst>
            <pc:docMk/>
            <pc:sldMk cId="2858654895" sldId="661"/>
            <ac:spMk id="6" creationId="{1471B9BE-3772-4DF7-8349-B40E48235B9E}"/>
          </ac:spMkLst>
        </pc:spChg>
        <pc:spChg chg="add mod ord topLvl">
          <ac:chgData name="THOMY Philippe" userId="9df777e5-71f9-47e3-9421-f7a221646164" providerId="ADAL" clId="{4B8F8C30-E3A4-4211-BF3B-857329123CEC}" dt="2022-01-18T20:03:20.933" v="5084" actId="1036"/>
          <ac:spMkLst>
            <pc:docMk/>
            <pc:sldMk cId="2858654895" sldId="661"/>
            <ac:spMk id="18" creationId="{11FFCC7E-96CD-4E88-B421-02F864488929}"/>
          </ac:spMkLst>
        </pc:spChg>
        <pc:spChg chg="add mod topLvl">
          <ac:chgData name="THOMY Philippe" userId="9df777e5-71f9-47e3-9421-f7a221646164" providerId="ADAL" clId="{4B8F8C30-E3A4-4211-BF3B-857329123CEC}" dt="2022-01-18T20:03:20.933" v="5084" actId="1036"/>
          <ac:spMkLst>
            <pc:docMk/>
            <pc:sldMk cId="2858654895" sldId="661"/>
            <ac:spMk id="19" creationId="{C75241E9-5475-4576-B990-C117738D7CD8}"/>
          </ac:spMkLst>
        </pc:spChg>
        <pc:spChg chg="del">
          <ac:chgData name="THOMY Philippe" userId="9df777e5-71f9-47e3-9421-f7a221646164" providerId="ADAL" clId="{4B8F8C30-E3A4-4211-BF3B-857329123CEC}" dt="2022-01-18T16:57:54.111" v="4274" actId="478"/>
          <ac:spMkLst>
            <pc:docMk/>
            <pc:sldMk cId="2858654895" sldId="661"/>
            <ac:spMk id="21" creationId="{238B3E51-E307-4A76-8256-1B995BC23CB5}"/>
          </ac:spMkLst>
        </pc:spChg>
        <pc:spChg chg="add mod topLvl">
          <ac:chgData name="THOMY Philippe" userId="9df777e5-71f9-47e3-9421-f7a221646164" providerId="ADAL" clId="{4B8F8C30-E3A4-4211-BF3B-857329123CEC}" dt="2022-01-18T20:03:20.933" v="5084" actId="1036"/>
          <ac:spMkLst>
            <pc:docMk/>
            <pc:sldMk cId="2858654895" sldId="661"/>
            <ac:spMk id="25" creationId="{949E76F9-3189-481B-B652-4F0E7C034BDB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26" creationId="{7A9F42D9-34E4-4C9E-8F1B-53771FCFC7A1}"/>
          </ac:spMkLst>
        </pc:spChg>
        <pc:spChg chg="add del mod">
          <ac:chgData name="THOMY Philippe" userId="9df777e5-71f9-47e3-9421-f7a221646164" providerId="ADAL" clId="{4B8F8C30-E3A4-4211-BF3B-857329123CEC}" dt="2022-01-18T20:03:32.119" v="5109" actId="1035"/>
          <ac:spMkLst>
            <pc:docMk/>
            <pc:sldMk cId="2858654895" sldId="661"/>
            <ac:spMk id="28" creationId="{7291689C-CA37-42C7-A192-5408F9C6DCCB}"/>
          </ac:spMkLst>
        </pc:spChg>
        <pc:spChg chg="del mod">
          <ac:chgData name="THOMY Philippe" userId="9df777e5-71f9-47e3-9421-f7a221646164" providerId="ADAL" clId="{4B8F8C30-E3A4-4211-BF3B-857329123CEC}" dt="2022-01-18T17:12:11.492" v="4424" actId="478"/>
          <ac:spMkLst>
            <pc:docMk/>
            <pc:sldMk cId="2858654895" sldId="661"/>
            <ac:spMk id="30" creationId="{57DB8C35-3FE9-43D2-9AC4-F31670A64FEF}"/>
          </ac:spMkLst>
        </pc:spChg>
        <pc:spChg chg="add mod topLvl">
          <ac:chgData name="THOMY Philippe" userId="9df777e5-71f9-47e3-9421-f7a221646164" providerId="ADAL" clId="{4B8F8C30-E3A4-4211-BF3B-857329123CEC}" dt="2022-01-18T20:03:20.933" v="5084" actId="1036"/>
          <ac:spMkLst>
            <pc:docMk/>
            <pc:sldMk cId="2858654895" sldId="661"/>
            <ac:spMk id="40" creationId="{05984371-71CB-4A2F-81DC-69B4A0827EB2}"/>
          </ac:spMkLst>
        </pc:spChg>
        <pc:spChg chg="del">
          <ac:chgData name="THOMY Philippe" userId="9df777e5-71f9-47e3-9421-f7a221646164" providerId="ADAL" clId="{4B8F8C30-E3A4-4211-BF3B-857329123CEC}" dt="2022-01-18T16:42:50.636" v="4149" actId="478"/>
          <ac:spMkLst>
            <pc:docMk/>
            <pc:sldMk cId="2858654895" sldId="661"/>
            <ac:spMk id="47" creationId="{B6BC936B-46F4-4245-AB5A-FB9BA1FF9F4F}"/>
          </ac:spMkLst>
        </pc:spChg>
        <pc:spChg chg="add mod topLvl">
          <ac:chgData name="THOMY Philippe" userId="9df777e5-71f9-47e3-9421-f7a221646164" providerId="ADAL" clId="{4B8F8C30-E3A4-4211-BF3B-857329123CEC}" dt="2022-01-18T20:03:20.933" v="5084" actId="1036"/>
          <ac:spMkLst>
            <pc:docMk/>
            <pc:sldMk cId="2858654895" sldId="661"/>
            <ac:spMk id="48" creationId="{3EB07114-D107-4D24-966A-21824AE689C6}"/>
          </ac:spMkLst>
        </pc:spChg>
        <pc:spChg chg="add mod topLvl">
          <ac:chgData name="THOMY Philippe" userId="9df777e5-71f9-47e3-9421-f7a221646164" providerId="ADAL" clId="{4B8F8C30-E3A4-4211-BF3B-857329123CEC}" dt="2022-01-18T20:03:20.933" v="5084" actId="1036"/>
          <ac:spMkLst>
            <pc:docMk/>
            <pc:sldMk cId="2858654895" sldId="661"/>
            <ac:spMk id="49" creationId="{7CD64501-DD66-40CB-9469-41ECD836DF5E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50" creationId="{B956B3C5-94DF-41D7-A9AC-8BC0107FC629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56" creationId="{3CF0B4FA-2690-437D-A31D-48B2D76383B8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57" creationId="{34222266-BD30-4DB7-955A-D208C5263AC3}"/>
          </ac:spMkLst>
        </pc:spChg>
        <pc:spChg chg="del">
          <ac:chgData name="THOMY Philippe" userId="9df777e5-71f9-47e3-9421-f7a221646164" providerId="ADAL" clId="{4B8F8C30-E3A4-4211-BF3B-857329123CEC}" dt="2022-01-18T16:57:54.111" v="4274" actId="478"/>
          <ac:spMkLst>
            <pc:docMk/>
            <pc:sldMk cId="2858654895" sldId="661"/>
            <ac:spMk id="63" creationId="{1633F426-30ED-4FA0-A07A-85C5CA71D14D}"/>
          </ac:spMkLst>
        </pc:spChg>
        <pc:spChg chg="del">
          <ac:chgData name="THOMY Philippe" userId="9df777e5-71f9-47e3-9421-f7a221646164" providerId="ADAL" clId="{4B8F8C30-E3A4-4211-BF3B-857329123CEC}" dt="2022-01-18T16:57:54.111" v="4274" actId="478"/>
          <ac:spMkLst>
            <pc:docMk/>
            <pc:sldMk cId="2858654895" sldId="661"/>
            <ac:spMk id="68" creationId="{73D28A14-69EC-44A5-980A-845F2A161DE0}"/>
          </ac:spMkLst>
        </pc:spChg>
        <pc:spChg chg="del">
          <ac:chgData name="THOMY Philippe" userId="9df777e5-71f9-47e3-9421-f7a221646164" providerId="ADAL" clId="{4B8F8C30-E3A4-4211-BF3B-857329123CEC}" dt="2022-01-18T16:57:54.111" v="4274" actId="478"/>
          <ac:spMkLst>
            <pc:docMk/>
            <pc:sldMk cId="2858654895" sldId="661"/>
            <ac:spMk id="69" creationId="{F13A49A6-6D26-4269-8EC4-2EF86B018741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73" creationId="{1C46A02C-3CA2-4BF6-BCAA-7C68E67F1074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74" creationId="{CDC6E396-7FB6-44E3-8E9A-0A5D3BB64387}"/>
          </ac:spMkLst>
        </pc:spChg>
        <pc:spChg chg="del">
          <ac:chgData name="THOMY Philippe" userId="9df777e5-71f9-47e3-9421-f7a221646164" providerId="ADAL" clId="{4B8F8C30-E3A4-4211-BF3B-857329123CEC}" dt="2022-01-18T16:42:50.636" v="4149" actId="478"/>
          <ac:spMkLst>
            <pc:docMk/>
            <pc:sldMk cId="2858654895" sldId="661"/>
            <ac:spMk id="78" creationId="{9B349ACC-9D11-4193-8B15-99E55E73DA74}"/>
          </ac:spMkLst>
        </pc:spChg>
        <pc:spChg chg="del">
          <ac:chgData name="THOMY Philippe" userId="9df777e5-71f9-47e3-9421-f7a221646164" providerId="ADAL" clId="{4B8F8C30-E3A4-4211-BF3B-857329123CEC}" dt="2022-01-18T16:42:54.550" v="4150" actId="478"/>
          <ac:spMkLst>
            <pc:docMk/>
            <pc:sldMk cId="2858654895" sldId="661"/>
            <ac:spMk id="79" creationId="{EE2DC2A9-18B8-408B-A3F2-2F8448211953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82" creationId="{BD428659-3E4B-4B80-8C95-3C3BF132597E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83" creationId="{B7363DC9-A937-43C0-A72C-0B1B324F822B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84" creationId="{7311DBE2-771C-48D2-AC79-0D3075B7C49C}"/>
          </ac:spMkLst>
        </pc:spChg>
        <pc:spChg chg="add mod topLvl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90" creationId="{137B4872-6C16-4066-B430-BD20E367AF8F}"/>
          </ac:spMkLst>
        </pc:spChg>
        <pc:spChg chg="add del mod">
          <ac:chgData name="THOMY Philippe" userId="9df777e5-71f9-47e3-9421-f7a221646164" providerId="ADAL" clId="{4B8F8C30-E3A4-4211-BF3B-857329123CEC}" dt="2022-01-18T18:08:20.616" v="4774" actId="21"/>
          <ac:spMkLst>
            <pc:docMk/>
            <pc:sldMk cId="2858654895" sldId="661"/>
            <ac:spMk id="91" creationId="{841E6245-61B5-47DD-BAEF-432A11523170}"/>
          </ac:spMkLst>
        </pc:spChg>
        <pc:spChg chg="add del mod">
          <ac:chgData name="THOMY Philippe" userId="9df777e5-71f9-47e3-9421-f7a221646164" providerId="ADAL" clId="{4B8F8C30-E3A4-4211-BF3B-857329123CEC}" dt="2022-01-18T18:08:20.616" v="4774" actId="21"/>
          <ac:spMkLst>
            <pc:docMk/>
            <pc:sldMk cId="2858654895" sldId="661"/>
            <ac:spMk id="97" creationId="{6DD4878B-EBE1-4591-B9A7-E3A8C8A4B804}"/>
          </ac:spMkLst>
        </pc:spChg>
        <pc:spChg chg="add del mod">
          <ac:chgData name="THOMY Philippe" userId="9df777e5-71f9-47e3-9421-f7a221646164" providerId="ADAL" clId="{4B8F8C30-E3A4-4211-BF3B-857329123CEC}" dt="2022-01-18T18:08:20.616" v="4774" actId="21"/>
          <ac:spMkLst>
            <pc:docMk/>
            <pc:sldMk cId="2858654895" sldId="661"/>
            <ac:spMk id="98" creationId="{07292F50-A200-4CC4-A5FA-97688F19E350}"/>
          </ac:spMkLst>
        </pc:spChg>
        <pc:spChg chg="add del mod">
          <ac:chgData name="THOMY Philippe" userId="9df777e5-71f9-47e3-9421-f7a221646164" providerId="ADAL" clId="{4B8F8C30-E3A4-4211-BF3B-857329123CEC}" dt="2022-01-18T17:20:00.170" v="4498" actId="478"/>
          <ac:spMkLst>
            <pc:docMk/>
            <pc:sldMk cId="2858654895" sldId="661"/>
            <ac:spMk id="99" creationId="{65CA9E71-084B-4C0F-B7D7-A3D95DC44566}"/>
          </ac:spMkLst>
        </pc:spChg>
        <pc:spChg chg="add del mod">
          <ac:chgData name="THOMY Philippe" userId="9df777e5-71f9-47e3-9421-f7a221646164" providerId="ADAL" clId="{4B8F8C30-E3A4-4211-BF3B-857329123CEC}" dt="2022-01-18T17:20:00.170" v="4498" actId="478"/>
          <ac:spMkLst>
            <pc:docMk/>
            <pc:sldMk cId="2858654895" sldId="661"/>
            <ac:spMk id="105" creationId="{363D6BC3-FB49-4057-9ADB-DA49B7BD957B}"/>
          </ac:spMkLst>
        </pc:spChg>
        <pc:spChg chg="add del mod">
          <ac:chgData name="THOMY Philippe" userId="9df777e5-71f9-47e3-9421-f7a221646164" providerId="ADAL" clId="{4B8F8C30-E3A4-4211-BF3B-857329123CEC}" dt="2022-01-18T18:08:20.616" v="4774" actId="21"/>
          <ac:spMkLst>
            <pc:docMk/>
            <pc:sldMk cId="2858654895" sldId="661"/>
            <ac:spMk id="106" creationId="{FE13E322-7E2C-4F85-AC20-54C38E399EB5}"/>
          </ac:spMkLst>
        </pc:spChg>
        <pc:spChg chg="add del mod">
          <ac:chgData name="THOMY Philippe" userId="9df777e5-71f9-47e3-9421-f7a221646164" providerId="ADAL" clId="{4B8F8C30-E3A4-4211-BF3B-857329123CEC}" dt="2022-01-18T18:08:20.616" v="4774" actId="21"/>
          <ac:spMkLst>
            <pc:docMk/>
            <pc:sldMk cId="2858654895" sldId="661"/>
            <ac:spMk id="107" creationId="{721FB279-E1EB-4A29-B90F-6CF0BA9CFC74}"/>
          </ac:spMkLst>
        </pc:spChg>
        <pc:spChg chg="add del mod">
          <ac:chgData name="THOMY Philippe" userId="9df777e5-71f9-47e3-9421-f7a221646164" providerId="ADAL" clId="{4B8F8C30-E3A4-4211-BF3B-857329123CEC}" dt="2022-01-18T18:08:20.616" v="4774" actId="21"/>
          <ac:spMkLst>
            <pc:docMk/>
            <pc:sldMk cId="2858654895" sldId="661"/>
            <ac:spMk id="113" creationId="{6542F486-19C5-44AE-9ADE-A334464C4AC1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14" creationId="{3EBFB44E-23FC-4E48-A3E1-E22CF23E30C8}"/>
          </ac:spMkLst>
        </pc:spChg>
        <pc:spChg chg="add del mod">
          <ac:chgData name="THOMY Philippe" userId="9df777e5-71f9-47e3-9421-f7a221646164" providerId="ADAL" clId="{4B8F8C30-E3A4-4211-BF3B-857329123CEC}" dt="2022-01-18T18:08:20.616" v="4774" actId="21"/>
          <ac:spMkLst>
            <pc:docMk/>
            <pc:sldMk cId="2858654895" sldId="661"/>
            <ac:spMk id="115" creationId="{1A76E1A5-BCAC-4936-8611-30AD5DD3A24C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16" creationId="{9D7C7BC1-30AA-4B6C-A234-7EA08300B71B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22" creationId="{59ECA9F4-5F6B-45D9-BAD8-E4EC75E0FC2F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23" creationId="{3B41FF54-6E47-48FD-A1F3-D2B16C5782FF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29" creationId="{683A3BF3-A905-43EB-B06C-3D10C90CC7AF}"/>
          </ac:spMkLst>
        </pc:spChg>
        <pc:spChg chg="add mod">
          <ac:chgData name="THOMY Philippe" userId="9df777e5-71f9-47e3-9421-f7a221646164" providerId="ADAL" clId="{4B8F8C30-E3A4-4211-BF3B-857329123CEC}" dt="2022-01-18T20:03:50.554" v="5112" actId="1038"/>
          <ac:spMkLst>
            <pc:docMk/>
            <pc:sldMk cId="2858654895" sldId="661"/>
            <ac:spMk id="130" creationId="{50750F83-5340-4B80-B303-70CF83654D3C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31" creationId="{B92FCE58-FE29-47C9-973D-A2A9E2E5CC64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37" creationId="{89D2F773-4528-43D2-9C07-DDB28C0E0030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38" creationId="{844297C6-CD9B-47CD-8976-1E1FC7740463}"/>
          </ac:spMkLst>
        </pc:spChg>
        <pc:spChg chg="add mod">
          <ac:chgData name="THOMY Philippe" userId="9df777e5-71f9-47e3-9421-f7a221646164" providerId="ADAL" clId="{4B8F8C30-E3A4-4211-BF3B-857329123CEC}" dt="2022-01-18T20:02:26.791" v="5071" actId="1035"/>
          <ac:spMkLst>
            <pc:docMk/>
            <pc:sldMk cId="2858654895" sldId="661"/>
            <ac:spMk id="144" creationId="{D82C8727-C88A-4C09-A2B1-BC8913B68ED9}"/>
          </ac:spMkLst>
        </pc:spChg>
        <pc:grpChg chg="add del mod">
          <ac:chgData name="THOMY Philippe" userId="9df777e5-71f9-47e3-9421-f7a221646164" providerId="ADAL" clId="{4B8F8C30-E3A4-4211-BF3B-857329123CEC}" dt="2022-01-18T17:13:20.372" v="4429" actId="165"/>
          <ac:grpSpMkLst>
            <pc:docMk/>
            <pc:sldMk cId="2858654895" sldId="661"/>
            <ac:grpSpMk id="27" creationId="{57208393-C165-47F5-B543-90EF96B99361}"/>
          </ac:grpSpMkLst>
        </pc:grpChg>
        <pc:graphicFrameChg chg="add del mod">
          <ac:chgData name="THOMY Philippe" userId="9df777e5-71f9-47e3-9421-f7a221646164" providerId="ADAL" clId="{4B8F8C30-E3A4-4211-BF3B-857329123CEC}" dt="2022-01-18T16:48:28.356" v="4186" actId="478"/>
          <ac:graphicFrameMkLst>
            <pc:docMk/>
            <pc:sldMk cId="2858654895" sldId="661"/>
            <ac:graphicFrameMk id="20" creationId="{69E32980-8B28-40DF-93B8-70CB2ED093A8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22" creationId="{F7780C3E-5188-40D9-AD21-81C855E20D72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23" creationId="{637A0A2F-1DCA-47D7-8F79-D38ABEF3672F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24" creationId="{BCEF2E6A-8432-489B-B370-8CAFC1C0C1DB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41" creationId="{8489B4F0-3C27-4B8C-8EC3-1EBCAAAD13B7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43" creationId="{1326B7E4-ECE9-4074-935F-770D1CC5EF04}"/>
          </ac:graphicFrameMkLst>
        </pc:graphicFrameChg>
        <pc:graphicFrameChg chg="del">
          <ac:chgData name="THOMY Philippe" userId="9df777e5-71f9-47e3-9421-f7a221646164" providerId="ADAL" clId="{4B8F8C30-E3A4-4211-BF3B-857329123CEC}" dt="2022-01-18T16:42:50.636" v="4149" actId="478"/>
          <ac:graphicFrameMkLst>
            <pc:docMk/>
            <pc:sldMk cId="2858654895" sldId="661"/>
            <ac:graphicFrameMk id="44" creationId="{72ED086C-5FE8-4D67-96A8-2EFF8218F5D3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45" creationId="{85EEFEB7-9D0B-4D4D-AAE8-86D13F976E05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46" creationId="{3C817C31-1D47-48BB-A795-C8D1DA226152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51" creationId="{B8B3EF1B-2895-475C-8FE2-5AF48268D49C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53" creationId="{6B7AE4B4-06F9-44EF-90AA-7651CDE3F589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54" creationId="{89E73152-AE9F-4CF0-B714-9050A2E6C0CC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55" creationId="{3F0254AB-CFB9-4901-AEAC-CB78EA7EE579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58" creationId="{430FDF41-9FAD-470C-AC34-6522AA3F839D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04:02.387" v="4327" actId="478"/>
          <ac:graphicFrameMkLst>
            <pc:docMk/>
            <pc:sldMk cId="2858654895" sldId="661"/>
            <ac:graphicFrameMk id="61" creationId="{04D629ED-32B7-4ACF-8711-49A1BD3E8E3E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04:02.387" v="4327" actId="478"/>
          <ac:graphicFrameMkLst>
            <pc:docMk/>
            <pc:sldMk cId="2858654895" sldId="661"/>
            <ac:graphicFrameMk id="62" creationId="{9AD07C84-D914-4028-9EC4-14768460F6F9}"/>
          </ac:graphicFrameMkLst>
        </pc:graphicFrameChg>
        <pc:graphicFrameChg chg="del modGraphic">
          <ac:chgData name="THOMY Philippe" userId="9df777e5-71f9-47e3-9421-f7a221646164" providerId="ADAL" clId="{4B8F8C30-E3A4-4211-BF3B-857329123CEC}" dt="2022-01-18T16:48:28.356" v="4186" actId="478"/>
          <ac:graphicFrameMkLst>
            <pc:docMk/>
            <pc:sldMk cId="2858654895" sldId="661"/>
            <ac:graphicFrameMk id="64" creationId="{703B5D59-A4B2-44EA-949D-3341DE930D7D}"/>
          </ac:graphicFrameMkLst>
        </pc:graphicFrameChg>
        <pc:graphicFrameChg chg="del">
          <ac:chgData name="THOMY Philippe" userId="9df777e5-71f9-47e3-9421-f7a221646164" providerId="ADAL" clId="{4B8F8C30-E3A4-4211-BF3B-857329123CEC}" dt="2022-01-18T16:57:54.111" v="4274" actId="478"/>
          <ac:graphicFrameMkLst>
            <pc:docMk/>
            <pc:sldMk cId="2858654895" sldId="661"/>
            <ac:graphicFrameMk id="65" creationId="{30F97113-8A2B-4076-9FB6-680D9574BDE7}"/>
          </ac:graphicFrameMkLst>
        </pc:graphicFrameChg>
        <pc:graphicFrameChg chg="del">
          <ac:chgData name="THOMY Philippe" userId="9df777e5-71f9-47e3-9421-f7a221646164" providerId="ADAL" clId="{4B8F8C30-E3A4-4211-BF3B-857329123CEC}" dt="2022-01-18T16:57:54.111" v="4274" actId="478"/>
          <ac:graphicFrameMkLst>
            <pc:docMk/>
            <pc:sldMk cId="2858654895" sldId="661"/>
            <ac:graphicFrameMk id="66" creationId="{3357B20C-6E19-4360-9361-917797BB48E2}"/>
          </ac:graphicFrameMkLst>
        </pc:graphicFrameChg>
        <pc:graphicFrameChg chg="mod topLvl modGraphic">
          <ac:chgData name="THOMY Philippe" userId="9df777e5-71f9-47e3-9421-f7a221646164" providerId="ADAL" clId="{4B8F8C30-E3A4-4211-BF3B-857329123CEC}" dt="2022-01-18T20:03:20.933" v="5084" actId="1036"/>
          <ac:graphicFrameMkLst>
            <pc:docMk/>
            <pc:sldMk cId="2858654895" sldId="661"/>
            <ac:graphicFrameMk id="67" creationId="{EEA050E9-5531-4D23-81D3-11681EC21674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72" creationId="{6B8C380B-8597-4A5D-9016-6524F3A2C76F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05:51.763" v="4381" actId="478"/>
          <ac:graphicFrameMkLst>
            <pc:docMk/>
            <pc:sldMk cId="2858654895" sldId="661"/>
            <ac:graphicFrameMk id="75" creationId="{408DC62C-FD55-46CB-B1F7-7118D026790A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77" creationId="{CC6CBF42-9990-4FCF-BE76-9B4EE37A65E6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80" creationId="{F60D1A38-8881-435F-BD8A-990154979F8C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05:51.763" v="4381" actId="478"/>
          <ac:graphicFrameMkLst>
            <pc:docMk/>
            <pc:sldMk cId="2858654895" sldId="661"/>
            <ac:graphicFrameMk id="81" creationId="{66A325C7-EDEE-4ABD-BD7A-E0176771CB51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85" creationId="{1E4B3288-40D6-4AD5-9A7C-1898263C0695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87" creationId="{82A079DF-AD80-44D8-B1BD-CAE39FAC41B2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88" creationId="{ABD24668-3740-4DA3-90F8-2D252A2AEC5E}"/>
          </ac:graphicFrameMkLst>
        </pc:graphicFrameChg>
        <pc:graphicFrameChg chg="add mod topLvl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89" creationId="{FC8F1475-4C11-4BBC-A973-FDA3E22ABE97}"/>
          </ac:graphicFrameMkLst>
        </pc:graphicFrameChg>
        <pc:graphicFrameChg chg="add del mod modGraphic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92" creationId="{8A6F0BC5-0BB9-4B23-A5E8-F5DB14ACD4D8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94" creationId="{E28CC760-3115-4CCE-AEAF-B74478FECC72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95" creationId="{3BDFF450-AFFB-4E1F-81C5-ED6CF8F482B7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96" creationId="{3A51EB6C-59EB-4EFA-BB2E-D96237D0AC03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20:00.170" v="4498" actId="478"/>
          <ac:graphicFrameMkLst>
            <pc:docMk/>
            <pc:sldMk cId="2858654895" sldId="661"/>
            <ac:graphicFrameMk id="100" creationId="{8593CE10-C868-4D67-931B-75C9161393E1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20:00.170" v="4498" actId="478"/>
          <ac:graphicFrameMkLst>
            <pc:docMk/>
            <pc:sldMk cId="2858654895" sldId="661"/>
            <ac:graphicFrameMk id="102" creationId="{E2ABC8E2-3CE0-4170-8C47-E88A57B7730D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20:00.170" v="4498" actId="478"/>
          <ac:graphicFrameMkLst>
            <pc:docMk/>
            <pc:sldMk cId="2858654895" sldId="661"/>
            <ac:graphicFrameMk id="103" creationId="{A197C37D-BB50-4B13-B7E6-C1F1E1640429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7:20:00.170" v="4498" actId="478"/>
          <ac:graphicFrameMkLst>
            <pc:docMk/>
            <pc:sldMk cId="2858654895" sldId="661"/>
            <ac:graphicFrameMk id="104" creationId="{2C6B2773-BDFB-4259-961A-4B86E9E11B57}"/>
          </ac:graphicFrameMkLst>
        </pc:graphicFrameChg>
        <pc:graphicFrameChg chg="add del mod modGraphic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108" creationId="{DE06DF35-56D3-4D8D-A8BA-0263FB8A2112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110" creationId="{CB7FDB44-2C45-4914-AAAA-C8862472C853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111" creationId="{F9164611-CE32-45B3-A581-795A298A4396}"/>
          </ac:graphicFrameMkLst>
        </pc:graphicFrameChg>
        <pc:graphicFrameChg chg="add del mod">
          <ac:chgData name="THOMY Philippe" userId="9df777e5-71f9-47e3-9421-f7a221646164" providerId="ADAL" clId="{4B8F8C30-E3A4-4211-BF3B-857329123CEC}" dt="2022-01-18T18:08:20.616" v="4774" actId="21"/>
          <ac:graphicFrameMkLst>
            <pc:docMk/>
            <pc:sldMk cId="2858654895" sldId="661"/>
            <ac:graphicFrameMk id="112" creationId="{3AA6275F-7740-4F80-B5F9-1A2F41A0A642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17" creationId="{369B242B-6A6D-481D-88C4-B626FCD969F6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19" creationId="{05CD1455-F58D-4E82-8EF5-5A85CF888ACA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20" creationId="{B150718F-6B4F-463B-AFE8-DABD19A43F52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21" creationId="{2546946F-C144-400C-BDFA-3EA3F9039420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24" creationId="{2C342BAF-9392-46D3-9B2A-AF2AA931F431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26" creationId="{9D773EC2-CAA7-4767-A33C-F9333F9AF61F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27" creationId="{03524E2D-2269-429B-ABED-087D638942A0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28" creationId="{7B09064E-F867-434A-8361-3B7FB251E217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32" creationId="{1FCFA731-E946-4968-84BC-D55791F63324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45.417" v="5074" actId="14100"/>
          <ac:graphicFrameMkLst>
            <pc:docMk/>
            <pc:sldMk cId="2858654895" sldId="661"/>
            <ac:graphicFrameMk id="134" creationId="{EE597F4D-3CA2-493C-A89A-9F0FA546FFF3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35" creationId="{D4367D45-4C5E-4C89-BE5A-3A32C03EAEF8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36" creationId="{A14CF589-5728-4B3E-9792-13A4A6BDA9BE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39" creationId="{B86E357E-6018-4F96-8F0A-3B96A04DD2D9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41" creationId="{8E0F55E5-31D7-4B93-B7BB-6A2263E4F0B3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42" creationId="{304D2A4D-3399-40C7-9E76-B84B5B3F5BBF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20:02:26.791" v="5071" actId="1035"/>
          <ac:graphicFrameMkLst>
            <pc:docMk/>
            <pc:sldMk cId="2858654895" sldId="661"/>
            <ac:graphicFrameMk id="143" creationId="{E5021729-3C6E-4FB8-BD08-A3354763C3A3}"/>
          </ac:graphicFrameMkLst>
        </pc:graphicFrameChg>
        <pc:cxnChg chg="add mod topLvl">
          <ac:chgData name="THOMY Philippe" userId="9df777e5-71f9-47e3-9421-f7a221646164" providerId="ADAL" clId="{4B8F8C30-E3A4-4211-BF3B-857329123CEC}" dt="2022-01-18T20:03:20.933" v="5084" actId="1036"/>
          <ac:cxnSpMkLst>
            <pc:docMk/>
            <pc:sldMk cId="2858654895" sldId="661"/>
            <ac:cxnSpMk id="42" creationId="{5A7D4B2A-8D3D-4B7B-A235-23B62F381206}"/>
          </ac:cxnSpMkLst>
        </pc:cxnChg>
        <pc:cxnChg chg="add mod topLvl">
          <ac:chgData name="THOMY Philippe" userId="9df777e5-71f9-47e3-9421-f7a221646164" providerId="ADAL" clId="{4B8F8C30-E3A4-4211-BF3B-857329123CEC}" dt="2022-01-18T20:02:26.791" v="5071" actId="1035"/>
          <ac:cxnSpMkLst>
            <pc:docMk/>
            <pc:sldMk cId="2858654895" sldId="661"/>
            <ac:cxnSpMk id="52" creationId="{C301D276-9E1A-40A7-8415-9BC916ACE4A2}"/>
          </ac:cxnSpMkLst>
        </pc:cxnChg>
        <pc:cxnChg chg="add mod topLvl">
          <ac:chgData name="THOMY Philippe" userId="9df777e5-71f9-47e3-9421-f7a221646164" providerId="ADAL" clId="{4B8F8C30-E3A4-4211-BF3B-857329123CEC}" dt="2022-01-18T20:02:26.791" v="5071" actId="1035"/>
          <ac:cxnSpMkLst>
            <pc:docMk/>
            <pc:sldMk cId="2858654895" sldId="661"/>
            <ac:cxnSpMk id="59" creationId="{F12BB15F-BE06-4956-AC3B-382804CFD6F9}"/>
          </ac:cxnSpMkLst>
        </pc:cxnChg>
        <pc:cxnChg chg="del mod">
          <ac:chgData name="THOMY Philippe" userId="9df777e5-71f9-47e3-9421-f7a221646164" providerId="ADAL" clId="{4B8F8C30-E3A4-4211-BF3B-857329123CEC}" dt="2022-01-18T16:53:44.241" v="4234" actId="478"/>
          <ac:cxnSpMkLst>
            <pc:docMk/>
            <pc:sldMk cId="2858654895" sldId="661"/>
            <ac:cxnSpMk id="60" creationId="{DBB93F66-EE28-4785-A9E8-F568EDE46948}"/>
          </ac:cxnSpMkLst>
        </pc:cxnChg>
        <pc:cxnChg chg="mod topLvl">
          <ac:chgData name="THOMY Philippe" userId="9df777e5-71f9-47e3-9421-f7a221646164" providerId="ADAL" clId="{4B8F8C30-E3A4-4211-BF3B-857329123CEC}" dt="2022-01-18T20:03:20.933" v="5084" actId="1036"/>
          <ac:cxnSpMkLst>
            <pc:docMk/>
            <pc:sldMk cId="2858654895" sldId="661"/>
            <ac:cxnSpMk id="70" creationId="{7DA7359E-53F8-4EE2-B2EA-108EEEB9EB18}"/>
          </ac:cxnSpMkLst>
        </pc:cxnChg>
        <pc:cxnChg chg="del mod">
          <ac:chgData name="THOMY Philippe" userId="9df777e5-71f9-47e3-9421-f7a221646164" providerId="ADAL" clId="{4B8F8C30-E3A4-4211-BF3B-857329123CEC}" dt="2022-01-18T16:57:54.111" v="4274" actId="478"/>
          <ac:cxnSpMkLst>
            <pc:docMk/>
            <pc:sldMk cId="2858654895" sldId="661"/>
            <ac:cxnSpMk id="71" creationId="{16B2B46E-7E40-4485-A731-E12F6A9F8B08}"/>
          </ac:cxnSpMkLst>
        </pc:cxnChg>
        <pc:cxnChg chg="add del mod">
          <ac:chgData name="THOMY Philippe" userId="9df777e5-71f9-47e3-9421-f7a221646164" providerId="ADAL" clId="{4B8F8C30-E3A4-4211-BF3B-857329123CEC}" dt="2022-01-18T17:05:56.326" v="4382" actId="478"/>
          <ac:cxnSpMkLst>
            <pc:docMk/>
            <pc:sldMk cId="2858654895" sldId="661"/>
            <ac:cxnSpMk id="76" creationId="{491B7302-DF80-4C68-96E4-1E5695B34340}"/>
          </ac:cxnSpMkLst>
        </pc:cxnChg>
        <pc:cxnChg chg="add mod topLvl">
          <ac:chgData name="THOMY Philippe" userId="9df777e5-71f9-47e3-9421-f7a221646164" providerId="ADAL" clId="{4B8F8C30-E3A4-4211-BF3B-857329123CEC}" dt="2022-01-18T20:02:26.791" v="5071" actId="1035"/>
          <ac:cxnSpMkLst>
            <pc:docMk/>
            <pc:sldMk cId="2858654895" sldId="661"/>
            <ac:cxnSpMk id="86" creationId="{5533FD27-E4F6-4181-8FD8-C3756482A81E}"/>
          </ac:cxnSpMkLst>
        </pc:cxnChg>
        <pc:cxnChg chg="add del mod">
          <ac:chgData name="THOMY Philippe" userId="9df777e5-71f9-47e3-9421-f7a221646164" providerId="ADAL" clId="{4B8F8C30-E3A4-4211-BF3B-857329123CEC}" dt="2022-01-18T18:08:20.616" v="4774" actId="21"/>
          <ac:cxnSpMkLst>
            <pc:docMk/>
            <pc:sldMk cId="2858654895" sldId="661"/>
            <ac:cxnSpMk id="93" creationId="{588C60F7-20C7-49E5-B0AD-A17F1C1935E4}"/>
          </ac:cxnSpMkLst>
        </pc:cxnChg>
        <pc:cxnChg chg="add del mod">
          <ac:chgData name="THOMY Philippe" userId="9df777e5-71f9-47e3-9421-f7a221646164" providerId="ADAL" clId="{4B8F8C30-E3A4-4211-BF3B-857329123CEC}" dt="2022-01-18T17:20:00.170" v="4498" actId="478"/>
          <ac:cxnSpMkLst>
            <pc:docMk/>
            <pc:sldMk cId="2858654895" sldId="661"/>
            <ac:cxnSpMk id="101" creationId="{8B0BBCB4-8301-4645-A1AB-79DC17A1FC3F}"/>
          </ac:cxnSpMkLst>
        </pc:cxnChg>
        <pc:cxnChg chg="add del mod">
          <ac:chgData name="THOMY Philippe" userId="9df777e5-71f9-47e3-9421-f7a221646164" providerId="ADAL" clId="{4B8F8C30-E3A4-4211-BF3B-857329123CEC}" dt="2022-01-18T18:08:20.616" v="4774" actId="21"/>
          <ac:cxnSpMkLst>
            <pc:docMk/>
            <pc:sldMk cId="2858654895" sldId="661"/>
            <ac:cxnSpMk id="109" creationId="{3AE93E3A-5112-4B3B-BAE9-298072A90191}"/>
          </ac:cxnSpMkLst>
        </pc:cxnChg>
        <pc:cxnChg chg="add mod">
          <ac:chgData name="THOMY Philippe" userId="9df777e5-71f9-47e3-9421-f7a221646164" providerId="ADAL" clId="{4B8F8C30-E3A4-4211-BF3B-857329123CEC}" dt="2022-01-18T20:02:26.791" v="5071" actId="1035"/>
          <ac:cxnSpMkLst>
            <pc:docMk/>
            <pc:sldMk cId="2858654895" sldId="661"/>
            <ac:cxnSpMk id="118" creationId="{2F3E4057-F61F-4D24-A986-36D78072B857}"/>
          </ac:cxnSpMkLst>
        </pc:cxnChg>
        <pc:cxnChg chg="add del mod">
          <ac:chgData name="THOMY Philippe" userId="9df777e5-71f9-47e3-9421-f7a221646164" providerId="ADAL" clId="{4B8F8C30-E3A4-4211-BF3B-857329123CEC}" dt="2022-01-18T19:48:12.298" v="4855" actId="478"/>
          <ac:cxnSpMkLst>
            <pc:docMk/>
            <pc:sldMk cId="2858654895" sldId="661"/>
            <ac:cxnSpMk id="125" creationId="{D0FEA403-73F9-4A6B-AFCD-689014D4B320}"/>
          </ac:cxnSpMkLst>
        </pc:cxnChg>
        <pc:cxnChg chg="add mod">
          <ac:chgData name="THOMY Philippe" userId="9df777e5-71f9-47e3-9421-f7a221646164" providerId="ADAL" clId="{4B8F8C30-E3A4-4211-BF3B-857329123CEC}" dt="2022-01-18T20:02:59.503" v="5075" actId="1076"/>
          <ac:cxnSpMkLst>
            <pc:docMk/>
            <pc:sldMk cId="2858654895" sldId="661"/>
            <ac:cxnSpMk id="133" creationId="{BF241A3A-541F-4353-AABF-9A8BACB19ABD}"/>
          </ac:cxnSpMkLst>
        </pc:cxnChg>
        <pc:cxnChg chg="add mod">
          <ac:chgData name="THOMY Philippe" userId="9df777e5-71f9-47e3-9421-f7a221646164" providerId="ADAL" clId="{4B8F8C30-E3A4-4211-BF3B-857329123CEC}" dt="2022-01-18T20:02:26.791" v="5071" actId="1035"/>
          <ac:cxnSpMkLst>
            <pc:docMk/>
            <pc:sldMk cId="2858654895" sldId="661"/>
            <ac:cxnSpMk id="140" creationId="{02FFAEE4-B4D7-41C7-B697-148EA24481E8}"/>
          </ac:cxnSpMkLst>
        </pc:cxn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3632959055" sldId="661"/>
        </pc:sldMkLst>
      </pc:sldChg>
      <pc:sldChg chg="addSp delSp modSp add del mod">
        <pc:chgData name="THOMY Philippe" userId="9df777e5-71f9-47e3-9421-f7a221646164" providerId="ADAL" clId="{4B8F8C30-E3A4-4211-BF3B-857329123CEC}" dt="2022-01-24T17:05:33.959" v="8129" actId="2696"/>
        <pc:sldMkLst>
          <pc:docMk/>
          <pc:sldMk cId="1807934756" sldId="662"/>
        </pc:sldMkLst>
        <pc:spChg chg="add mod">
          <ac:chgData name="THOMY Philippe" userId="9df777e5-71f9-47e3-9421-f7a221646164" providerId="ADAL" clId="{4B8F8C30-E3A4-4211-BF3B-857329123CEC}" dt="2022-01-18T20:02:07.026" v="5054" actId="1038"/>
          <ac:spMkLst>
            <pc:docMk/>
            <pc:sldMk cId="1807934756" sldId="662"/>
            <ac:spMk id="2" creationId="{2876AFEB-E1A4-4E91-9A5C-8B19FB6C1216}"/>
          </ac:spMkLst>
        </pc:spChg>
        <pc:spChg chg="mod">
          <ac:chgData name="THOMY Philippe" userId="9df777e5-71f9-47e3-9421-f7a221646164" providerId="ADAL" clId="{4B8F8C30-E3A4-4211-BF3B-857329123CEC}" dt="2022-01-24T16:58:01.420" v="8091"/>
          <ac:spMkLst>
            <pc:docMk/>
            <pc:sldMk cId="1807934756" sldId="662"/>
            <ac:spMk id="6" creationId="{1471B9BE-3772-4DF7-8349-B40E48235B9E}"/>
          </ac:spMkLst>
        </pc:spChg>
        <pc:spChg chg="del">
          <ac:chgData name="THOMY Philippe" userId="9df777e5-71f9-47e3-9421-f7a221646164" providerId="ADAL" clId="{4B8F8C30-E3A4-4211-BF3B-857329123CEC}" dt="2022-01-18T17:29:23.532" v="4631" actId="478"/>
          <ac:spMkLst>
            <pc:docMk/>
            <pc:sldMk cId="1807934756" sldId="662"/>
            <ac:spMk id="25" creationId="{949E76F9-3189-481B-B652-4F0E7C034BDB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26" creationId="{7A9F42D9-34E4-4C9E-8F1B-53771FCFC7A1}"/>
          </ac:spMkLst>
        </pc:spChg>
        <pc:spChg chg="mod">
          <ac:chgData name="THOMY Philippe" userId="9df777e5-71f9-47e3-9421-f7a221646164" providerId="ADAL" clId="{4B8F8C30-E3A4-4211-BF3B-857329123CEC}" dt="2022-01-18T19:59:23.644" v="4978" actId="6549"/>
          <ac:spMkLst>
            <pc:docMk/>
            <pc:sldMk cId="1807934756" sldId="662"/>
            <ac:spMk id="28" creationId="{7291689C-CA37-42C7-A192-5408F9C6DCCB}"/>
          </ac:spMkLst>
        </pc:spChg>
        <pc:spChg chg="del">
          <ac:chgData name="THOMY Philippe" userId="9df777e5-71f9-47e3-9421-f7a221646164" providerId="ADAL" clId="{4B8F8C30-E3A4-4211-BF3B-857329123CEC}" dt="2022-01-18T17:29:14.195" v="4630" actId="478"/>
          <ac:spMkLst>
            <pc:docMk/>
            <pc:sldMk cId="1807934756" sldId="662"/>
            <ac:spMk id="40" creationId="{05984371-71CB-4A2F-81DC-69B4A0827EB2}"/>
          </ac:spMkLst>
        </pc:spChg>
        <pc:spChg chg="del">
          <ac:chgData name="THOMY Philippe" userId="9df777e5-71f9-47e3-9421-f7a221646164" providerId="ADAL" clId="{4B8F8C30-E3A4-4211-BF3B-857329123CEC}" dt="2022-01-18T17:29:14.195" v="4630" actId="478"/>
          <ac:spMkLst>
            <pc:docMk/>
            <pc:sldMk cId="1807934756" sldId="662"/>
            <ac:spMk id="48" creationId="{3EB07114-D107-4D24-966A-21824AE689C6}"/>
          </ac:spMkLst>
        </pc:spChg>
        <pc:spChg chg="del">
          <ac:chgData name="THOMY Philippe" userId="9df777e5-71f9-47e3-9421-f7a221646164" providerId="ADAL" clId="{4B8F8C30-E3A4-4211-BF3B-857329123CEC}" dt="2022-01-18T17:30:19.970" v="4650" actId="478"/>
          <ac:spMkLst>
            <pc:docMk/>
            <pc:sldMk cId="1807934756" sldId="662"/>
            <ac:spMk id="49" creationId="{7CD64501-DD66-40CB-9469-41ECD836DF5E}"/>
          </ac:spMkLst>
        </pc:spChg>
        <pc:spChg chg="del">
          <ac:chgData name="THOMY Philippe" userId="9df777e5-71f9-47e3-9421-f7a221646164" providerId="ADAL" clId="{4B8F8C30-E3A4-4211-BF3B-857329123CEC}" dt="2022-01-18T17:30:19.970" v="4650" actId="478"/>
          <ac:spMkLst>
            <pc:docMk/>
            <pc:sldMk cId="1807934756" sldId="662"/>
            <ac:spMk id="50" creationId="{B956B3C5-94DF-41D7-A9AC-8BC0107FC629}"/>
          </ac:spMkLst>
        </pc:spChg>
        <pc:spChg chg="del">
          <ac:chgData name="THOMY Philippe" userId="9df777e5-71f9-47e3-9421-f7a221646164" providerId="ADAL" clId="{4B8F8C30-E3A4-4211-BF3B-857329123CEC}" dt="2022-01-18T17:30:19.970" v="4650" actId="478"/>
          <ac:spMkLst>
            <pc:docMk/>
            <pc:sldMk cId="1807934756" sldId="662"/>
            <ac:spMk id="56" creationId="{3CF0B4FA-2690-437D-A31D-48B2D76383B8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57" creationId="{34222266-BD30-4DB7-955A-D208C5263AC3}"/>
          </ac:spMkLst>
        </pc:spChg>
        <pc:spChg chg="add mod">
          <ac:chgData name="THOMY Philippe" userId="9df777e5-71f9-47e3-9421-f7a221646164" providerId="ADAL" clId="{4B8F8C30-E3A4-4211-BF3B-857329123CEC}" dt="2022-01-18T17:29:40.274" v="4643" actId="20577"/>
          <ac:spMkLst>
            <pc:docMk/>
            <pc:sldMk cId="1807934756" sldId="662"/>
            <ac:spMk id="64" creationId="{06EFA3F2-8FD8-4D33-A230-9F36376A295D}"/>
          </ac:spMkLst>
        </pc:spChg>
        <pc:spChg chg="add mod">
          <ac:chgData name="THOMY Philippe" userId="9df777e5-71f9-47e3-9421-f7a221646164" providerId="ADAL" clId="{4B8F8C30-E3A4-4211-BF3B-857329123CEC}" dt="2022-01-18T17:30:38.666" v="4652" actId="1076"/>
          <ac:spMkLst>
            <pc:docMk/>
            <pc:sldMk cId="1807934756" sldId="662"/>
            <ac:spMk id="65" creationId="{DEB421B8-A915-47C6-B1D5-7BFA5894D060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73" creationId="{1C46A02C-3CA2-4BF6-BCAA-7C68E67F1074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74" creationId="{CDC6E396-7FB6-44E3-8E9A-0A5D3BB64387}"/>
          </ac:spMkLst>
        </pc:spChg>
        <pc:spChg chg="add mod">
          <ac:chgData name="THOMY Philippe" userId="9df777e5-71f9-47e3-9421-f7a221646164" providerId="ADAL" clId="{4B8F8C30-E3A4-4211-BF3B-857329123CEC}" dt="2022-01-18T17:30:38.666" v="4652" actId="1076"/>
          <ac:spMkLst>
            <pc:docMk/>
            <pc:sldMk cId="1807934756" sldId="662"/>
            <ac:spMk id="76" creationId="{E6515922-803B-4751-B913-93A1B7D07169}"/>
          </ac:spMkLst>
        </pc:spChg>
        <pc:spChg chg="add mod">
          <ac:chgData name="THOMY Philippe" userId="9df777e5-71f9-47e3-9421-f7a221646164" providerId="ADAL" clId="{4B8F8C30-E3A4-4211-BF3B-857329123CEC}" dt="2022-01-18T17:30:46.699" v="4654" actId="1076"/>
          <ac:spMkLst>
            <pc:docMk/>
            <pc:sldMk cId="1807934756" sldId="662"/>
            <ac:spMk id="78" creationId="{517B6A40-272B-4497-B7F6-3C6A386CCCA2}"/>
          </ac:spMkLst>
        </pc:spChg>
        <pc:spChg chg="add mod">
          <ac:chgData name="THOMY Philippe" userId="9df777e5-71f9-47e3-9421-f7a221646164" providerId="ADAL" clId="{4B8F8C30-E3A4-4211-BF3B-857329123CEC}" dt="2022-01-18T18:05:43.012" v="4717" actId="1076"/>
          <ac:spMkLst>
            <pc:docMk/>
            <pc:sldMk cId="1807934756" sldId="662"/>
            <ac:spMk id="79" creationId="{7661E7C8-A6E5-4E3B-A1EB-EF289284F667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82" creationId="{BD428659-3E4B-4B80-8C95-3C3BF132597E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83" creationId="{B7363DC9-A937-43C0-A72C-0B1B324F822B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84" creationId="{7311DBE2-771C-48D2-AC79-0D3075B7C49C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90" creationId="{137B4872-6C16-4066-B430-BD20E367AF8F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91" creationId="{841E6245-61B5-47DD-BAEF-432A11523170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97" creationId="{6DD4878B-EBE1-4591-B9A7-E3A8C8A4B804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98" creationId="{07292F50-A200-4CC4-A5FA-97688F19E350}"/>
          </ac:spMkLst>
        </pc:spChg>
        <pc:spChg chg="add mod">
          <ac:chgData name="THOMY Philippe" userId="9df777e5-71f9-47e3-9421-f7a221646164" providerId="ADAL" clId="{4B8F8C30-E3A4-4211-BF3B-857329123CEC}" dt="2022-01-18T18:05:43.012" v="4717" actId="1076"/>
          <ac:spMkLst>
            <pc:docMk/>
            <pc:sldMk cId="1807934756" sldId="662"/>
            <ac:spMk id="103" creationId="{DB3A8E68-EB01-4DDD-AE20-9C24A227F8A2}"/>
          </ac:spMkLst>
        </pc:spChg>
        <pc:spChg chg="add mod">
          <ac:chgData name="THOMY Philippe" userId="9df777e5-71f9-47e3-9421-f7a221646164" providerId="ADAL" clId="{4B8F8C30-E3A4-4211-BF3B-857329123CEC}" dt="2022-01-18T18:05:49.158" v="4725" actId="20577"/>
          <ac:spMkLst>
            <pc:docMk/>
            <pc:sldMk cId="1807934756" sldId="662"/>
            <ac:spMk id="104" creationId="{E4CD60AC-09BC-48A9-A52C-FB6E8681F385}"/>
          </ac:spMkLst>
        </pc:spChg>
        <pc:spChg chg="add mod">
          <ac:chgData name="THOMY Philippe" userId="9df777e5-71f9-47e3-9421-f7a221646164" providerId="ADAL" clId="{4B8F8C30-E3A4-4211-BF3B-857329123CEC}" dt="2022-01-18T18:05:43.012" v="4717" actId="1076"/>
          <ac:spMkLst>
            <pc:docMk/>
            <pc:sldMk cId="1807934756" sldId="662"/>
            <ac:spMk id="105" creationId="{61E1696B-6BDE-4230-8ADB-BB9B0F809869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106" creationId="{FE13E322-7E2C-4F85-AC20-54C38E399EB5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107" creationId="{721FB279-E1EB-4A29-B90F-6CF0BA9CFC74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113" creationId="{6542F486-19C5-44AE-9ADE-A334464C4AC1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114" creationId="{3EBFB44E-23FC-4E48-A3E1-E22CF23E30C8}"/>
          </ac:spMkLst>
        </pc:spChg>
        <pc:spChg chg="del">
          <ac:chgData name="THOMY Philippe" userId="9df777e5-71f9-47e3-9421-f7a221646164" providerId="ADAL" clId="{4B8F8C30-E3A4-4211-BF3B-857329123CEC}" dt="2022-01-18T18:05:31.858" v="4715" actId="478"/>
          <ac:spMkLst>
            <pc:docMk/>
            <pc:sldMk cId="1807934756" sldId="662"/>
            <ac:spMk id="115" creationId="{1A76E1A5-BCAC-4936-8611-30AD5DD3A24C}"/>
          </ac:spMkLst>
        </pc:spChg>
        <pc:spChg chg="add mod">
          <ac:chgData name="THOMY Philippe" userId="9df777e5-71f9-47e3-9421-f7a221646164" providerId="ADAL" clId="{4B8F8C30-E3A4-4211-BF3B-857329123CEC}" dt="2022-01-18T18:05:43.012" v="4717" actId="1076"/>
          <ac:spMkLst>
            <pc:docMk/>
            <pc:sldMk cId="1807934756" sldId="662"/>
            <ac:spMk id="121" creationId="{64093912-5A55-4069-B532-31C0CDE5FE9B}"/>
          </ac:spMkLst>
        </pc:spChg>
        <pc:spChg chg="add mod">
          <ac:chgData name="THOMY Philippe" userId="9df777e5-71f9-47e3-9421-f7a221646164" providerId="ADAL" clId="{4B8F8C30-E3A4-4211-BF3B-857329123CEC}" dt="2022-01-18T18:05:43.012" v="4717" actId="1076"/>
          <ac:spMkLst>
            <pc:docMk/>
            <pc:sldMk cId="1807934756" sldId="662"/>
            <ac:spMk id="122" creationId="{D2B932DC-54D9-401E-A39F-8FA741BD70EC}"/>
          </ac:spMkLst>
        </pc:spChg>
        <pc:spChg chg="add mod">
          <ac:chgData name="THOMY Philippe" userId="9df777e5-71f9-47e3-9421-f7a221646164" providerId="ADAL" clId="{4B8F8C30-E3A4-4211-BF3B-857329123CEC}" dt="2022-01-18T19:59:54.653" v="4994" actId="6549"/>
          <ac:spMkLst>
            <pc:docMk/>
            <pc:sldMk cId="1807934756" sldId="662"/>
            <ac:spMk id="123" creationId="{C0AE36A4-9930-49AD-B21C-31AA0E0258DA}"/>
          </ac:spMkLst>
        </pc:spChg>
        <pc:spChg chg="add mod">
          <ac:chgData name="THOMY Philippe" userId="9df777e5-71f9-47e3-9421-f7a221646164" providerId="ADAL" clId="{4B8F8C30-E3A4-4211-BF3B-857329123CEC}" dt="2022-01-18T18:08:32.600" v="4776" actId="1076"/>
          <ac:spMkLst>
            <pc:docMk/>
            <pc:sldMk cId="1807934756" sldId="662"/>
            <ac:spMk id="124" creationId="{12216E6E-2025-4FC4-9087-5D9DCE248081}"/>
          </ac:spMkLst>
        </pc:spChg>
        <pc:spChg chg="add mod">
          <ac:chgData name="THOMY Philippe" userId="9df777e5-71f9-47e3-9421-f7a221646164" providerId="ADAL" clId="{4B8F8C30-E3A4-4211-BF3B-857329123CEC}" dt="2022-01-18T18:08:32.600" v="4776" actId="1076"/>
          <ac:spMkLst>
            <pc:docMk/>
            <pc:sldMk cId="1807934756" sldId="662"/>
            <ac:spMk id="130" creationId="{45A06A85-A1F9-4ADC-A9EB-CB48F7406179}"/>
          </ac:spMkLst>
        </pc:spChg>
        <pc:spChg chg="add mod">
          <ac:chgData name="THOMY Philippe" userId="9df777e5-71f9-47e3-9421-f7a221646164" providerId="ADAL" clId="{4B8F8C30-E3A4-4211-BF3B-857329123CEC}" dt="2022-01-18T18:08:32.600" v="4776" actId="1076"/>
          <ac:spMkLst>
            <pc:docMk/>
            <pc:sldMk cId="1807934756" sldId="662"/>
            <ac:spMk id="131" creationId="{D882FA81-938B-4DC1-B2BC-E4CF71E5C4DB}"/>
          </ac:spMkLst>
        </pc:spChg>
        <pc:spChg chg="add mod">
          <ac:chgData name="THOMY Philippe" userId="9df777e5-71f9-47e3-9421-f7a221646164" providerId="ADAL" clId="{4B8F8C30-E3A4-4211-BF3B-857329123CEC}" dt="2022-01-18T18:08:32.600" v="4776" actId="1076"/>
          <ac:spMkLst>
            <pc:docMk/>
            <pc:sldMk cId="1807934756" sldId="662"/>
            <ac:spMk id="132" creationId="{3FD381D3-27B8-4FB7-8BC3-6942ED6BDAEE}"/>
          </ac:spMkLst>
        </pc:spChg>
        <pc:spChg chg="add mod">
          <ac:chgData name="THOMY Philippe" userId="9df777e5-71f9-47e3-9421-f7a221646164" providerId="ADAL" clId="{4B8F8C30-E3A4-4211-BF3B-857329123CEC}" dt="2022-01-18T20:01:56.741" v="5052" actId="14100"/>
          <ac:spMkLst>
            <pc:docMk/>
            <pc:sldMk cId="1807934756" sldId="662"/>
            <ac:spMk id="133" creationId="{2C479632-CA64-412A-8D49-83B0D38F5027}"/>
          </ac:spMkLst>
        </pc:spChg>
        <pc:spChg chg="add mod">
          <ac:chgData name="THOMY Philippe" userId="9df777e5-71f9-47e3-9421-f7a221646164" providerId="ADAL" clId="{4B8F8C30-E3A4-4211-BF3B-857329123CEC}" dt="2022-01-18T18:08:55.702" v="4777" actId="1076"/>
          <ac:spMkLst>
            <pc:docMk/>
            <pc:sldMk cId="1807934756" sldId="662"/>
            <ac:spMk id="139" creationId="{FF8A95D7-579C-432C-A4AC-9A5A24246E78}"/>
          </ac:spMkLst>
        </pc:spChg>
        <pc:spChg chg="add mod">
          <ac:chgData name="THOMY Philippe" userId="9df777e5-71f9-47e3-9421-f7a221646164" providerId="ADAL" clId="{4B8F8C30-E3A4-4211-BF3B-857329123CEC}" dt="2022-01-18T20:06:50.915" v="5113" actId="14100"/>
          <ac:spMkLst>
            <pc:docMk/>
            <pc:sldMk cId="1807934756" sldId="662"/>
            <ac:spMk id="140" creationId="{B76C4F4F-EDB5-42A7-AFAD-D686D03D8974}"/>
          </ac:spMkLst>
        </pc:spChg>
        <pc:graphicFrameChg chg="del">
          <ac:chgData name="THOMY Philippe" userId="9df777e5-71f9-47e3-9421-f7a221646164" providerId="ADAL" clId="{4B8F8C30-E3A4-4211-BF3B-857329123CEC}" dt="2022-01-18T17:29:14.195" v="4630" actId="478"/>
          <ac:graphicFrameMkLst>
            <pc:docMk/>
            <pc:sldMk cId="1807934756" sldId="662"/>
            <ac:graphicFrameMk id="41" creationId="{8489B4F0-3C27-4B8C-8EC3-1EBCAAAD13B7}"/>
          </ac:graphicFrameMkLst>
        </pc:graphicFrameChg>
        <pc:graphicFrameChg chg="del">
          <ac:chgData name="THOMY Philippe" userId="9df777e5-71f9-47e3-9421-f7a221646164" providerId="ADAL" clId="{4B8F8C30-E3A4-4211-BF3B-857329123CEC}" dt="2022-01-18T17:29:14.195" v="4630" actId="478"/>
          <ac:graphicFrameMkLst>
            <pc:docMk/>
            <pc:sldMk cId="1807934756" sldId="662"/>
            <ac:graphicFrameMk id="43" creationId="{1326B7E4-ECE9-4074-935F-770D1CC5EF04}"/>
          </ac:graphicFrameMkLst>
        </pc:graphicFrameChg>
        <pc:graphicFrameChg chg="del">
          <ac:chgData name="THOMY Philippe" userId="9df777e5-71f9-47e3-9421-f7a221646164" providerId="ADAL" clId="{4B8F8C30-E3A4-4211-BF3B-857329123CEC}" dt="2022-01-18T17:29:14.195" v="4630" actId="478"/>
          <ac:graphicFrameMkLst>
            <pc:docMk/>
            <pc:sldMk cId="1807934756" sldId="662"/>
            <ac:graphicFrameMk id="45" creationId="{85EEFEB7-9D0B-4D4D-AAE8-86D13F976E05}"/>
          </ac:graphicFrameMkLst>
        </pc:graphicFrameChg>
        <pc:graphicFrameChg chg="del">
          <ac:chgData name="THOMY Philippe" userId="9df777e5-71f9-47e3-9421-f7a221646164" providerId="ADAL" clId="{4B8F8C30-E3A4-4211-BF3B-857329123CEC}" dt="2022-01-18T17:29:14.195" v="4630" actId="478"/>
          <ac:graphicFrameMkLst>
            <pc:docMk/>
            <pc:sldMk cId="1807934756" sldId="662"/>
            <ac:graphicFrameMk id="46" creationId="{3C817C31-1D47-48BB-A795-C8D1DA226152}"/>
          </ac:graphicFrameMkLst>
        </pc:graphicFrameChg>
        <pc:graphicFrameChg chg="del">
          <ac:chgData name="THOMY Philippe" userId="9df777e5-71f9-47e3-9421-f7a221646164" providerId="ADAL" clId="{4B8F8C30-E3A4-4211-BF3B-857329123CEC}" dt="2022-01-18T17:30:19.970" v="4650" actId="478"/>
          <ac:graphicFrameMkLst>
            <pc:docMk/>
            <pc:sldMk cId="1807934756" sldId="662"/>
            <ac:graphicFrameMk id="51" creationId="{B8B3EF1B-2895-475C-8FE2-5AF48268D49C}"/>
          </ac:graphicFrameMkLst>
        </pc:graphicFrameChg>
        <pc:graphicFrameChg chg="del">
          <ac:chgData name="THOMY Philippe" userId="9df777e5-71f9-47e3-9421-f7a221646164" providerId="ADAL" clId="{4B8F8C30-E3A4-4211-BF3B-857329123CEC}" dt="2022-01-18T17:30:19.970" v="4650" actId="478"/>
          <ac:graphicFrameMkLst>
            <pc:docMk/>
            <pc:sldMk cId="1807934756" sldId="662"/>
            <ac:graphicFrameMk id="53" creationId="{6B7AE4B4-06F9-44EF-90AA-7651CDE3F589}"/>
          </ac:graphicFrameMkLst>
        </pc:graphicFrameChg>
        <pc:graphicFrameChg chg="del">
          <ac:chgData name="THOMY Philippe" userId="9df777e5-71f9-47e3-9421-f7a221646164" providerId="ADAL" clId="{4B8F8C30-E3A4-4211-BF3B-857329123CEC}" dt="2022-01-18T17:30:19.970" v="4650" actId="478"/>
          <ac:graphicFrameMkLst>
            <pc:docMk/>
            <pc:sldMk cId="1807934756" sldId="662"/>
            <ac:graphicFrameMk id="54" creationId="{89E73152-AE9F-4CF0-B714-9050A2E6C0CC}"/>
          </ac:graphicFrameMkLst>
        </pc:graphicFrameChg>
        <pc:graphicFrameChg chg="del">
          <ac:chgData name="THOMY Philippe" userId="9df777e5-71f9-47e3-9421-f7a221646164" providerId="ADAL" clId="{4B8F8C30-E3A4-4211-BF3B-857329123CEC}" dt="2022-01-18T17:30:19.970" v="4650" actId="478"/>
          <ac:graphicFrameMkLst>
            <pc:docMk/>
            <pc:sldMk cId="1807934756" sldId="662"/>
            <ac:graphicFrameMk id="55" creationId="{3F0254AB-CFB9-4901-AEAC-CB78EA7EE579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58" creationId="{430FDF41-9FAD-470C-AC34-6522AA3F839D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17:31:04.014" v="4662" actId="20577"/>
          <ac:graphicFrameMkLst>
            <pc:docMk/>
            <pc:sldMk cId="1807934756" sldId="662"/>
            <ac:graphicFrameMk id="66" creationId="{753D2086-F905-432E-AA0F-3B72E3FE0E0A}"/>
          </ac:graphicFrameMkLst>
        </pc:graphicFrameChg>
        <pc:graphicFrameChg chg="modGraphic">
          <ac:chgData name="THOMY Philippe" userId="9df777e5-71f9-47e3-9421-f7a221646164" providerId="ADAL" clId="{4B8F8C30-E3A4-4211-BF3B-857329123CEC}" dt="2022-01-18T17:30:06.916" v="4649" actId="20577"/>
          <ac:graphicFrameMkLst>
            <pc:docMk/>
            <pc:sldMk cId="1807934756" sldId="662"/>
            <ac:graphicFrameMk id="67" creationId="{EEA050E9-5531-4D23-81D3-11681EC21674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7:30:38.666" v="4652" actId="1076"/>
          <ac:graphicFrameMkLst>
            <pc:docMk/>
            <pc:sldMk cId="1807934756" sldId="662"/>
            <ac:graphicFrameMk id="69" creationId="{0BCA0472-F1C9-47E4-A43C-B70425501E56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7:30:38.666" v="4652" actId="1076"/>
          <ac:graphicFrameMkLst>
            <pc:docMk/>
            <pc:sldMk cId="1807934756" sldId="662"/>
            <ac:graphicFrameMk id="71" creationId="{E3DCBFFE-4538-41FE-BC10-26B07E5DF092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72" creationId="{6B8C380B-8597-4A5D-9016-6524F3A2C76F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7:30:38.666" v="4652" actId="1076"/>
          <ac:graphicFrameMkLst>
            <pc:docMk/>
            <pc:sldMk cId="1807934756" sldId="662"/>
            <ac:graphicFrameMk id="75" creationId="{ED931755-1B94-4D35-B88B-8D25CBD6A9BA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77" creationId="{CC6CBF42-9990-4FCF-BE76-9B4EE37A65E6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80" creationId="{F60D1A38-8881-435F-BD8A-990154979F8C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5:43.012" v="4717" actId="1076"/>
          <ac:graphicFrameMkLst>
            <pc:docMk/>
            <pc:sldMk cId="1807934756" sldId="662"/>
            <ac:graphicFrameMk id="81" creationId="{69C23DA8-D407-48C6-805C-00D08DC993D5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85" creationId="{1E4B3288-40D6-4AD5-9A7C-1898263C0695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87" creationId="{82A079DF-AD80-44D8-B1BD-CAE39FAC41B2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88" creationId="{ABD24668-3740-4DA3-90F8-2D252A2AEC5E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89" creationId="{FC8F1475-4C11-4BBC-A973-FDA3E22ABE97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92" creationId="{8A6F0BC5-0BB9-4B23-A5E8-F5DB14ACD4D8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94" creationId="{E28CC760-3115-4CCE-AEAF-B74478FECC72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95" creationId="{3BDFF450-AFFB-4E1F-81C5-ED6CF8F482B7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96" creationId="{3A51EB6C-59EB-4EFA-BB2E-D96237D0AC03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5:43.012" v="4717" actId="1076"/>
          <ac:graphicFrameMkLst>
            <pc:docMk/>
            <pc:sldMk cId="1807934756" sldId="662"/>
            <ac:graphicFrameMk id="100" creationId="{444C951E-37A9-45B6-A388-EBAC8E5BD408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5:43.012" v="4717" actId="1076"/>
          <ac:graphicFrameMkLst>
            <pc:docMk/>
            <pc:sldMk cId="1807934756" sldId="662"/>
            <ac:graphicFrameMk id="101" creationId="{FF4DAC85-9A77-4AD2-8479-9FA97F5D33B4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5:43.012" v="4717" actId="1076"/>
          <ac:graphicFrameMkLst>
            <pc:docMk/>
            <pc:sldMk cId="1807934756" sldId="662"/>
            <ac:graphicFrameMk id="102" creationId="{79D2CAED-312B-4F88-AF43-9AB263E41C22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108" creationId="{DE06DF35-56D3-4D8D-A8BA-0263FB8A2112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110" creationId="{CB7FDB44-2C45-4914-AAAA-C8862472C853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111" creationId="{F9164611-CE32-45B3-A581-795A298A4396}"/>
          </ac:graphicFrameMkLst>
        </pc:graphicFrameChg>
        <pc:graphicFrameChg chg="del">
          <ac:chgData name="THOMY Philippe" userId="9df777e5-71f9-47e3-9421-f7a221646164" providerId="ADAL" clId="{4B8F8C30-E3A4-4211-BF3B-857329123CEC}" dt="2022-01-18T18:05:31.858" v="4715" actId="478"/>
          <ac:graphicFrameMkLst>
            <pc:docMk/>
            <pc:sldMk cId="1807934756" sldId="662"/>
            <ac:graphicFrameMk id="112" creationId="{3AA6275F-7740-4F80-B5F9-1A2F41A0A642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18:06:37.781" v="4730"/>
          <ac:graphicFrameMkLst>
            <pc:docMk/>
            <pc:sldMk cId="1807934756" sldId="662"/>
            <ac:graphicFrameMk id="116" creationId="{26BBF856-E8EC-4A04-9669-487A251DEC84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18:06:46.901" v="4731" actId="2165"/>
          <ac:graphicFrameMkLst>
            <pc:docMk/>
            <pc:sldMk cId="1807934756" sldId="662"/>
            <ac:graphicFrameMk id="118" creationId="{27439ADE-5E33-4F85-AD93-49F706F93317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18:07:00.843" v="4732" actId="2165"/>
          <ac:graphicFrameMkLst>
            <pc:docMk/>
            <pc:sldMk cId="1807934756" sldId="662"/>
            <ac:graphicFrameMk id="119" creationId="{9671B933-573E-4709-92C3-D46D1563906F}"/>
          </ac:graphicFrameMkLst>
        </pc:graphicFrameChg>
        <pc:graphicFrameChg chg="add mod modGraphic">
          <ac:chgData name="THOMY Philippe" userId="9df777e5-71f9-47e3-9421-f7a221646164" providerId="ADAL" clId="{4B8F8C30-E3A4-4211-BF3B-857329123CEC}" dt="2022-01-18T18:07:08.280" v="4733" actId="2165"/>
          <ac:graphicFrameMkLst>
            <pc:docMk/>
            <pc:sldMk cId="1807934756" sldId="662"/>
            <ac:graphicFrameMk id="120" creationId="{1E879183-3FEC-48CC-9247-44DA98744915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32.600" v="4776" actId="1076"/>
          <ac:graphicFrameMkLst>
            <pc:docMk/>
            <pc:sldMk cId="1807934756" sldId="662"/>
            <ac:graphicFrameMk id="125" creationId="{FF42B7EB-57F5-460A-AD83-2FA6DF50BB2D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32.600" v="4776" actId="1076"/>
          <ac:graphicFrameMkLst>
            <pc:docMk/>
            <pc:sldMk cId="1807934756" sldId="662"/>
            <ac:graphicFrameMk id="127" creationId="{22DDF2E2-D5A4-4AA7-93B1-FA16D5E1EFBD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32.600" v="4776" actId="1076"/>
          <ac:graphicFrameMkLst>
            <pc:docMk/>
            <pc:sldMk cId="1807934756" sldId="662"/>
            <ac:graphicFrameMk id="128" creationId="{B257BB56-3C77-4249-842A-7271C0BCFAEB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32.600" v="4776" actId="1076"/>
          <ac:graphicFrameMkLst>
            <pc:docMk/>
            <pc:sldMk cId="1807934756" sldId="662"/>
            <ac:graphicFrameMk id="129" creationId="{C5157EC7-90F6-4CA5-85F7-8F65C5ED66EB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55.702" v="4777" actId="1076"/>
          <ac:graphicFrameMkLst>
            <pc:docMk/>
            <pc:sldMk cId="1807934756" sldId="662"/>
            <ac:graphicFrameMk id="134" creationId="{DA95F0FA-7811-43A6-8F33-EF9E67E897DF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55.702" v="4777" actId="1076"/>
          <ac:graphicFrameMkLst>
            <pc:docMk/>
            <pc:sldMk cId="1807934756" sldId="662"/>
            <ac:graphicFrameMk id="136" creationId="{6F390A15-92EF-4F64-B197-758AD2B39556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55.702" v="4777" actId="1076"/>
          <ac:graphicFrameMkLst>
            <pc:docMk/>
            <pc:sldMk cId="1807934756" sldId="662"/>
            <ac:graphicFrameMk id="137" creationId="{B431EFA1-AFC0-4DD0-8855-CA22BEE38E7B}"/>
          </ac:graphicFrameMkLst>
        </pc:graphicFrameChg>
        <pc:graphicFrameChg chg="add mod">
          <ac:chgData name="THOMY Philippe" userId="9df777e5-71f9-47e3-9421-f7a221646164" providerId="ADAL" clId="{4B8F8C30-E3A4-4211-BF3B-857329123CEC}" dt="2022-01-18T18:08:55.702" v="4777" actId="1076"/>
          <ac:graphicFrameMkLst>
            <pc:docMk/>
            <pc:sldMk cId="1807934756" sldId="662"/>
            <ac:graphicFrameMk id="138" creationId="{7FFA027F-6F8C-41D5-859B-159FED8B1CFF}"/>
          </ac:graphicFrameMkLst>
        </pc:graphicFrameChg>
        <pc:cxnChg chg="del">
          <ac:chgData name="THOMY Philippe" userId="9df777e5-71f9-47e3-9421-f7a221646164" providerId="ADAL" clId="{4B8F8C30-E3A4-4211-BF3B-857329123CEC}" dt="2022-01-18T17:29:14.195" v="4630" actId="478"/>
          <ac:cxnSpMkLst>
            <pc:docMk/>
            <pc:sldMk cId="1807934756" sldId="662"/>
            <ac:cxnSpMk id="42" creationId="{5A7D4B2A-8D3D-4B7B-A235-23B62F381206}"/>
          </ac:cxnSpMkLst>
        </pc:cxnChg>
        <pc:cxnChg chg="del">
          <ac:chgData name="THOMY Philippe" userId="9df777e5-71f9-47e3-9421-f7a221646164" providerId="ADAL" clId="{4B8F8C30-E3A4-4211-BF3B-857329123CEC}" dt="2022-01-18T17:30:19.970" v="4650" actId="478"/>
          <ac:cxnSpMkLst>
            <pc:docMk/>
            <pc:sldMk cId="1807934756" sldId="662"/>
            <ac:cxnSpMk id="52" creationId="{C301D276-9E1A-40A7-8415-9BC916ACE4A2}"/>
          </ac:cxnSpMkLst>
        </pc:cxnChg>
        <pc:cxnChg chg="del">
          <ac:chgData name="THOMY Philippe" userId="9df777e5-71f9-47e3-9421-f7a221646164" providerId="ADAL" clId="{4B8F8C30-E3A4-4211-BF3B-857329123CEC}" dt="2022-01-18T18:05:31.858" v="4715" actId="478"/>
          <ac:cxnSpMkLst>
            <pc:docMk/>
            <pc:sldMk cId="1807934756" sldId="662"/>
            <ac:cxnSpMk id="59" creationId="{F12BB15F-BE06-4956-AC3B-382804CFD6F9}"/>
          </ac:cxnSpMkLst>
        </pc:cxnChg>
        <pc:cxnChg chg="add mod">
          <ac:chgData name="THOMY Philippe" userId="9df777e5-71f9-47e3-9421-f7a221646164" providerId="ADAL" clId="{4B8F8C30-E3A4-4211-BF3B-857329123CEC}" dt="2022-01-18T17:30:38.666" v="4652" actId="1076"/>
          <ac:cxnSpMkLst>
            <pc:docMk/>
            <pc:sldMk cId="1807934756" sldId="662"/>
            <ac:cxnSpMk id="68" creationId="{3650B2C7-4F9B-4DA9-B35B-C63C0C6A6CDA}"/>
          </ac:cxnSpMkLst>
        </pc:cxnChg>
        <pc:cxnChg chg="del">
          <ac:chgData name="THOMY Philippe" userId="9df777e5-71f9-47e3-9421-f7a221646164" providerId="ADAL" clId="{4B8F8C30-E3A4-4211-BF3B-857329123CEC}" dt="2022-01-18T18:05:31.858" v="4715" actId="478"/>
          <ac:cxnSpMkLst>
            <pc:docMk/>
            <pc:sldMk cId="1807934756" sldId="662"/>
            <ac:cxnSpMk id="86" creationId="{5533FD27-E4F6-4181-8FD8-C3756482A81E}"/>
          </ac:cxnSpMkLst>
        </pc:cxnChg>
        <pc:cxnChg chg="del">
          <ac:chgData name="THOMY Philippe" userId="9df777e5-71f9-47e3-9421-f7a221646164" providerId="ADAL" clId="{4B8F8C30-E3A4-4211-BF3B-857329123CEC}" dt="2022-01-18T18:05:31.858" v="4715" actId="478"/>
          <ac:cxnSpMkLst>
            <pc:docMk/>
            <pc:sldMk cId="1807934756" sldId="662"/>
            <ac:cxnSpMk id="93" creationId="{588C60F7-20C7-49E5-B0AD-A17F1C1935E4}"/>
          </ac:cxnSpMkLst>
        </pc:cxnChg>
        <pc:cxnChg chg="add mod">
          <ac:chgData name="THOMY Philippe" userId="9df777e5-71f9-47e3-9421-f7a221646164" providerId="ADAL" clId="{4B8F8C30-E3A4-4211-BF3B-857329123CEC}" dt="2022-01-18T18:05:43.012" v="4717" actId="1076"/>
          <ac:cxnSpMkLst>
            <pc:docMk/>
            <pc:sldMk cId="1807934756" sldId="662"/>
            <ac:cxnSpMk id="99" creationId="{D73F5360-8647-4516-8D32-38AA9D2B95A9}"/>
          </ac:cxnSpMkLst>
        </pc:cxnChg>
        <pc:cxnChg chg="del">
          <ac:chgData name="THOMY Philippe" userId="9df777e5-71f9-47e3-9421-f7a221646164" providerId="ADAL" clId="{4B8F8C30-E3A4-4211-BF3B-857329123CEC}" dt="2022-01-18T18:05:31.858" v="4715" actId="478"/>
          <ac:cxnSpMkLst>
            <pc:docMk/>
            <pc:sldMk cId="1807934756" sldId="662"/>
            <ac:cxnSpMk id="109" creationId="{3AE93E3A-5112-4B3B-BAE9-298072A90191}"/>
          </ac:cxnSpMkLst>
        </pc:cxnChg>
        <pc:cxnChg chg="add mod">
          <ac:chgData name="THOMY Philippe" userId="9df777e5-71f9-47e3-9421-f7a221646164" providerId="ADAL" clId="{4B8F8C30-E3A4-4211-BF3B-857329123CEC}" dt="2022-01-18T18:05:43.012" v="4717" actId="1076"/>
          <ac:cxnSpMkLst>
            <pc:docMk/>
            <pc:sldMk cId="1807934756" sldId="662"/>
            <ac:cxnSpMk id="117" creationId="{5B1E49AD-224D-4C90-A9AF-DA19C5113A68}"/>
          </ac:cxnSpMkLst>
        </pc:cxnChg>
        <pc:cxnChg chg="add mod">
          <ac:chgData name="THOMY Philippe" userId="9df777e5-71f9-47e3-9421-f7a221646164" providerId="ADAL" clId="{4B8F8C30-E3A4-4211-BF3B-857329123CEC}" dt="2022-01-18T18:08:32.600" v="4776" actId="1076"/>
          <ac:cxnSpMkLst>
            <pc:docMk/>
            <pc:sldMk cId="1807934756" sldId="662"/>
            <ac:cxnSpMk id="126" creationId="{D35B0FFD-65B8-4ED6-8CF2-9C2AE914BFC2}"/>
          </ac:cxnSpMkLst>
        </pc:cxnChg>
        <pc:cxnChg chg="add mod">
          <ac:chgData name="THOMY Philippe" userId="9df777e5-71f9-47e3-9421-f7a221646164" providerId="ADAL" clId="{4B8F8C30-E3A4-4211-BF3B-857329123CEC}" dt="2022-01-18T18:08:55.702" v="4777" actId="1076"/>
          <ac:cxnSpMkLst>
            <pc:docMk/>
            <pc:sldMk cId="1807934756" sldId="662"/>
            <ac:cxnSpMk id="135" creationId="{54511DE5-D0D8-419F-A3FC-A9DC1E208EE6}"/>
          </ac:cxnSpMkLst>
        </pc:cxn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3590575572" sldId="662"/>
        </pc:sldMkLst>
      </pc:sldChg>
      <pc:sldChg chg="modSp add del mod">
        <pc:chgData name="THOMY Philippe" userId="9df777e5-71f9-47e3-9421-f7a221646164" providerId="ADAL" clId="{4B8F8C30-E3A4-4211-BF3B-857329123CEC}" dt="2022-01-24T17:05:33.959" v="8129" actId="2696"/>
        <pc:sldMkLst>
          <pc:docMk/>
          <pc:sldMk cId="302570051" sldId="663"/>
        </pc:sldMkLst>
        <pc:spChg chg="mod">
          <ac:chgData name="THOMY Philippe" userId="9df777e5-71f9-47e3-9421-f7a221646164" providerId="ADAL" clId="{4B8F8C30-E3A4-4211-BF3B-857329123CEC}" dt="2022-01-24T09:20:27.838" v="5201" actId="1076"/>
          <ac:spMkLst>
            <pc:docMk/>
            <pc:sldMk cId="302570051" sldId="663"/>
            <ac:spMk id="13" creationId="{423A7093-E76B-4D29-A59E-5FB662695568}"/>
          </ac:spMkLst>
        </pc:spChg>
      </pc:sldChg>
      <pc:sldChg chg="add del">
        <pc:chgData name="THOMY Philippe" userId="9df777e5-71f9-47e3-9421-f7a221646164" providerId="ADAL" clId="{4B8F8C30-E3A4-4211-BF3B-857329123CEC}" dt="2022-01-24T17:05:51.379" v="8131" actId="47"/>
        <pc:sldMkLst>
          <pc:docMk/>
          <pc:sldMk cId="3547097342" sldId="663"/>
        </pc:sldMkLst>
      </pc:sldChg>
      <pc:sldChg chg="addSp delSp modSp add mod">
        <pc:chgData name="THOMY Philippe" userId="9df777e5-71f9-47e3-9421-f7a221646164" providerId="ADAL" clId="{4B8F8C30-E3A4-4211-BF3B-857329123CEC}" dt="2022-01-24T10:25:09.869" v="6206" actId="1076"/>
        <pc:sldMkLst>
          <pc:docMk/>
          <pc:sldMk cId="145348367" sldId="664"/>
        </pc:sldMkLst>
        <pc:spChg chg="add mod">
          <ac:chgData name="THOMY Philippe" userId="9df777e5-71f9-47e3-9421-f7a221646164" providerId="ADAL" clId="{4B8F8C30-E3A4-4211-BF3B-857329123CEC}" dt="2022-01-24T09:55:03.287" v="6135" actId="1076"/>
          <ac:spMkLst>
            <pc:docMk/>
            <pc:sldMk cId="145348367" sldId="664"/>
            <ac:spMk id="2" creationId="{6332CDC0-FBA5-4AA2-9C61-88792956C132}"/>
          </ac:spMkLst>
        </pc:spChg>
        <pc:spChg chg="mod">
          <ac:chgData name="THOMY Philippe" userId="9df777e5-71f9-47e3-9421-f7a221646164" providerId="ADAL" clId="{4B8F8C30-E3A4-4211-BF3B-857329123CEC}" dt="2022-01-24T09:22:12.962" v="5215" actId="20577"/>
          <ac:spMkLst>
            <pc:docMk/>
            <pc:sldMk cId="145348367" sldId="664"/>
            <ac:spMk id="6" creationId="{1471B9BE-3772-4DF7-8349-B40E48235B9E}"/>
          </ac:spMkLst>
        </pc:spChg>
        <pc:spChg chg="del">
          <ac:chgData name="THOMY Philippe" userId="9df777e5-71f9-47e3-9421-f7a221646164" providerId="ADAL" clId="{4B8F8C30-E3A4-4211-BF3B-857329123CEC}" dt="2022-01-24T09:22:17.877" v="5216" actId="478"/>
          <ac:spMkLst>
            <pc:docMk/>
            <pc:sldMk cId="145348367" sldId="664"/>
            <ac:spMk id="21" creationId="{238B3E51-E307-4A76-8256-1B995BC23CB5}"/>
          </ac:spMkLst>
        </pc:spChg>
        <pc:spChg chg="add mod">
          <ac:chgData name="THOMY Philippe" userId="9df777e5-71f9-47e3-9421-f7a221646164" providerId="ADAL" clId="{4B8F8C30-E3A4-4211-BF3B-857329123CEC}" dt="2022-01-24T10:23:50.209" v="6191" actId="1035"/>
          <ac:spMkLst>
            <pc:docMk/>
            <pc:sldMk cId="145348367" sldId="664"/>
            <ac:spMk id="29" creationId="{29D2214C-2969-4728-B001-AD66668CF547}"/>
          </ac:spMkLst>
        </pc:spChg>
        <pc:spChg chg="mod">
          <ac:chgData name="THOMY Philippe" userId="9df777e5-71f9-47e3-9421-f7a221646164" providerId="ADAL" clId="{4B8F8C30-E3A4-4211-BF3B-857329123CEC}" dt="2022-01-24T10:25:02.100" v="6205" actId="14100"/>
          <ac:spMkLst>
            <pc:docMk/>
            <pc:sldMk cId="145348367" sldId="664"/>
            <ac:spMk id="30" creationId="{57DB8C35-3FE9-43D2-9AC4-F31670A64FEF}"/>
          </ac:spMkLst>
        </pc:spChg>
        <pc:spChg chg="add mod">
          <ac:chgData name="THOMY Philippe" userId="9df777e5-71f9-47e3-9421-f7a221646164" providerId="ADAL" clId="{4B8F8C30-E3A4-4211-BF3B-857329123CEC}" dt="2022-01-24T10:23:57.827" v="6192" actId="1076"/>
          <ac:spMkLst>
            <pc:docMk/>
            <pc:sldMk cId="145348367" sldId="664"/>
            <ac:spMk id="31" creationId="{EF10746B-F250-4DDB-ACBF-8CBC8C2E149F}"/>
          </ac:spMkLst>
        </pc:spChg>
        <pc:spChg chg="add mod">
          <ac:chgData name="THOMY Philippe" userId="9df777e5-71f9-47e3-9421-f7a221646164" providerId="ADAL" clId="{4B8F8C30-E3A4-4211-BF3B-857329123CEC}" dt="2022-01-24T10:23:50.209" v="6191" actId="1035"/>
          <ac:spMkLst>
            <pc:docMk/>
            <pc:sldMk cId="145348367" sldId="664"/>
            <ac:spMk id="32" creationId="{FE61D3B9-C43C-4D75-B963-E7F11E3B597F}"/>
          </ac:spMkLst>
        </pc:spChg>
        <pc:spChg chg="add mod">
          <ac:chgData name="THOMY Philippe" userId="9df777e5-71f9-47e3-9421-f7a221646164" providerId="ADAL" clId="{4B8F8C30-E3A4-4211-BF3B-857329123CEC}" dt="2022-01-24T10:25:09.869" v="6206" actId="1076"/>
          <ac:spMkLst>
            <pc:docMk/>
            <pc:sldMk cId="145348367" sldId="664"/>
            <ac:spMk id="33" creationId="{06B92FCE-60A6-4A83-8282-24C74F4E26C7}"/>
          </ac:spMkLst>
        </pc:spChg>
        <pc:spChg chg="add mod">
          <ac:chgData name="THOMY Philippe" userId="9df777e5-71f9-47e3-9421-f7a221646164" providerId="ADAL" clId="{4B8F8C30-E3A4-4211-BF3B-857329123CEC}" dt="2022-01-24T10:25:09.869" v="6206" actId="1076"/>
          <ac:spMkLst>
            <pc:docMk/>
            <pc:sldMk cId="145348367" sldId="664"/>
            <ac:spMk id="34" creationId="{B3A8D250-83BF-4D48-B366-24FB5160EA11}"/>
          </ac:spMkLst>
        </pc:spChg>
        <pc:spChg chg="add mod">
          <ac:chgData name="THOMY Philippe" userId="9df777e5-71f9-47e3-9421-f7a221646164" providerId="ADAL" clId="{4B8F8C30-E3A4-4211-BF3B-857329123CEC}" dt="2022-01-24T10:23:50.209" v="6191" actId="1035"/>
          <ac:spMkLst>
            <pc:docMk/>
            <pc:sldMk cId="145348367" sldId="664"/>
            <ac:spMk id="35" creationId="{B6AD26A7-B86F-499B-AC5B-AF25CA28B402}"/>
          </ac:spMkLst>
        </pc:spChg>
        <pc:spChg chg="add mod">
          <ac:chgData name="THOMY Philippe" userId="9df777e5-71f9-47e3-9421-f7a221646164" providerId="ADAL" clId="{4B8F8C30-E3A4-4211-BF3B-857329123CEC}" dt="2022-01-24T10:14:02.941" v="6171" actId="1076"/>
          <ac:spMkLst>
            <pc:docMk/>
            <pc:sldMk cId="145348367" sldId="664"/>
            <ac:spMk id="36" creationId="{E6E160C1-5880-4C02-BB27-79FD1CF6E995}"/>
          </ac:spMkLst>
        </pc:spChg>
        <pc:spChg chg="add mod">
          <ac:chgData name="THOMY Philippe" userId="9df777e5-71f9-47e3-9421-f7a221646164" providerId="ADAL" clId="{4B8F8C30-E3A4-4211-BF3B-857329123CEC}" dt="2022-01-24T10:11:50.949" v="6161" actId="1076"/>
          <ac:spMkLst>
            <pc:docMk/>
            <pc:sldMk cId="145348367" sldId="664"/>
            <ac:spMk id="37" creationId="{1905FF4C-70FE-4676-927F-E7FC644B018D}"/>
          </ac:spMkLst>
        </pc:spChg>
        <pc:spChg chg="add mod">
          <ac:chgData name="THOMY Philippe" userId="9df777e5-71f9-47e3-9421-f7a221646164" providerId="ADAL" clId="{4B8F8C30-E3A4-4211-BF3B-857329123CEC}" dt="2022-01-24T10:23:50.209" v="6191" actId="1035"/>
          <ac:spMkLst>
            <pc:docMk/>
            <pc:sldMk cId="145348367" sldId="664"/>
            <ac:spMk id="38" creationId="{FB895DD7-C345-4901-8271-3566F5B1FB31}"/>
          </ac:spMkLst>
        </pc:spChg>
        <pc:spChg chg="add mod">
          <ac:chgData name="THOMY Philippe" userId="9df777e5-71f9-47e3-9421-f7a221646164" providerId="ADAL" clId="{4B8F8C30-E3A4-4211-BF3B-857329123CEC}" dt="2022-01-24T10:25:09.869" v="6206" actId="1076"/>
          <ac:spMkLst>
            <pc:docMk/>
            <pc:sldMk cId="145348367" sldId="664"/>
            <ac:spMk id="39" creationId="{5CA5618B-CBFF-4F35-8A07-C1505B914490}"/>
          </ac:spMkLst>
        </pc:spChg>
        <pc:spChg chg="add mod">
          <ac:chgData name="THOMY Philippe" userId="9df777e5-71f9-47e3-9421-f7a221646164" providerId="ADAL" clId="{4B8F8C30-E3A4-4211-BF3B-857329123CEC}" dt="2022-01-24T10:24:23.795" v="6198" actId="1076"/>
          <ac:spMkLst>
            <pc:docMk/>
            <pc:sldMk cId="145348367" sldId="664"/>
            <ac:spMk id="41" creationId="{80719414-04F3-43BC-A015-95EDE848343F}"/>
          </ac:spMkLst>
        </pc:spChg>
        <pc:spChg chg="add mod">
          <ac:chgData name="THOMY Philippe" userId="9df777e5-71f9-47e3-9421-f7a221646164" providerId="ADAL" clId="{4B8F8C30-E3A4-4211-BF3B-857329123CEC}" dt="2022-01-24T10:24:11.180" v="6196" actId="1076"/>
          <ac:spMkLst>
            <pc:docMk/>
            <pc:sldMk cId="145348367" sldId="664"/>
            <ac:spMk id="45" creationId="{12D283B7-38D9-4D89-9AAA-E755E48AB69F}"/>
          </ac:spMkLst>
        </pc:spChg>
        <pc:spChg chg="del">
          <ac:chgData name="THOMY Philippe" userId="9df777e5-71f9-47e3-9421-f7a221646164" providerId="ADAL" clId="{4B8F8C30-E3A4-4211-BF3B-857329123CEC}" dt="2022-01-24T09:22:17.877" v="5216" actId="478"/>
          <ac:spMkLst>
            <pc:docMk/>
            <pc:sldMk cId="145348367" sldId="664"/>
            <ac:spMk id="47" creationId="{B6BC936B-46F4-4245-AB5A-FB9BA1FF9F4F}"/>
          </ac:spMkLst>
        </pc:spChg>
        <pc:spChg chg="add mod">
          <ac:chgData name="THOMY Philippe" userId="9df777e5-71f9-47e3-9421-f7a221646164" providerId="ADAL" clId="{4B8F8C30-E3A4-4211-BF3B-857329123CEC}" dt="2022-01-24T10:24:44.307" v="6202" actId="1076"/>
          <ac:spMkLst>
            <pc:docMk/>
            <pc:sldMk cId="145348367" sldId="664"/>
            <ac:spMk id="48" creationId="{D8C35E9C-08D9-4E76-BC61-73D3F5316BD5}"/>
          </ac:spMkLst>
        </pc:spChg>
        <pc:spChg chg="add mod">
          <ac:chgData name="THOMY Philippe" userId="9df777e5-71f9-47e3-9421-f7a221646164" providerId="ADAL" clId="{4B8F8C30-E3A4-4211-BF3B-857329123CEC}" dt="2022-01-24T10:14:02.941" v="6171" actId="1076"/>
          <ac:spMkLst>
            <pc:docMk/>
            <pc:sldMk cId="145348367" sldId="664"/>
            <ac:spMk id="50" creationId="{45FD3FF3-3572-4113-8780-33E23DE3C702}"/>
          </ac:spMkLst>
        </pc:spChg>
        <pc:spChg chg="del">
          <ac:chgData name="THOMY Philippe" userId="9df777e5-71f9-47e3-9421-f7a221646164" providerId="ADAL" clId="{4B8F8C30-E3A4-4211-BF3B-857329123CEC}" dt="2022-01-24T09:22:17.877" v="5216" actId="478"/>
          <ac:spMkLst>
            <pc:docMk/>
            <pc:sldMk cId="145348367" sldId="664"/>
            <ac:spMk id="63" creationId="{1633F426-30ED-4FA0-A07A-85C5CA71D14D}"/>
          </ac:spMkLst>
        </pc:spChg>
        <pc:spChg chg="del">
          <ac:chgData name="THOMY Philippe" userId="9df777e5-71f9-47e3-9421-f7a221646164" providerId="ADAL" clId="{4B8F8C30-E3A4-4211-BF3B-857329123CEC}" dt="2022-01-24T09:22:17.877" v="5216" actId="478"/>
          <ac:spMkLst>
            <pc:docMk/>
            <pc:sldMk cId="145348367" sldId="664"/>
            <ac:spMk id="68" creationId="{73D28A14-69EC-44A5-980A-845F2A161DE0}"/>
          </ac:spMkLst>
        </pc:spChg>
        <pc:spChg chg="del">
          <ac:chgData name="THOMY Philippe" userId="9df777e5-71f9-47e3-9421-f7a221646164" providerId="ADAL" clId="{4B8F8C30-E3A4-4211-BF3B-857329123CEC}" dt="2022-01-24T09:22:17.877" v="5216" actId="478"/>
          <ac:spMkLst>
            <pc:docMk/>
            <pc:sldMk cId="145348367" sldId="664"/>
            <ac:spMk id="69" creationId="{F13A49A6-6D26-4269-8EC4-2EF86B018741}"/>
          </ac:spMkLst>
        </pc:spChg>
        <pc:spChg chg="del">
          <ac:chgData name="THOMY Philippe" userId="9df777e5-71f9-47e3-9421-f7a221646164" providerId="ADAL" clId="{4B8F8C30-E3A4-4211-BF3B-857329123CEC}" dt="2022-01-24T09:22:17.877" v="5216" actId="478"/>
          <ac:spMkLst>
            <pc:docMk/>
            <pc:sldMk cId="145348367" sldId="664"/>
            <ac:spMk id="78" creationId="{9B349ACC-9D11-4193-8B15-99E55E73DA74}"/>
          </ac:spMkLst>
        </pc:spChg>
        <pc:spChg chg="del">
          <ac:chgData name="THOMY Philippe" userId="9df777e5-71f9-47e3-9421-f7a221646164" providerId="ADAL" clId="{4B8F8C30-E3A4-4211-BF3B-857329123CEC}" dt="2022-01-24T09:22:17.877" v="5216" actId="478"/>
          <ac:spMkLst>
            <pc:docMk/>
            <pc:sldMk cId="145348367" sldId="664"/>
            <ac:spMk id="79" creationId="{EE2DC2A9-18B8-408B-A3F2-2F8448211953}"/>
          </ac:spMkLst>
        </pc:spChg>
        <pc:graphicFrameChg chg="del">
          <ac:chgData name="THOMY Philippe" userId="9df777e5-71f9-47e3-9421-f7a221646164" providerId="ADAL" clId="{4B8F8C30-E3A4-4211-BF3B-857329123CEC}" dt="2022-01-24T09:22:17.877" v="5216" actId="478"/>
          <ac:graphicFrameMkLst>
            <pc:docMk/>
            <pc:sldMk cId="145348367" sldId="664"/>
            <ac:graphicFrameMk id="44" creationId="{72ED086C-5FE8-4D67-96A8-2EFF8218F5D3}"/>
          </ac:graphicFrameMkLst>
        </pc:graphicFrameChg>
        <pc:graphicFrameChg chg="del">
          <ac:chgData name="THOMY Philippe" userId="9df777e5-71f9-47e3-9421-f7a221646164" providerId="ADAL" clId="{4B8F8C30-E3A4-4211-BF3B-857329123CEC}" dt="2022-01-24T09:22:17.877" v="5216" actId="478"/>
          <ac:graphicFrameMkLst>
            <pc:docMk/>
            <pc:sldMk cId="145348367" sldId="664"/>
            <ac:graphicFrameMk id="64" creationId="{703B5D59-A4B2-44EA-949D-3341DE930D7D}"/>
          </ac:graphicFrameMkLst>
        </pc:graphicFrameChg>
        <pc:graphicFrameChg chg="del">
          <ac:chgData name="THOMY Philippe" userId="9df777e5-71f9-47e3-9421-f7a221646164" providerId="ADAL" clId="{4B8F8C30-E3A4-4211-BF3B-857329123CEC}" dt="2022-01-24T09:22:17.877" v="5216" actId="478"/>
          <ac:graphicFrameMkLst>
            <pc:docMk/>
            <pc:sldMk cId="145348367" sldId="664"/>
            <ac:graphicFrameMk id="65" creationId="{30F97113-8A2B-4076-9FB6-680D9574BDE7}"/>
          </ac:graphicFrameMkLst>
        </pc:graphicFrameChg>
        <pc:graphicFrameChg chg="del">
          <ac:chgData name="THOMY Philippe" userId="9df777e5-71f9-47e3-9421-f7a221646164" providerId="ADAL" clId="{4B8F8C30-E3A4-4211-BF3B-857329123CEC}" dt="2022-01-24T09:22:17.877" v="5216" actId="478"/>
          <ac:graphicFrameMkLst>
            <pc:docMk/>
            <pc:sldMk cId="145348367" sldId="664"/>
            <ac:graphicFrameMk id="66" creationId="{3357B20C-6E19-4360-9361-917797BB48E2}"/>
          </ac:graphicFrameMkLst>
        </pc:graphicFrameChg>
        <pc:graphicFrameChg chg="del">
          <ac:chgData name="THOMY Philippe" userId="9df777e5-71f9-47e3-9421-f7a221646164" providerId="ADAL" clId="{4B8F8C30-E3A4-4211-BF3B-857329123CEC}" dt="2022-01-24T09:22:17.877" v="5216" actId="478"/>
          <ac:graphicFrameMkLst>
            <pc:docMk/>
            <pc:sldMk cId="145348367" sldId="664"/>
            <ac:graphicFrameMk id="67" creationId="{EEA050E9-5531-4D23-81D3-11681EC21674}"/>
          </ac:graphicFrameMkLst>
        </pc:graphicFrameChg>
        <pc:picChg chg="add mod">
          <ac:chgData name="THOMY Philippe" userId="9df777e5-71f9-47e3-9421-f7a221646164" providerId="ADAL" clId="{4B8F8C30-E3A4-4211-BF3B-857329123CEC}" dt="2022-01-24T10:24:23.795" v="6198" actId="1076"/>
          <ac:picMkLst>
            <pc:docMk/>
            <pc:sldMk cId="145348367" sldId="664"/>
            <ac:picMk id="5" creationId="{29901920-1CAE-4598-8339-482C88489244}"/>
          </ac:picMkLst>
        </pc:picChg>
        <pc:picChg chg="add mod">
          <ac:chgData name="THOMY Philippe" userId="9df777e5-71f9-47e3-9421-f7a221646164" providerId="ADAL" clId="{4B8F8C30-E3A4-4211-BF3B-857329123CEC}" dt="2022-01-24T10:24:03.923" v="6194" actId="1076"/>
          <ac:picMkLst>
            <pc:docMk/>
            <pc:sldMk cId="145348367" sldId="664"/>
            <ac:picMk id="8" creationId="{9A2B9EF0-8277-4835-B3D1-9B9D837463A0}"/>
          </ac:picMkLst>
        </pc:picChg>
        <pc:picChg chg="add mod">
          <ac:chgData name="THOMY Philippe" userId="9df777e5-71f9-47e3-9421-f7a221646164" providerId="ADAL" clId="{4B8F8C30-E3A4-4211-BF3B-857329123CEC}" dt="2022-01-24T10:24:37.187" v="6201" actId="14100"/>
          <ac:picMkLst>
            <pc:docMk/>
            <pc:sldMk cId="145348367" sldId="664"/>
            <ac:picMk id="10" creationId="{C7A7DEFB-7161-48E9-A5F0-0C0539DF52B8}"/>
          </ac:picMkLst>
        </pc:picChg>
        <pc:picChg chg="add mod">
          <ac:chgData name="THOMY Philippe" userId="9df777e5-71f9-47e3-9421-f7a221646164" providerId="ADAL" clId="{4B8F8C30-E3A4-4211-BF3B-857329123CEC}" dt="2022-01-24T10:14:02.941" v="6171" actId="1076"/>
          <ac:picMkLst>
            <pc:docMk/>
            <pc:sldMk cId="145348367" sldId="664"/>
            <ac:picMk id="12" creationId="{5DA7DA72-A81A-46C6-A053-F119E25AEA0B}"/>
          </ac:picMkLst>
        </pc:picChg>
        <pc:picChg chg="add mod">
          <ac:chgData name="THOMY Philippe" userId="9df777e5-71f9-47e3-9421-f7a221646164" providerId="ADAL" clId="{4B8F8C30-E3A4-4211-BF3B-857329123CEC}" dt="2022-01-24T10:14:02.941" v="6171" actId="1076"/>
          <ac:picMkLst>
            <pc:docMk/>
            <pc:sldMk cId="145348367" sldId="664"/>
            <ac:picMk id="20" creationId="{66CCCC84-1AE5-4B09-8C90-26D9D4CCFB5E}"/>
          </ac:picMkLst>
        </pc:picChg>
        <pc:picChg chg="add mod">
          <ac:chgData name="THOMY Philippe" userId="9df777e5-71f9-47e3-9421-f7a221646164" providerId="ADAL" clId="{4B8F8C30-E3A4-4211-BF3B-857329123CEC}" dt="2022-01-24T10:23:50.209" v="6191" actId="1035"/>
          <ac:picMkLst>
            <pc:docMk/>
            <pc:sldMk cId="145348367" sldId="664"/>
            <ac:picMk id="22" creationId="{D7203EF7-1848-45D1-811F-6C3D49938667}"/>
          </ac:picMkLst>
        </pc:picChg>
        <pc:picChg chg="add mod">
          <ac:chgData name="THOMY Philippe" userId="9df777e5-71f9-47e3-9421-f7a221646164" providerId="ADAL" clId="{4B8F8C30-E3A4-4211-BF3B-857329123CEC}" dt="2022-01-24T10:11:37.194" v="6159" actId="14100"/>
          <ac:picMkLst>
            <pc:docMk/>
            <pc:sldMk cId="145348367" sldId="664"/>
            <ac:picMk id="23" creationId="{3D857CCE-1E41-4810-97BF-87F2BCB686FF}"/>
          </ac:picMkLst>
        </pc:picChg>
        <pc:picChg chg="add mod">
          <ac:chgData name="THOMY Philippe" userId="9df777e5-71f9-47e3-9421-f7a221646164" providerId="ADAL" clId="{4B8F8C30-E3A4-4211-BF3B-857329123CEC}" dt="2022-01-24T10:23:50.209" v="6191" actId="1035"/>
          <ac:picMkLst>
            <pc:docMk/>
            <pc:sldMk cId="145348367" sldId="664"/>
            <ac:picMk id="24" creationId="{839E902A-D603-4E92-8FA7-EEE641F14CC8}"/>
          </ac:picMkLst>
        </pc:picChg>
        <pc:picChg chg="add mod">
          <ac:chgData name="THOMY Philippe" userId="9df777e5-71f9-47e3-9421-f7a221646164" providerId="ADAL" clId="{4B8F8C30-E3A4-4211-BF3B-857329123CEC}" dt="2022-01-24T10:23:50.209" v="6191" actId="1035"/>
          <ac:picMkLst>
            <pc:docMk/>
            <pc:sldMk cId="145348367" sldId="664"/>
            <ac:picMk id="25" creationId="{A53667BF-F3DE-436D-B76F-A5338F077200}"/>
          </ac:picMkLst>
        </pc:picChg>
        <pc:picChg chg="add mod">
          <ac:chgData name="THOMY Philippe" userId="9df777e5-71f9-47e3-9421-f7a221646164" providerId="ADAL" clId="{4B8F8C30-E3A4-4211-BF3B-857329123CEC}" dt="2022-01-24T10:24:18.756" v="6197" actId="14100"/>
          <ac:picMkLst>
            <pc:docMk/>
            <pc:sldMk cId="145348367" sldId="664"/>
            <ac:picMk id="26" creationId="{087F9AD0-C319-4776-8393-9DF952D50A4D}"/>
          </ac:picMkLst>
        </pc:picChg>
        <pc:picChg chg="add mod">
          <ac:chgData name="THOMY Philippe" userId="9df777e5-71f9-47e3-9421-f7a221646164" providerId="ADAL" clId="{4B8F8C30-E3A4-4211-BF3B-857329123CEC}" dt="2022-01-24T10:23:50.209" v="6191" actId="1035"/>
          <ac:picMkLst>
            <pc:docMk/>
            <pc:sldMk cId="145348367" sldId="664"/>
            <ac:picMk id="27" creationId="{8463AD42-7F8D-47EA-8312-34221DD78BDD}"/>
          </ac:picMkLst>
        </pc:picChg>
        <pc:picChg chg="add mod">
          <ac:chgData name="THOMY Philippe" userId="9df777e5-71f9-47e3-9421-f7a221646164" providerId="ADAL" clId="{4B8F8C30-E3A4-4211-BF3B-857329123CEC}" dt="2022-01-24T09:55:03.287" v="6135" actId="1076"/>
          <ac:picMkLst>
            <pc:docMk/>
            <pc:sldMk cId="145348367" sldId="664"/>
            <ac:picMk id="28" creationId="{71D9159D-21D9-46C2-9B43-F87D5E2713EB}"/>
          </ac:picMkLst>
        </pc:picChg>
        <pc:cxnChg chg="del mod">
          <ac:chgData name="THOMY Philippe" userId="9df777e5-71f9-47e3-9421-f7a221646164" providerId="ADAL" clId="{4B8F8C30-E3A4-4211-BF3B-857329123CEC}" dt="2022-01-24T09:22:17.877" v="5216" actId="478"/>
          <ac:cxnSpMkLst>
            <pc:docMk/>
            <pc:sldMk cId="145348367" sldId="664"/>
            <ac:cxnSpMk id="60" creationId="{DBB93F66-EE28-4785-A9E8-F568EDE46948}"/>
          </ac:cxnSpMkLst>
        </pc:cxnChg>
        <pc:cxnChg chg="del mod">
          <ac:chgData name="THOMY Philippe" userId="9df777e5-71f9-47e3-9421-f7a221646164" providerId="ADAL" clId="{4B8F8C30-E3A4-4211-BF3B-857329123CEC}" dt="2022-01-24T09:22:17.877" v="5216" actId="478"/>
          <ac:cxnSpMkLst>
            <pc:docMk/>
            <pc:sldMk cId="145348367" sldId="664"/>
            <ac:cxnSpMk id="70" creationId="{7DA7359E-53F8-4EE2-B2EA-108EEEB9EB18}"/>
          </ac:cxnSpMkLst>
        </pc:cxnChg>
        <pc:cxnChg chg="del mod">
          <ac:chgData name="THOMY Philippe" userId="9df777e5-71f9-47e3-9421-f7a221646164" providerId="ADAL" clId="{4B8F8C30-E3A4-4211-BF3B-857329123CEC}" dt="2022-01-24T09:22:17.877" v="5216" actId="478"/>
          <ac:cxnSpMkLst>
            <pc:docMk/>
            <pc:sldMk cId="145348367" sldId="664"/>
            <ac:cxnSpMk id="71" creationId="{16B2B46E-7E40-4485-A731-E12F6A9F8B08}"/>
          </ac:cxnSpMkLst>
        </pc:cxnChg>
      </pc:sldChg>
      <pc:sldChg chg="addSp delSp modSp new del mod">
        <pc:chgData name="THOMY Philippe" userId="9df777e5-71f9-47e3-9421-f7a221646164" providerId="ADAL" clId="{4B8F8C30-E3A4-4211-BF3B-857329123CEC}" dt="2022-01-25T17:29:14.806" v="8260" actId="47"/>
        <pc:sldMkLst>
          <pc:docMk/>
          <pc:sldMk cId="149791398" sldId="665"/>
        </pc:sldMkLst>
        <pc:spChg chg="del mod">
          <ac:chgData name="THOMY Philippe" userId="9df777e5-71f9-47e3-9421-f7a221646164" providerId="ADAL" clId="{4B8F8C30-E3A4-4211-BF3B-857329123CEC}" dt="2022-01-24T10:29:38.287" v="6230" actId="478"/>
          <ac:spMkLst>
            <pc:docMk/>
            <pc:sldMk cId="149791398" sldId="665"/>
            <ac:spMk id="2" creationId="{CAD31DE2-7B4B-48E5-8540-3B99C3CE1A47}"/>
          </ac:spMkLst>
        </pc:spChg>
        <pc:spChg chg="add mod">
          <ac:chgData name="THOMY Philippe" userId="9df777e5-71f9-47e3-9421-f7a221646164" providerId="ADAL" clId="{4B8F8C30-E3A4-4211-BF3B-857329123CEC}" dt="2022-01-24T13:37:05.246" v="7072" actId="20577"/>
          <ac:spMkLst>
            <pc:docMk/>
            <pc:sldMk cId="149791398" sldId="665"/>
            <ac:spMk id="3" creationId="{116BDA5B-FF05-4EB3-BB1E-15ED4EE569AE}"/>
          </ac:spMkLst>
        </pc:spChg>
        <pc:spChg chg="add del mod">
          <ac:chgData name="THOMY Philippe" userId="9df777e5-71f9-47e3-9421-f7a221646164" providerId="ADAL" clId="{4B8F8C30-E3A4-4211-BF3B-857329123CEC}" dt="2022-01-24T10:29:58.983" v="6233" actId="478"/>
          <ac:spMkLst>
            <pc:docMk/>
            <pc:sldMk cId="149791398" sldId="665"/>
            <ac:spMk id="5" creationId="{E96F65F2-CFBB-439D-9546-5DF9201EBCFE}"/>
          </ac:spMkLst>
        </pc:spChg>
        <pc:spChg chg="add del mod">
          <ac:chgData name="THOMY Philippe" userId="9df777e5-71f9-47e3-9421-f7a221646164" providerId="ADAL" clId="{4B8F8C30-E3A4-4211-BF3B-857329123CEC}" dt="2022-01-24T13:29:36.558" v="6850" actId="478"/>
          <ac:spMkLst>
            <pc:docMk/>
            <pc:sldMk cId="149791398" sldId="665"/>
            <ac:spMk id="6" creationId="{8C07CECD-357D-4953-98F4-F5B575C5A483}"/>
          </ac:spMkLst>
        </pc:spChg>
        <pc:spChg chg="add mod">
          <ac:chgData name="THOMY Philippe" userId="9df777e5-71f9-47e3-9421-f7a221646164" providerId="ADAL" clId="{4B8F8C30-E3A4-4211-BF3B-857329123CEC}" dt="2022-01-24T13:19:44.284" v="6757" actId="1037"/>
          <ac:spMkLst>
            <pc:docMk/>
            <pc:sldMk cId="149791398" sldId="665"/>
            <ac:spMk id="7" creationId="{D87B9085-DAEB-4440-974D-470E670A7802}"/>
          </ac:spMkLst>
        </pc:spChg>
        <pc:spChg chg="add mod">
          <ac:chgData name="THOMY Philippe" userId="9df777e5-71f9-47e3-9421-f7a221646164" providerId="ADAL" clId="{4B8F8C30-E3A4-4211-BF3B-857329123CEC}" dt="2022-01-24T13:20:04.458" v="6763" actId="122"/>
          <ac:spMkLst>
            <pc:docMk/>
            <pc:sldMk cId="149791398" sldId="665"/>
            <ac:spMk id="8" creationId="{2D62A6BF-81D8-4F25-ABB4-AD05505DADD9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9" creationId="{910D64FA-F65F-4C15-83EE-9644CAA41DFF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0" creationId="{986FD0F3-540D-459A-B00F-64FD0764C5D4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1" creationId="{1489AC9F-B0CC-46CF-B750-9A3ABF4FDE50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2" creationId="{47B0CCD6-5A95-4354-AC10-F02D82EE4132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3" creationId="{1784C6AA-9792-4488-BF4A-E5C0EA6DD324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4" creationId="{F4D40F7B-445B-4DAE-9DFE-2355C7750CC9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5" creationId="{1E825418-0C78-4C7A-98EE-E2F1F3BFAE41}"/>
          </ac:spMkLst>
        </pc:spChg>
        <pc:spChg chg="add mod">
          <ac:chgData name="THOMY Philippe" userId="9df777e5-71f9-47e3-9421-f7a221646164" providerId="ADAL" clId="{4B8F8C30-E3A4-4211-BF3B-857329123CEC}" dt="2022-01-24T13:31:14.368" v="6938" actId="1076"/>
          <ac:spMkLst>
            <pc:docMk/>
            <pc:sldMk cId="149791398" sldId="665"/>
            <ac:spMk id="16" creationId="{4A975A61-336A-42FE-820B-E0CB2E3C2D88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7" creationId="{DA653673-D774-4C22-A480-DD08F768BA0B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18" creationId="{7519DB7F-B625-46A3-A8F6-632B4903C26E}"/>
          </ac:spMkLst>
        </pc:spChg>
        <pc:spChg chg="add mod">
          <ac:chgData name="THOMY Philippe" userId="9df777e5-71f9-47e3-9421-f7a221646164" providerId="ADAL" clId="{4B8F8C30-E3A4-4211-BF3B-857329123CEC}" dt="2022-01-24T13:48:08.260" v="7222" actId="1037"/>
          <ac:spMkLst>
            <pc:docMk/>
            <pc:sldMk cId="149791398" sldId="665"/>
            <ac:spMk id="19" creationId="{4841C971-1CAD-4966-B950-D68479C65D69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20" creationId="{C32165EB-1CB3-4035-80C0-0B561D7AD028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21" creationId="{90947270-E55A-4113-80B3-4A440C0B2256}"/>
          </ac:spMkLst>
        </pc:spChg>
        <pc:spChg chg="add del mod">
          <ac:chgData name="THOMY Philippe" userId="9df777e5-71f9-47e3-9421-f7a221646164" providerId="ADAL" clId="{4B8F8C30-E3A4-4211-BF3B-857329123CEC}" dt="2022-01-24T10:58:24.614" v="6429" actId="478"/>
          <ac:spMkLst>
            <pc:docMk/>
            <pc:sldMk cId="149791398" sldId="665"/>
            <ac:spMk id="22" creationId="{875F740E-08FC-4D5F-A34B-A61CBB61CCAB}"/>
          </ac:spMkLst>
        </pc:spChg>
        <pc:spChg chg="add del mod">
          <ac:chgData name="THOMY Philippe" userId="9df777e5-71f9-47e3-9421-f7a221646164" providerId="ADAL" clId="{4B8F8C30-E3A4-4211-BF3B-857329123CEC}" dt="2022-01-24T10:58:24.614" v="6429" actId="478"/>
          <ac:spMkLst>
            <pc:docMk/>
            <pc:sldMk cId="149791398" sldId="665"/>
            <ac:spMk id="23" creationId="{DFF61AAE-4425-4398-B65E-F5308E86017B}"/>
          </ac:spMkLst>
        </pc:spChg>
        <pc:spChg chg="add del mod">
          <ac:chgData name="THOMY Philippe" userId="9df777e5-71f9-47e3-9421-f7a221646164" providerId="ADAL" clId="{4B8F8C30-E3A4-4211-BF3B-857329123CEC}" dt="2022-01-24T11:04:11.432" v="6517" actId="478"/>
          <ac:spMkLst>
            <pc:docMk/>
            <pc:sldMk cId="149791398" sldId="665"/>
            <ac:spMk id="24" creationId="{F044A829-58CC-4E34-AF0E-19D45587053D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25" creationId="{B55C9974-FEA5-4FD9-98F0-EFB9C6C9B7D0}"/>
          </ac:spMkLst>
        </pc:spChg>
        <pc:spChg chg="add mod">
          <ac:chgData name="THOMY Philippe" userId="9df777e5-71f9-47e3-9421-f7a221646164" providerId="ADAL" clId="{4B8F8C30-E3A4-4211-BF3B-857329123CEC}" dt="2022-01-24T13:31:06.954" v="6937" actId="1076"/>
          <ac:spMkLst>
            <pc:docMk/>
            <pc:sldMk cId="149791398" sldId="665"/>
            <ac:spMk id="26" creationId="{044DBBCF-F53A-4035-A224-CA49316EB00D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27" creationId="{1CBCF32D-2A32-4557-B672-8EFD45F3C32F}"/>
          </ac:spMkLst>
        </pc:spChg>
        <pc:spChg chg="add mod or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28" creationId="{BC89DF28-6AC3-4671-ABF8-E6973124332E}"/>
          </ac:spMkLst>
        </pc:spChg>
        <pc:spChg chg="add mod or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29" creationId="{37E8A6F0-A8F4-4896-AC98-C95D5600975E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0" creationId="{EC2AF331-9DCC-442C-9573-33C48CAC588F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1" creationId="{C29B1115-74FA-4FE4-BCF5-AD0B06D7FBEB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32" creationId="{EE776576-97F9-462F-A715-EAB9EAB5965A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3" creationId="{6EB1E543-B014-4C95-AB49-0D44EF33E75F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4" creationId="{A06F2231-4BEC-4A5A-8DC2-1D361ACABBA2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5" creationId="{AD22A6EC-B76E-4B7D-8387-4D49EF00D7A6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36" creationId="{AC0BE526-2076-453F-87FF-882DC85A0B97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7" creationId="{90F54B51-B8DB-47F6-A5EB-02E07BCE211B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8" creationId="{C12D19D3-FE7D-430D-A781-401C65B6635C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39" creationId="{5A75FE0C-32D5-461B-B248-16DAD15A51D8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40" creationId="{6A2D3528-B69D-4927-9564-DF35365B34E9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41" creationId="{814969B5-FC32-4324-8C90-367D92205D52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42" creationId="{594263E7-26F8-4631-B04D-CB4DA21880EB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43" creationId="{4BC8ED90-963A-421C-86AD-45F63978542B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44" creationId="{DEC87430-F07F-4131-8B55-E2D2774A9581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45" creationId="{ABF29FBE-1ED4-4FA2-87BC-F242EA23D8CC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46" creationId="{62DD6482-C042-41AF-95B7-D98B96BC531E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47" creationId="{ED0D5BC8-2E6B-4D42-9F2A-EB2357BCB050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48" creationId="{515EA026-8BBC-4A9D-9E69-213ABD4C083D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49" creationId="{54B51FC4-AF26-4F6D-A53F-C08249C7719D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50" creationId="{C82F4195-D6DC-4F1D-9E47-BD625ADD1FDC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51" creationId="{EAB2E68B-E839-4D1C-A002-33D90C9D8022}"/>
          </ac:spMkLst>
        </pc:spChg>
        <pc:spChg chg="add mod">
          <ac:chgData name="THOMY Philippe" userId="9df777e5-71f9-47e3-9421-f7a221646164" providerId="ADAL" clId="{4B8F8C30-E3A4-4211-BF3B-857329123CEC}" dt="2022-01-24T13:28:59.735" v="6848" actId="207"/>
          <ac:spMkLst>
            <pc:docMk/>
            <pc:sldMk cId="149791398" sldId="665"/>
            <ac:spMk id="52" creationId="{36831DD1-1363-49C2-83E9-BFDFBC075A01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53" creationId="{16BCB8B8-64C7-4BC0-A549-F83B5D9A93E3}"/>
          </ac:spMkLst>
        </pc:spChg>
        <pc:spChg chg="add mod">
          <ac:chgData name="THOMY Philippe" userId="9df777e5-71f9-47e3-9421-f7a221646164" providerId="ADAL" clId="{4B8F8C30-E3A4-4211-BF3B-857329123CEC}" dt="2022-01-24T13:23:25.283" v="6839" actId="1038"/>
          <ac:spMkLst>
            <pc:docMk/>
            <pc:sldMk cId="149791398" sldId="665"/>
            <ac:spMk id="54" creationId="{01FAB334-3A6C-4771-BF6D-61E3D58476F8}"/>
          </ac:spMkLst>
        </pc:spChg>
        <pc:spChg chg="add mod ord">
          <ac:chgData name="THOMY Philippe" userId="9df777e5-71f9-47e3-9421-f7a221646164" providerId="ADAL" clId="{4B8F8C30-E3A4-4211-BF3B-857329123CEC}" dt="2022-01-24T13:31:19.770" v="6939" actId="14100"/>
          <ac:spMkLst>
            <pc:docMk/>
            <pc:sldMk cId="149791398" sldId="665"/>
            <ac:spMk id="55" creationId="{B6469BE0-1308-46E1-A35C-37B5DFFB52CF}"/>
          </ac:spMkLst>
        </pc:spChg>
        <pc:spChg chg="add mod">
          <ac:chgData name="THOMY Philippe" userId="9df777e5-71f9-47e3-9421-f7a221646164" providerId="ADAL" clId="{4B8F8C30-E3A4-4211-BF3B-857329123CEC}" dt="2022-01-24T13:21:43.991" v="6798" actId="1035"/>
          <ac:spMkLst>
            <pc:docMk/>
            <pc:sldMk cId="149791398" sldId="665"/>
            <ac:spMk id="56" creationId="{FDE62723-213C-49ED-9DE1-7526E7A0ED16}"/>
          </ac:spMkLst>
        </pc:spChg>
        <pc:spChg chg="add mod ord">
          <ac:chgData name="THOMY Philippe" userId="9df777e5-71f9-47e3-9421-f7a221646164" providerId="ADAL" clId="{4B8F8C30-E3A4-4211-BF3B-857329123CEC}" dt="2022-01-24T13:28:28.115" v="6847" actId="207"/>
          <ac:spMkLst>
            <pc:docMk/>
            <pc:sldMk cId="149791398" sldId="665"/>
            <ac:spMk id="57" creationId="{2CB85715-D909-4333-B704-1165347AC6F4}"/>
          </ac:spMkLst>
        </pc:spChg>
        <pc:spChg chg="add mod ord">
          <ac:chgData name="THOMY Philippe" userId="9df777e5-71f9-47e3-9421-f7a221646164" providerId="ADAL" clId="{4B8F8C30-E3A4-4211-BF3B-857329123CEC}" dt="2022-01-24T13:23:42.137" v="6840" actId="167"/>
          <ac:spMkLst>
            <pc:docMk/>
            <pc:sldMk cId="149791398" sldId="665"/>
            <ac:spMk id="58" creationId="{68BA178E-F212-47BC-B714-69E1C382A011}"/>
          </ac:spMkLst>
        </pc:spChg>
        <pc:spChg chg="add mod">
          <ac:chgData name="THOMY Philippe" userId="9df777e5-71f9-47e3-9421-f7a221646164" providerId="ADAL" clId="{4B8F8C30-E3A4-4211-BF3B-857329123CEC}" dt="2022-01-24T16:40:50.890" v="8047" actId="14100"/>
          <ac:spMkLst>
            <pc:docMk/>
            <pc:sldMk cId="149791398" sldId="665"/>
            <ac:spMk id="59" creationId="{085D3AE8-06EA-4A2C-BA86-D4C91B31B5C7}"/>
          </ac:spMkLst>
        </pc:spChg>
        <pc:spChg chg="add mod">
          <ac:chgData name="THOMY Philippe" userId="9df777e5-71f9-47e3-9421-f7a221646164" providerId="ADAL" clId="{4B8F8C30-E3A4-4211-BF3B-857329123CEC}" dt="2022-01-24T13:32:28.247" v="6986" actId="20577"/>
          <ac:spMkLst>
            <pc:docMk/>
            <pc:sldMk cId="149791398" sldId="665"/>
            <ac:spMk id="60" creationId="{002336FA-75D1-4384-B814-A58DC63E1CA4}"/>
          </ac:spMkLst>
        </pc:spChg>
        <pc:spChg chg="add mod">
          <ac:chgData name="THOMY Philippe" userId="9df777e5-71f9-47e3-9421-f7a221646164" providerId="ADAL" clId="{4B8F8C30-E3A4-4211-BF3B-857329123CEC}" dt="2022-01-24T13:37:16.809" v="7096" actId="20577"/>
          <ac:spMkLst>
            <pc:docMk/>
            <pc:sldMk cId="149791398" sldId="665"/>
            <ac:spMk id="61" creationId="{11E75C75-757F-4A9A-A45C-51806A601C8C}"/>
          </ac:spMkLst>
        </pc:spChg>
        <pc:spChg chg="add mod">
          <ac:chgData name="THOMY Philippe" userId="9df777e5-71f9-47e3-9421-f7a221646164" providerId="ADAL" clId="{4B8F8C30-E3A4-4211-BF3B-857329123CEC}" dt="2022-01-24T16:40:40.321" v="8045" actId="404"/>
          <ac:spMkLst>
            <pc:docMk/>
            <pc:sldMk cId="149791398" sldId="665"/>
            <ac:spMk id="62" creationId="{06F1929A-A343-4FAB-95B6-ACAB1C7B9AD3}"/>
          </ac:spMkLst>
        </pc:spChg>
        <pc:spChg chg="add mod">
          <ac:chgData name="THOMY Philippe" userId="9df777e5-71f9-47e3-9421-f7a221646164" providerId="ADAL" clId="{4B8F8C30-E3A4-4211-BF3B-857329123CEC}" dt="2022-01-24T16:40:40.321" v="8045" actId="404"/>
          <ac:spMkLst>
            <pc:docMk/>
            <pc:sldMk cId="149791398" sldId="665"/>
            <ac:spMk id="63" creationId="{501CAF81-9FBD-4C7E-8BAB-59B05492D407}"/>
          </ac:spMkLst>
        </pc:spChg>
        <pc:spChg chg="add mod">
          <ac:chgData name="THOMY Philippe" userId="9df777e5-71f9-47e3-9421-f7a221646164" providerId="ADAL" clId="{4B8F8C30-E3A4-4211-BF3B-857329123CEC}" dt="2022-01-24T16:40:40.321" v="8045" actId="404"/>
          <ac:spMkLst>
            <pc:docMk/>
            <pc:sldMk cId="149791398" sldId="665"/>
            <ac:spMk id="64" creationId="{9D03B929-7FF2-413A-9A7A-ED33128309D3}"/>
          </ac:spMkLst>
        </pc:spChg>
        <pc:grpChg chg="add mod">
          <ac:chgData name="THOMY Philippe" userId="9df777e5-71f9-47e3-9421-f7a221646164" providerId="ADAL" clId="{4B8F8C30-E3A4-4211-BF3B-857329123CEC}" dt="2022-01-24T16:40:35.397" v="8043" actId="14100"/>
          <ac:grpSpMkLst>
            <pc:docMk/>
            <pc:sldMk cId="149791398" sldId="665"/>
            <ac:grpSpMk id="66" creationId="{962A8657-83BC-43B0-BE72-2F896C79F2C1}"/>
          </ac:grpSpMkLst>
        </pc:grpChg>
        <pc:picChg chg="add mod">
          <ac:chgData name="THOMY Philippe" userId="9df777e5-71f9-47e3-9421-f7a221646164" providerId="ADAL" clId="{4B8F8C30-E3A4-4211-BF3B-857329123CEC}" dt="2022-01-24T16:40:15.170" v="8036" actId="164"/>
          <ac:picMkLst>
            <pc:docMk/>
            <pc:sldMk cId="149791398" sldId="665"/>
            <ac:picMk id="65" creationId="{80FF9A9E-32CF-4079-948E-0DF24893762C}"/>
          </ac:picMkLst>
        </pc:picChg>
      </pc:sldChg>
      <pc:sldChg chg="addSp delSp modSp add del mod">
        <pc:chgData name="THOMY Philippe" userId="9df777e5-71f9-47e3-9421-f7a221646164" providerId="ADAL" clId="{4B8F8C30-E3A4-4211-BF3B-857329123CEC}" dt="2022-01-25T17:29:14.806" v="8260" actId="47"/>
        <pc:sldMkLst>
          <pc:docMk/>
          <pc:sldMk cId="3345927295" sldId="666"/>
        </pc:sldMkLst>
        <pc:spChg chg="add del mod">
          <ac:chgData name="THOMY Philippe" userId="9df777e5-71f9-47e3-9421-f7a221646164" providerId="ADAL" clId="{4B8F8C30-E3A4-4211-BF3B-857329123CEC}" dt="2022-01-24T14:09:21.537" v="7320" actId="478"/>
          <ac:spMkLst>
            <pc:docMk/>
            <pc:sldMk cId="3345927295" sldId="666"/>
            <ac:spMk id="2" creationId="{CEE23FF4-BAD8-449D-896D-D83C1606A17C}"/>
          </ac:spMkLst>
        </pc:spChg>
        <pc:spChg chg="mod">
          <ac:chgData name="THOMY Philippe" userId="9df777e5-71f9-47e3-9421-f7a221646164" providerId="ADAL" clId="{4B8F8C30-E3A4-4211-BF3B-857329123CEC}" dt="2022-01-24T13:37:48.357" v="7110" actId="20577"/>
          <ac:spMkLst>
            <pc:docMk/>
            <pc:sldMk cId="3345927295" sldId="666"/>
            <ac:spMk id="3" creationId="{116BDA5B-FF05-4EB3-BB1E-15ED4EE569AE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7" creationId="{D87B9085-DAEB-4440-974D-470E670A7802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8" creationId="{2D62A6BF-81D8-4F25-ABB4-AD05505DADD9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9" creationId="{910D64FA-F65F-4C15-83EE-9644CAA41DFF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0" creationId="{986FD0F3-540D-459A-B00F-64FD0764C5D4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1" creationId="{1489AC9F-B0CC-46CF-B750-9A3ABF4FDE50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2" creationId="{47B0CCD6-5A95-4354-AC10-F02D82EE4132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3" creationId="{1784C6AA-9792-4488-BF4A-E5C0EA6DD324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4" creationId="{F4D40F7B-445B-4DAE-9DFE-2355C7750CC9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5" creationId="{1E825418-0C78-4C7A-98EE-E2F1F3BFAE41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6" creationId="{4A975A61-336A-42FE-820B-E0CB2E3C2D88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7" creationId="{DA653673-D774-4C22-A480-DD08F768BA0B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8" creationId="{7519DB7F-B625-46A3-A8F6-632B4903C26E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19" creationId="{4841C971-1CAD-4966-B950-D68479C65D69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20" creationId="{C32165EB-1CB3-4035-80C0-0B561D7AD028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21" creationId="{90947270-E55A-4113-80B3-4A440C0B2256}"/>
          </ac:spMkLst>
        </pc:spChg>
        <pc:spChg chg="add del">
          <ac:chgData name="THOMY Philippe" userId="9df777e5-71f9-47e3-9421-f7a221646164" providerId="ADAL" clId="{4B8F8C30-E3A4-4211-BF3B-857329123CEC}" dt="2022-01-24T14:40:22.561" v="7788" actId="478"/>
          <ac:spMkLst>
            <pc:docMk/>
            <pc:sldMk cId="3345927295" sldId="666"/>
            <ac:spMk id="23" creationId="{3449FBAB-CED4-4C63-8D48-475375A3DA47}"/>
          </ac:spMkLst>
        </pc:spChg>
        <pc:spChg chg="add del mod">
          <ac:chgData name="THOMY Philippe" userId="9df777e5-71f9-47e3-9421-f7a221646164" providerId="ADAL" clId="{4B8F8C30-E3A4-4211-BF3B-857329123CEC}" dt="2022-01-24T16:41:10.664" v="8049" actId="478"/>
          <ac:spMkLst>
            <pc:docMk/>
            <pc:sldMk cId="3345927295" sldId="666"/>
            <ac:spMk id="24" creationId="{BB06747F-F939-428E-9D5B-E9B55EBE1041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25" creationId="{B55C9974-FEA5-4FD9-98F0-EFB9C6C9B7D0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26" creationId="{044DBBCF-F53A-4035-A224-CA49316EB00D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27" creationId="{1CBCF32D-2A32-4557-B672-8EFD45F3C32F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28" creationId="{BC89DF28-6AC3-4671-ABF8-E6973124332E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29" creationId="{37E8A6F0-A8F4-4896-AC98-C95D5600975E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0" creationId="{EC2AF331-9DCC-442C-9573-33C48CAC588F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1" creationId="{C29B1115-74FA-4FE4-BCF5-AD0B06D7FBEB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2" creationId="{EE776576-97F9-462F-A715-EAB9EAB5965A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3" creationId="{6EB1E543-B014-4C95-AB49-0D44EF33E75F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4" creationId="{A06F2231-4BEC-4A5A-8DC2-1D361ACABBA2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5" creationId="{AD22A6EC-B76E-4B7D-8387-4D49EF00D7A6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6" creationId="{AC0BE526-2076-453F-87FF-882DC85A0B97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7" creationId="{90F54B51-B8DB-47F6-A5EB-02E07BCE211B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8" creationId="{C12D19D3-FE7D-430D-A781-401C65B6635C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39" creationId="{5A75FE0C-32D5-461B-B248-16DAD15A51D8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0" creationId="{6A2D3528-B69D-4927-9564-DF35365B34E9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1" creationId="{814969B5-FC32-4324-8C90-367D92205D52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2" creationId="{594263E7-26F8-4631-B04D-CB4DA21880EB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3" creationId="{4BC8ED90-963A-421C-86AD-45F63978542B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4" creationId="{DEC87430-F07F-4131-8B55-E2D2774A9581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5" creationId="{ABF29FBE-1ED4-4FA2-87BC-F242EA23D8CC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6" creationId="{62DD6482-C042-41AF-95B7-D98B96BC531E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7" creationId="{ED0D5BC8-2E6B-4D42-9F2A-EB2357BCB050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8" creationId="{515EA026-8BBC-4A9D-9E69-213ABD4C083D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49" creationId="{54B51FC4-AF26-4F6D-A53F-C08249C7719D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0" creationId="{C82F4195-D6DC-4F1D-9E47-BD625ADD1FDC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1" creationId="{EAB2E68B-E839-4D1C-A002-33D90C9D8022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2" creationId="{36831DD1-1363-49C2-83E9-BFDFBC075A01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3" creationId="{16BCB8B8-64C7-4BC0-A549-F83B5D9A93E3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4" creationId="{01FAB334-3A6C-4771-BF6D-61E3D58476F8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5" creationId="{B6469BE0-1308-46E1-A35C-37B5DFFB52CF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6" creationId="{FDE62723-213C-49ED-9DE1-7526E7A0ED16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7" creationId="{2CB85715-D909-4333-B704-1165347AC6F4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8" creationId="{68BA178E-F212-47BC-B714-69E1C382A011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59" creationId="{085D3AE8-06EA-4A2C-BA86-D4C91B31B5C7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60" creationId="{002336FA-75D1-4384-B814-A58DC63E1CA4}"/>
          </ac:spMkLst>
        </pc:spChg>
        <pc:spChg chg="del">
          <ac:chgData name="THOMY Philippe" userId="9df777e5-71f9-47e3-9421-f7a221646164" providerId="ADAL" clId="{4B8F8C30-E3A4-4211-BF3B-857329123CEC}" dt="2022-01-24T13:37:56.835" v="7111" actId="478"/>
          <ac:spMkLst>
            <pc:docMk/>
            <pc:sldMk cId="3345927295" sldId="666"/>
            <ac:spMk id="61" creationId="{11E75C75-757F-4A9A-A45C-51806A601C8C}"/>
          </ac:spMkLst>
        </pc:spChg>
        <pc:spChg chg="add del mod">
          <ac:chgData name="THOMY Philippe" userId="9df777e5-71f9-47e3-9421-f7a221646164" providerId="ADAL" clId="{4B8F8C30-E3A4-4211-BF3B-857329123CEC}" dt="2022-01-24T14:39:02.864" v="7780" actId="478"/>
          <ac:spMkLst>
            <pc:docMk/>
            <pc:sldMk cId="3345927295" sldId="666"/>
            <ac:spMk id="62" creationId="{FB26C421-41A0-451B-953C-363F1E95434D}"/>
          </ac:spMkLst>
        </pc:spChg>
        <pc:spChg chg="add mod">
          <ac:chgData name="THOMY Philippe" userId="9df777e5-71f9-47e3-9421-f7a221646164" providerId="ADAL" clId="{4B8F8C30-E3A4-4211-BF3B-857329123CEC}" dt="2022-01-24T14:38:05.739" v="7771" actId="552"/>
          <ac:spMkLst>
            <pc:docMk/>
            <pc:sldMk cId="3345927295" sldId="666"/>
            <ac:spMk id="63" creationId="{5A2F4A44-42D3-493C-8223-4AE15E29D0A2}"/>
          </ac:spMkLst>
        </pc:spChg>
        <pc:spChg chg="add del mod">
          <ac:chgData name="THOMY Philippe" userId="9df777e5-71f9-47e3-9421-f7a221646164" providerId="ADAL" clId="{4B8F8C30-E3A4-4211-BF3B-857329123CEC}" dt="2022-01-24T14:39:02.864" v="7780" actId="478"/>
          <ac:spMkLst>
            <pc:docMk/>
            <pc:sldMk cId="3345927295" sldId="666"/>
            <ac:spMk id="64" creationId="{FDFBCB52-CA4F-4CE7-9453-F318D5CBBC6E}"/>
          </ac:spMkLst>
        </pc:spChg>
        <pc:spChg chg="add del mod">
          <ac:chgData name="THOMY Philippe" userId="9df777e5-71f9-47e3-9421-f7a221646164" providerId="ADAL" clId="{4B8F8C30-E3A4-4211-BF3B-857329123CEC}" dt="2022-01-24T14:02:18.029" v="7251" actId="478"/>
          <ac:spMkLst>
            <pc:docMk/>
            <pc:sldMk cId="3345927295" sldId="666"/>
            <ac:spMk id="65" creationId="{0E221FFE-98D5-4F82-AD9E-E928F044BB58}"/>
          </ac:spMkLst>
        </pc:spChg>
        <pc:spChg chg="add del mod">
          <ac:chgData name="THOMY Philippe" userId="9df777e5-71f9-47e3-9421-f7a221646164" providerId="ADAL" clId="{4B8F8C30-E3A4-4211-BF3B-857329123CEC}" dt="2022-01-24T14:02:18.029" v="7251" actId="478"/>
          <ac:spMkLst>
            <pc:docMk/>
            <pc:sldMk cId="3345927295" sldId="666"/>
            <ac:spMk id="66" creationId="{84601CF8-1928-4FA8-808A-1EBFF668807A}"/>
          </ac:spMkLst>
        </pc:spChg>
        <pc:spChg chg="add del mod">
          <ac:chgData name="THOMY Philippe" userId="9df777e5-71f9-47e3-9421-f7a221646164" providerId="ADAL" clId="{4B8F8C30-E3A4-4211-BF3B-857329123CEC}" dt="2022-01-24T14:39:02.864" v="7780" actId="478"/>
          <ac:spMkLst>
            <pc:docMk/>
            <pc:sldMk cId="3345927295" sldId="666"/>
            <ac:spMk id="67" creationId="{38DDDB32-B126-4971-8D25-30EE87B996BC}"/>
          </ac:spMkLst>
        </pc:spChg>
        <pc:spChg chg="add del mod">
          <ac:chgData name="THOMY Philippe" userId="9df777e5-71f9-47e3-9421-f7a221646164" providerId="ADAL" clId="{4B8F8C30-E3A4-4211-BF3B-857329123CEC}" dt="2022-01-24T14:10:03.275" v="7328" actId="478"/>
          <ac:spMkLst>
            <pc:docMk/>
            <pc:sldMk cId="3345927295" sldId="666"/>
            <ac:spMk id="68" creationId="{1AA5E63D-D2F9-4B0F-9B99-74EB233C440A}"/>
          </ac:spMkLst>
        </pc:spChg>
        <pc:spChg chg="add del mod">
          <ac:chgData name="THOMY Philippe" userId="9df777e5-71f9-47e3-9421-f7a221646164" providerId="ADAL" clId="{4B8F8C30-E3A4-4211-BF3B-857329123CEC}" dt="2022-01-24T14:10:06.184" v="7329" actId="478"/>
          <ac:spMkLst>
            <pc:docMk/>
            <pc:sldMk cId="3345927295" sldId="666"/>
            <ac:spMk id="69" creationId="{DB173EDB-FC13-4743-B854-7CB200110676}"/>
          </ac:spMkLst>
        </pc:spChg>
        <pc:spChg chg="add del mod">
          <ac:chgData name="THOMY Philippe" userId="9df777e5-71f9-47e3-9421-f7a221646164" providerId="ADAL" clId="{4B8F8C30-E3A4-4211-BF3B-857329123CEC}" dt="2022-01-24T14:36:03.974" v="7721" actId="478"/>
          <ac:spMkLst>
            <pc:docMk/>
            <pc:sldMk cId="3345927295" sldId="666"/>
            <ac:spMk id="70" creationId="{E18BA7AD-5A35-448A-A24F-B4449F822B3B}"/>
          </ac:spMkLst>
        </pc:spChg>
        <pc:spChg chg="add del mod">
          <ac:chgData name="THOMY Philippe" userId="9df777e5-71f9-47e3-9421-f7a221646164" providerId="ADAL" clId="{4B8F8C30-E3A4-4211-BF3B-857329123CEC}" dt="2022-01-24T14:09:21.537" v="7320" actId="478"/>
          <ac:spMkLst>
            <pc:docMk/>
            <pc:sldMk cId="3345927295" sldId="666"/>
            <ac:spMk id="71" creationId="{211C6A78-A536-4A01-838D-85A4E8D75017}"/>
          </ac:spMkLst>
        </pc:spChg>
        <pc:spChg chg="add del mod">
          <ac:chgData name="THOMY Philippe" userId="9df777e5-71f9-47e3-9421-f7a221646164" providerId="ADAL" clId="{4B8F8C30-E3A4-4211-BF3B-857329123CEC}" dt="2022-01-24T14:09:21.537" v="7320" actId="478"/>
          <ac:spMkLst>
            <pc:docMk/>
            <pc:sldMk cId="3345927295" sldId="666"/>
            <ac:spMk id="72" creationId="{2D99BC44-D2E3-4FEF-A459-A0F46727682B}"/>
          </ac:spMkLst>
        </pc:spChg>
        <pc:spChg chg="add mod">
          <ac:chgData name="THOMY Philippe" userId="9df777e5-71f9-47e3-9421-f7a221646164" providerId="ADAL" clId="{4B8F8C30-E3A4-4211-BF3B-857329123CEC}" dt="2022-01-24T14:39:44.533" v="7786" actId="113"/>
          <ac:spMkLst>
            <pc:docMk/>
            <pc:sldMk cId="3345927295" sldId="666"/>
            <ac:spMk id="73" creationId="{8714D07A-55C2-4BEC-B61D-98B8999AE0D1}"/>
          </ac:spMkLst>
        </pc:spChg>
        <pc:spChg chg="add mod">
          <ac:chgData name="THOMY Philippe" userId="9df777e5-71f9-47e3-9421-f7a221646164" providerId="ADAL" clId="{4B8F8C30-E3A4-4211-BF3B-857329123CEC}" dt="2022-01-24T14:39:39.311" v="7785" actId="113"/>
          <ac:spMkLst>
            <pc:docMk/>
            <pc:sldMk cId="3345927295" sldId="666"/>
            <ac:spMk id="74" creationId="{53915BBC-97D9-496B-92F0-EF917A852A54}"/>
          </ac:spMkLst>
        </pc:spChg>
        <pc:spChg chg="add mod">
          <ac:chgData name="THOMY Philippe" userId="9df777e5-71f9-47e3-9421-f7a221646164" providerId="ADAL" clId="{4B8F8C30-E3A4-4211-BF3B-857329123CEC}" dt="2022-01-24T14:39:35.085" v="7784" actId="113"/>
          <ac:spMkLst>
            <pc:docMk/>
            <pc:sldMk cId="3345927295" sldId="666"/>
            <ac:spMk id="75" creationId="{41A04331-6D2A-465C-A771-CB379C0A4123}"/>
          </ac:spMkLst>
        </pc:spChg>
        <pc:spChg chg="add del mod">
          <ac:chgData name="THOMY Philippe" userId="9df777e5-71f9-47e3-9421-f7a221646164" providerId="ADAL" clId="{4B8F8C30-E3A4-4211-BF3B-857329123CEC}" dt="2022-01-24T16:41:13.750" v="8050" actId="478"/>
          <ac:spMkLst>
            <pc:docMk/>
            <pc:sldMk cId="3345927295" sldId="666"/>
            <ac:spMk id="76" creationId="{07265E37-1C05-483A-8595-ED3797B89024}"/>
          </ac:spMkLst>
        </pc:spChg>
        <pc:spChg chg="add del mod">
          <ac:chgData name="THOMY Philippe" userId="9df777e5-71f9-47e3-9421-f7a221646164" providerId="ADAL" clId="{4B8F8C30-E3A4-4211-BF3B-857329123CEC}" dt="2022-01-24T16:41:08.098" v="8048" actId="478"/>
          <ac:spMkLst>
            <pc:docMk/>
            <pc:sldMk cId="3345927295" sldId="666"/>
            <ac:spMk id="77" creationId="{7FCD8A1C-B8EB-4760-8C29-253B61405B92}"/>
          </ac:spMkLst>
        </pc:spChg>
        <pc:spChg chg="add del mod">
          <ac:chgData name="THOMY Philippe" userId="9df777e5-71f9-47e3-9421-f7a221646164" providerId="ADAL" clId="{4B8F8C30-E3A4-4211-BF3B-857329123CEC}" dt="2022-01-24T16:40:04.451" v="8034" actId="21"/>
          <ac:spMkLst>
            <pc:docMk/>
            <pc:sldMk cId="3345927295" sldId="666"/>
            <ac:spMk id="78" creationId="{363CBE0C-FEB4-45C1-A408-9FAD020C0598}"/>
          </ac:spMkLst>
        </pc:spChg>
        <pc:spChg chg="add del mod">
          <ac:chgData name="THOMY Philippe" userId="9df777e5-71f9-47e3-9421-f7a221646164" providerId="ADAL" clId="{4B8F8C30-E3A4-4211-BF3B-857329123CEC}" dt="2022-01-24T16:40:04.451" v="8034" actId="21"/>
          <ac:spMkLst>
            <pc:docMk/>
            <pc:sldMk cId="3345927295" sldId="666"/>
            <ac:spMk id="79" creationId="{9508257A-A237-467F-ABC3-00F68AF4A15F}"/>
          </ac:spMkLst>
        </pc:spChg>
        <pc:spChg chg="add del mod">
          <ac:chgData name="THOMY Philippe" userId="9df777e5-71f9-47e3-9421-f7a221646164" providerId="ADAL" clId="{4B8F8C30-E3A4-4211-BF3B-857329123CEC}" dt="2022-01-24T16:40:04.451" v="8034" actId="21"/>
          <ac:spMkLst>
            <pc:docMk/>
            <pc:sldMk cId="3345927295" sldId="666"/>
            <ac:spMk id="80" creationId="{11FDA923-263D-4606-8979-18FC91D33C0F}"/>
          </ac:spMkLst>
        </pc:spChg>
        <pc:picChg chg="add del mod">
          <ac:chgData name="THOMY Philippe" userId="9df777e5-71f9-47e3-9421-f7a221646164" providerId="ADAL" clId="{4B8F8C30-E3A4-4211-BF3B-857329123CEC}" dt="2022-01-24T14:10:16.469" v="7330" actId="478"/>
          <ac:picMkLst>
            <pc:docMk/>
            <pc:sldMk cId="3345927295" sldId="666"/>
            <ac:picMk id="5" creationId="{A3A90D1F-97FF-499B-A198-5E703F931E42}"/>
          </ac:picMkLst>
        </pc:picChg>
        <pc:picChg chg="add del mod">
          <ac:chgData name="THOMY Philippe" userId="9df777e5-71f9-47e3-9421-f7a221646164" providerId="ADAL" clId="{4B8F8C30-E3A4-4211-BF3B-857329123CEC}" dt="2022-01-24T14:39:02.864" v="7780" actId="478"/>
          <ac:picMkLst>
            <pc:docMk/>
            <pc:sldMk cId="3345927295" sldId="666"/>
            <ac:picMk id="22" creationId="{ED251F4B-0CF1-46B8-B737-573335D128B2}"/>
          </ac:picMkLst>
        </pc:picChg>
        <pc:picChg chg="add del mod">
          <ac:chgData name="THOMY Philippe" userId="9df777e5-71f9-47e3-9421-f7a221646164" providerId="ADAL" clId="{4B8F8C30-E3A4-4211-BF3B-857329123CEC}" dt="2022-01-24T16:40:04.451" v="8034" actId="21"/>
          <ac:picMkLst>
            <pc:docMk/>
            <pc:sldMk cId="3345927295" sldId="666"/>
            <ac:picMk id="82" creationId="{510C9A20-C3C0-46EC-942C-1BB864D7821D}"/>
          </ac:picMkLst>
        </pc:picChg>
      </pc:sldChg>
      <pc:sldMasterChg chg="delSldLayout">
        <pc:chgData name="THOMY Philippe" userId="9df777e5-71f9-47e3-9421-f7a221646164" providerId="ADAL" clId="{4B8F8C30-E3A4-4211-BF3B-857329123CEC}" dt="2022-01-25T17:29:14.806" v="8260" actId="47"/>
        <pc:sldMasterMkLst>
          <pc:docMk/>
          <pc:sldMasterMk cId="0" sldId="2147483648"/>
        </pc:sldMasterMkLst>
        <pc:sldLayoutChg chg="del">
          <pc:chgData name="THOMY Philippe" userId="9df777e5-71f9-47e3-9421-f7a221646164" providerId="ADAL" clId="{4B8F8C30-E3A4-4211-BF3B-857329123CEC}" dt="2022-01-25T17:29:14.806" v="8260" actId="47"/>
          <pc:sldLayoutMkLst>
            <pc:docMk/>
            <pc:sldMasterMk cId="0" sldId="2147483648"/>
            <pc:sldLayoutMk cId="1011421166" sldId="2147483673"/>
          </pc:sldLayoutMkLst>
        </pc:sldLayoutChg>
        <pc:sldLayoutChg chg="del">
          <pc:chgData name="THOMY Philippe" userId="9df777e5-71f9-47e3-9421-f7a221646164" providerId="ADAL" clId="{4B8F8C30-E3A4-4211-BF3B-857329123CEC}" dt="2022-01-25T17:29:14.806" v="8260" actId="47"/>
          <pc:sldLayoutMkLst>
            <pc:docMk/>
            <pc:sldMasterMk cId="0" sldId="2147483648"/>
            <pc:sldLayoutMk cId="2357852001" sldId="2147483675"/>
          </pc:sldLayoutMkLst>
        </pc:sldLayoutChg>
        <pc:sldLayoutChg chg="del">
          <pc:chgData name="THOMY Philippe" userId="9df777e5-71f9-47e3-9421-f7a221646164" providerId="ADAL" clId="{4B8F8C30-E3A4-4211-BF3B-857329123CEC}" dt="2022-01-18T16:37:43.024" v="4137" actId="47"/>
          <pc:sldLayoutMkLst>
            <pc:docMk/>
            <pc:sldMasterMk cId="0" sldId="2147483648"/>
            <pc:sldLayoutMk cId="3494825405" sldId="2147483676"/>
          </pc:sldLayoutMkLst>
        </pc:sldLayoutChg>
        <pc:sldLayoutChg chg="del">
          <pc:chgData name="THOMY Philippe" userId="9df777e5-71f9-47e3-9421-f7a221646164" providerId="ADAL" clId="{4B8F8C30-E3A4-4211-BF3B-857329123CEC}" dt="2022-01-18T16:37:35.002" v="4136" actId="47"/>
          <pc:sldLayoutMkLst>
            <pc:docMk/>
            <pc:sldMasterMk cId="0" sldId="2147483648"/>
            <pc:sldLayoutMk cId="1676169971" sldId="2147483677"/>
          </pc:sldLayoutMkLst>
        </pc:sldLayoutChg>
        <pc:sldLayoutChg chg="del">
          <pc:chgData name="THOMY Philippe" userId="9df777e5-71f9-47e3-9421-f7a221646164" providerId="ADAL" clId="{4B8F8C30-E3A4-4211-BF3B-857329123CEC}" dt="2022-01-25T17:27:37.575" v="8259" actId="47"/>
          <pc:sldLayoutMkLst>
            <pc:docMk/>
            <pc:sldMasterMk cId="0" sldId="2147483648"/>
            <pc:sldLayoutMk cId="1365752433" sldId="2147483683"/>
          </pc:sldLayoutMkLst>
        </pc:sldLayoutChg>
        <pc:sldLayoutChg chg="del">
          <pc:chgData name="THOMY Philippe" userId="9df777e5-71f9-47e3-9421-f7a221646164" providerId="ADAL" clId="{4B8F8C30-E3A4-4211-BF3B-857329123CEC}" dt="2022-01-24T17:05:33.959" v="8129" actId="2696"/>
          <pc:sldLayoutMkLst>
            <pc:docMk/>
            <pc:sldMasterMk cId="0" sldId="2147483648"/>
            <pc:sldLayoutMk cId="2898286818" sldId="2147483693"/>
          </pc:sldLayoutMkLst>
        </pc:sldLayoutChg>
        <pc:sldLayoutChg chg="del">
          <pc:chgData name="THOMY Philippe" userId="9df777e5-71f9-47e3-9421-f7a221646164" providerId="ADAL" clId="{4B8F8C30-E3A4-4211-BF3B-857329123CEC}" dt="2022-01-24T17:05:33.959" v="8129" actId="2696"/>
          <pc:sldLayoutMkLst>
            <pc:docMk/>
            <pc:sldMasterMk cId="0" sldId="2147483648"/>
            <pc:sldLayoutMk cId="1698527715" sldId="2147483695"/>
          </pc:sldLayoutMkLst>
        </pc:sldLayoutChg>
        <pc:sldLayoutChg chg="del">
          <pc:chgData name="THOMY Philippe" userId="9df777e5-71f9-47e3-9421-f7a221646164" providerId="ADAL" clId="{4B8F8C30-E3A4-4211-BF3B-857329123CEC}" dt="2022-01-24T17:03:59.333" v="8110" actId="47"/>
          <pc:sldLayoutMkLst>
            <pc:docMk/>
            <pc:sldMasterMk cId="0" sldId="2147483648"/>
            <pc:sldLayoutMk cId="584982219" sldId="2147483698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2360113167" sldId="2147483700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1289955066" sldId="2147483701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2105273831" sldId="2147483702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1173135076" sldId="2147483703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3226358662" sldId="2147483705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3828379023" sldId="2147483706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2390255703" sldId="2147483708"/>
          </pc:sldLayoutMkLst>
        </pc:sldLayoutChg>
        <pc:sldLayoutChg chg="del">
          <pc:chgData name="THOMY Philippe" userId="9df777e5-71f9-47e3-9421-f7a221646164" providerId="ADAL" clId="{4B8F8C30-E3A4-4211-BF3B-857329123CEC}" dt="2022-01-18T16:37:23.359" v="4135" actId="47"/>
          <pc:sldLayoutMkLst>
            <pc:docMk/>
            <pc:sldMasterMk cId="0" sldId="2147483648"/>
            <pc:sldLayoutMk cId="2968893048" sldId="2147483709"/>
          </pc:sldLayoutMkLst>
        </pc:sldLayoutChg>
        <pc:sldLayoutChg chg="del">
          <pc:chgData name="THOMY Philippe" userId="9df777e5-71f9-47e3-9421-f7a221646164" providerId="ADAL" clId="{4B8F8C30-E3A4-4211-BF3B-857329123CEC}" dt="2022-01-24T17:03:07.089" v="8104" actId="47"/>
          <pc:sldLayoutMkLst>
            <pc:docMk/>
            <pc:sldMasterMk cId="0" sldId="2147483648"/>
            <pc:sldLayoutMk cId="3068746997" sldId="214748371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31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67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45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2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4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01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15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44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23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23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8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1521661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9" r:id="rId17"/>
    <p:sldLayoutId id="2147483674" r:id="rId18"/>
    <p:sldLayoutId id="2147483684" r:id="rId19"/>
    <p:sldLayoutId id="2147483686" r:id="rId20"/>
    <p:sldLayoutId id="2147483687" r:id="rId21"/>
    <p:sldLayoutId id="2147483689" r:id="rId22"/>
    <p:sldLayoutId id="2147483692" r:id="rId23"/>
    <p:sldLayoutId id="2147483694" r:id="rId24"/>
    <p:sldLayoutId id="2147483699" r:id="rId25"/>
    <p:sldLayoutId id="2147483704" r:id="rId26"/>
    <p:sldLayoutId id="2147483710" r:id="rId27"/>
    <p:sldLayoutId id="2147483711" r:id="rId28"/>
    <p:sldLayoutId id="2147483713" r:id="rId2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edicteur/Serie" TargetMode="External"/><Relationship Id="rId3" Type="http://schemas.openxmlformats.org/officeDocument/2006/relationships/hyperlink" Target="https://philippe38368.wixsite.com/openinformation/blog" TargetMode="External"/><Relationship Id="rId7" Type="http://schemas.openxmlformats.org/officeDocument/2006/relationships/hyperlink" Target="https://github.com/predicteur/AiForGood" TargetMode="External"/><Relationship Id="rId2" Type="http://schemas.openxmlformats.org/officeDocument/2006/relationships/hyperlink" Target="http://go.bluetooth.com/OTE1LUJSRi0xNDkAAAF7lCnMHjzKV3HVw1L8Gm9F3MAT5vHLKAwIpMNvO8hovSUZ02AMta7vnPDxkJQjhqSIPjyHhRs=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fr.wikipedia.org/wiki/Compression_de_courbe" TargetMode="External"/><Relationship Id="rId5" Type="http://schemas.openxmlformats.org/officeDocument/2006/relationships/hyperlink" Target="https://www.youtube.com/watch?v=Glss54ZxmS4&amp;list=PL8gmvri8i0f1p-uJlVmAYtHK2dabwJuPy&amp;index=1" TargetMode="External"/><Relationship Id="rId4" Type="http://schemas.openxmlformats.org/officeDocument/2006/relationships/hyperlink" Target="https://www.youtube.com/watch?v=JyMejorPIY4&amp;list=PL8gmvri8i0f1p-uJlVmAYtHK2dabwJuPy&amp;index=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sv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Environnemental </a:t>
            </a:r>
            <a:r>
              <a:rPr lang="fr-FR" dirty="0" err="1"/>
              <a:t>Sensing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/>
              <a:t>Modélisation - formats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181442" y="1216058"/>
            <a:ext cx="6674342" cy="5467618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903" dirty="0"/>
              <a:t> Formats multiples </a:t>
            </a:r>
          </a:p>
          <a:p>
            <a:pPr lvl="1"/>
            <a:r>
              <a:rPr lang="fr-FR" sz="2000" dirty="0"/>
              <a:t>Formats binaire (ex. </a:t>
            </a:r>
            <a:r>
              <a:rPr lang="fr-FR" sz="2000" dirty="0" err="1"/>
              <a:t>payload</a:t>
            </a:r>
            <a:r>
              <a:rPr lang="fr-FR" sz="2000" dirty="0"/>
              <a:t> 12 octets)</a:t>
            </a:r>
          </a:p>
          <a:p>
            <a:pPr lvl="1"/>
            <a:r>
              <a:rPr lang="fr-FR" sz="2000" dirty="0"/>
              <a:t>Formats imposés (ex. </a:t>
            </a:r>
            <a:r>
              <a:rPr lang="fr-FR" sz="2000" dirty="0" err="1"/>
              <a:t>bluetooth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Formats texte </a:t>
            </a:r>
            <a:r>
              <a:rPr lang="fr-FR" sz="2000" dirty="0" err="1"/>
              <a:t>json</a:t>
            </a:r>
            <a:r>
              <a:rPr lang="fr-FR" sz="2000" dirty="0"/>
              <a:t> (réduit / étendu)</a:t>
            </a:r>
          </a:p>
          <a:p>
            <a:pPr lvl="1"/>
            <a:r>
              <a:rPr lang="fr-FR" sz="2000" dirty="0"/>
              <a:t>Formats fichiers (ex. Tiff / </a:t>
            </a:r>
            <a:r>
              <a:rPr lang="fr-FR" sz="2000" dirty="0" err="1"/>
              <a:t>GeoTIFF</a:t>
            </a:r>
            <a:r>
              <a:rPr lang="fr-FR" sz="2000" dirty="0"/>
              <a:t>)</a:t>
            </a:r>
          </a:p>
          <a:p>
            <a:pPr lvl="1"/>
            <a:endParaRPr lang="fr-FR" sz="2000" dirty="0"/>
          </a:p>
          <a:p>
            <a:r>
              <a:rPr lang="fr-FR" sz="2576" dirty="0"/>
              <a:t>Standards appliqués</a:t>
            </a:r>
          </a:p>
          <a:p>
            <a:pPr lvl="1"/>
            <a:r>
              <a:rPr lang="fr-FR" sz="2000" dirty="0"/>
              <a:t>ISO : O&amp;M</a:t>
            </a:r>
          </a:p>
          <a:p>
            <a:pPr lvl="1"/>
            <a:r>
              <a:rPr lang="fr-FR" sz="2000" dirty="0"/>
              <a:t>OGC : </a:t>
            </a:r>
            <a:r>
              <a:rPr lang="fr-FR" sz="2000" dirty="0" err="1"/>
              <a:t>Coverage</a:t>
            </a:r>
            <a:r>
              <a:rPr lang="fr-FR" sz="2000" dirty="0"/>
              <a:t>, </a:t>
            </a:r>
            <a:r>
              <a:rPr lang="fr-FR" sz="2000" dirty="0" err="1"/>
              <a:t>sensorML</a:t>
            </a:r>
            <a:r>
              <a:rPr lang="fr-FR" sz="2000" dirty="0"/>
              <a:t>, </a:t>
            </a:r>
          </a:p>
          <a:p>
            <a:pPr marL="503971" lvl="1" indent="0">
              <a:buNone/>
            </a:pPr>
            <a:r>
              <a:rPr lang="fr-FR" sz="2000" dirty="0"/>
              <a:t>	</a:t>
            </a:r>
            <a:r>
              <a:rPr lang="fr-FR" sz="2000" dirty="0" err="1"/>
              <a:t>Timeseries</a:t>
            </a:r>
            <a:r>
              <a:rPr lang="fr-FR" sz="2000" dirty="0"/>
              <a:t>, </a:t>
            </a:r>
            <a:r>
              <a:rPr lang="fr-FR" sz="2000" dirty="0" err="1"/>
              <a:t>GeoTIFF</a:t>
            </a:r>
            <a:endParaRPr lang="fr-FR" sz="2000" dirty="0"/>
          </a:p>
          <a:p>
            <a:pPr lvl="1"/>
            <a:r>
              <a:rPr lang="fr-FR" sz="2000" dirty="0"/>
              <a:t>IETF : </a:t>
            </a:r>
            <a:r>
              <a:rPr lang="fr-FR" sz="2000" dirty="0" err="1"/>
              <a:t>json</a:t>
            </a:r>
            <a:r>
              <a:rPr lang="fr-FR" sz="2000" dirty="0"/>
              <a:t>, </a:t>
            </a:r>
            <a:r>
              <a:rPr lang="fr-FR" sz="2000" dirty="0" err="1"/>
              <a:t>geo-json</a:t>
            </a:r>
            <a:endParaRPr lang="fr-FR" sz="2000" dirty="0"/>
          </a:p>
          <a:p>
            <a:pPr lvl="1"/>
            <a:r>
              <a:rPr lang="fr-FR" sz="2000" dirty="0"/>
              <a:t>Bluetooth : Environnemental </a:t>
            </a:r>
            <a:r>
              <a:rPr lang="fr-FR" sz="2000" dirty="0" err="1"/>
              <a:t>sensing</a:t>
            </a:r>
            <a:endParaRPr lang="fr-FR" sz="2000" dirty="0"/>
          </a:p>
          <a:p>
            <a:pPr lvl="1"/>
            <a:r>
              <a:rPr lang="fr-FR" sz="2000" dirty="0"/>
              <a:t>LoRa</a:t>
            </a:r>
          </a:p>
          <a:p>
            <a:pPr lvl="1"/>
            <a:endParaRPr lang="fr-FR" sz="2000" dirty="0"/>
          </a:p>
          <a:p>
            <a:pPr lvl="1"/>
            <a:endParaRPr lang="fr-FR" sz="2177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A69179-98B3-4FF2-9BF4-39AA3133B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25" y="3918995"/>
            <a:ext cx="3525926" cy="28360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D85F87-69A0-4FEC-A88D-D6143704A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42" y="2855111"/>
            <a:ext cx="3769718" cy="8991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18AB6F-4EC0-4090-A80C-FFD0B6A9A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4" y="3936289"/>
            <a:ext cx="2534235" cy="2602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73F4A405-7A2A-4210-BE41-2167B6A614B1}"/>
              </a:ext>
            </a:extLst>
          </p:cNvPr>
          <p:cNvSpPr txBox="1">
            <a:spLocks/>
          </p:cNvSpPr>
          <p:nvPr/>
        </p:nvSpPr>
        <p:spPr>
          <a:xfrm>
            <a:off x="6603821" y="1201761"/>
            <a:ext cx="5588180" cy="4951157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903" dirty="0"/>
              <a:t>Exemple </a:t>
            </a:r>
            <a:r>
              <a:rPr lang="fr-FR" sz="2903" dirty="0" err="1"/>
              <a:t>json</a:t>
            </a:r>
            <a:r>
              <a:rPr lang="fr-FR" sz="2903" dirty="0"/>
              <a:t> </a:t>
            </a:r>
          </a:p>
          <a:p>
            <a:pPr lvl="1"/>
            <a:r>
              <a:rPr lang="fr-FR" sz="2000" dirty="0"/>
              <a:t>mesure en deux points à deux instants (4 valeurs)</a:t>
            </a:r>
          </a:p>
          <a:p>
            <a:pPr lvl="1"/>
            <a:endParaRPr lang="fr-FR" sz="228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DA6B68-9D8B-40BB-889D-A320B83FCC32}"/>
              </a:ext>
            </a:extLst>
          </p:cNvPr>
          <p:cNvSpPr txBox="1"/>
          <p:nvPr/>
        </p:nvSpPr>
        <p:spPr>
          <a:xfrm>
            <a:off x="9725308" y="3357852"/>
            <a:ext cx="1400670" cy="385618"/>
          </a:xfrm>
          <a:prstGeom prst="rect">
            <a:avLst/>
          </a:prstGeom>
          <a:solidFill>
            <a:srgbClr val="2F27DA"/>
          </a:solidFill>
        </p:spPr>
        <p:txBody>
          <a:bodyPr wrap="square" rtlCol="0">
            <a:spAutoFit/>
          </a:bodyPr>
          <a:lstStyle/>
          <a:p>
            <a:r>
              <a:rPr lang="fr-FR" sz="953" b="1" dirty="0">
                <a:solidFill>
                  <a:schemeClr val="bg1"/>
                </a:solidFill>
              </a:rPr>
              <a:t>Réduit / Domaine range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AA10B2-949F-40F9-BBE4-9AA0B13AE31B}"/>
              </a:ext>
            </a:extLst>
          </p:cNvPr>
          <p:cNvSpPr txBox="1"/>
          <p:nvPr/>
        </p:nvSpPr>
        <p:spPr>
          <a:xfrm>
            <a:off x="10572180" y="3980966"/>
            <a:ext cx="1400670" cy="385618"/>
          </a:xfrm>
          <a:prstGeom prst="rect">
            <a:avLst/>
          </a:prstGeom>
          <a:solidFill>
            <a:srgbClr val="2F27DA"/>
          </a:solidFill>
        </p:spPr>
        <p:txBody>
          <a:bodyPr wrap="square" rtlCol="0">
            <a:spAutoFit/>
          </a:bodyPr>
          <a:lstStyle/>
          <a:p>
            <a:r>
              <a:rPr lang="fr-FR" sz="953" b="1" dirty="0">
                <a:solidFill>
                  <a:schemeClr val="bg1"/>
                </a:solidFill>
              </a:rPr>
              <a:t>Etendu / Domaine range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6A0608-6513-4C8B-B4FC-B5365087BBCC}"/>
              </a:ext>
            </a:extLst>
          </p:cNvPr>
          <p:cNvSpPr txBox="1"/>
          <p:nvPr/>
        </p:nvSpPr>
        <p:spPr>
          <a:xfrm>
            <a:off x="7011293" y="6258395"/>
            <a:ext cx="1400670" cy="238976"/>
          </a:xfrm>
          <a:prstGeom prst="rect">
            <a:avLst/>
          </a:prstGeom>
          <a:solidFill>
            <a:srgbClr val="2F27DA"/>
          </a:solidFill>
        </p:spPr>
        <p:txBody>
          <a:bodyPr wrap="square" rtlCol="0">
            <a:spAutoFit/>
          </a:bodyPr>
          <a:lstStyle/>
          <a:p>
            <a:r>
              <a:rPr lang="fr-FR" sz="953" b="1" dirty="0">
                <a:solidFill>
                  <a:schemeClr val="bg1"/>
                </a:solidFill>
              </a:rPr>
              <a:t>Réduit / </a:t>
            </a:r>
            <a:r>
              <a:rPr lang="fr-FR" sz="953" b="1" dirty="0" err="1">
                <a:solidFill>
                  <a:schemeClr val="bg1"/>
                </a:solidFill>
              </a:rPr>
              <a:t>Interleaved</a:t>
            </a:r>
            <a:endParaRPr lang="fr-FR" sz="95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B9E61-5051-4615-A2AD-DED44925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07" y="228184"/>
            <a:ext cx="8911687" cy="827618"/>
          </a:xfrm>
        </p:spPr>
        <p:txBody>
          <a:bodyPr/>
          <a:lstStyle/>
          <a:p>
            <a:r>
              <a:rPr lang="fr-FR" dirty="0"/>
              <a:t>Connecteur </a:t>
            </a:r>
            <a:r>
              <a:rPr lang="fr-FR" dirty="0" err="1"/>
              <a:t>Sensor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6284742-DA22-44E9-A048-6ACCA75C5CF5}"/>
              </a:ext>
            </a:extLst>
          </p:cNvPr>
          <p:cNvSpPr/>
          <p:nvPr/>
        </p:nvSpPr>
        <p:spPr>
          <a:xfrm>
            <a:off x="383922" y="4251927"/>
            <a:ext cx="835121" cy="110406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E6C014-25B7-4669-A4F9-29CFC7BBF7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4" y="4718056"/>
            <a:ext cx="449562" cy="493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659647-D200-40DF-9015-41960F24BEBD}"/>
              </a:ext>
            </a:extLst>
          </p:cNvPr>
          <p:cNvSpPr/>
          <p:nvPr/>
        </p:nvSpPr>
        <p:spPr>
          <a:xfrm>
            <a:off x="632736" y="4088876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A4C0D3-6FF0-4133-97F8-7634BFBB3E9B}"/>
              </a:ext>
            </a:extLst>
          </p:cNvPr>
          <p:cNvSpPr txBox="1"/>
          <p:nvPr/>
        </p:nvSpPr>
        <p:spPr>
          <a:xfrm>
            <a:off x="459264" y="4373945"/>
            <a:ext cx="70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Sensor</a:t>
            </a:r>
            <a:endParaRPr lang="fr-FR" sz="1200" dirty="0"/>
          </a:p>
          <a:p>
            <a:endParaRPr lang="fr-FR" sz="8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CE7C8A-0190-404E-AAFA-0EC03933EA60}"/>
              </a:ext>
            </a:extLst>
          </p:cNvPr>
          <p:cNvSpPr/>
          <p:nvPr/>
        </p:nvSpPr>
        <p:spPr>
          <a:xfrm>
            <a:off x="331978" y="1357332"/>
            <a:ext cx="1013574" cy="1103229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3417598-F7A3-49C9-B79D-DEE84DF1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4" y="1783123"/>
            <a:ext cx="827523" cy="555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DE305CB-654F-4F77-A76C-90BCA0C4A6D5}"/>
              </a:ext>
            </a:extLst>
          </p:cNvPr>
          <p:cNvSpPr txBox="1"/>
          <p:nvPr/>
        </p:nvSpPr>
        <p:spPr>
          <a:xfrm>
            <a:off x="479069" y="1945282"/>
            <a:ext cx="84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No-SQL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C3F32D-AC4E-4B48-B63C-F71A7CD55D1C}"/>
              </a:ext>
            </a:extLst>
          </p:cNvPr>
          <p:cNvSpPr txBox="1"/>
          <p:nvPr/>
        </p:nvSpPr>
        <p:spPr>
          <a:xfrm>
            <a:off x="394219" y="1438762"/>
            <a:ext cx="101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Storage</a:t>
            </a:r>
          </a:p>
          <a:p>
            <a:r>
              <a:rPr lang="fr-FR" sz="800" dirty="0"/>
              <a:t>Données brutes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A29F6-6529-4E36-8D12-492426C1BB96}"/>
              </a:ext>
            </a:extLst>
          </p:cNvPr>
          <p:cNvSpPr/>
          <p:nvPr/>
        </p:nvSpPr>
        <p:spPr>
          <a:xfrm>
            <a:off x="634285" y="1197483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D9F8D-A035-4504-A647-B7E1582A7F86}"/>
              </a:ext>
            </a:extLst>
          </p:cNvPr>
          <p:cNvSpPr/>
          <p:nvPr/>
        </p:nvSpPr>
        <p:spPr>
          <a:xfrm>
            <a:off x="636338" y="245575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14" name="Graphique 13" descr="Antenne relais téléphonique">
            <a:extLst>
              <a:ext uri="{FF2B5EF4-FFF2-40B4-BE49-F238E27FC236}">
                <a16:creationId xmlns:a16="http://schemas.microsoft.com/office/drawing/2014/main" id="{8D122132-4C31-4A1F-85C7-1DE338E4619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66" y="3392640"/>
            <a:ext cx="396343" cy="388272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8808CC-F0DB-4ABB-9E37-798D02D9150A}"/>
              </a:ext>
            </a:extLst>
          </p:cNvPr>
          <p:cNvSpPr/>
          <p:nvPr/>
        </p:nvSpPr>
        <p:spPr>
          <a:xfrm>
            <a:off x="357749" y="2801893"/>
            <a:ext cx="894848" cy="110531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10BD1-C49A-4D1D-98C4-E2AB5D81FA98}"/>
              </a:ext>
            </a:extLst>
          </p:cNvPr>
          <p:cNvSpPr/>
          <p:nvPr/>
        </p:nvSpPr>
        <p:spPr>
          <a:xfrm>
            <a:off x="636991" y="2644683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6F488-140B-470A-B103-3B702CB1F2EE}"/>
              </a:ext>
            </a:extLst>
          </p:cNvPr>
          <p:cNvSpPr/>
          <p:nvPr/>
        </p:nvSpPr>
        <p:spPr>
          <a:xfrm>
            <a:off x="629486" y="390295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04928C-5342-4C2D-8D5E-6B8973A025D3}"/>
              </a:ext>
            </a:extLst>
          </p:cNvPr>
          <p:cNvSpPr txBox="1"/>
          <p:nvPr/>
        </p:nvSpPr>
        <p:spPr>
          <a:xfrm>
            <a:off x="420877" y="2886850"/>
            <a:ext cx="101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Network</a:t>
            </a:r>
          </a:p>
          <a:p>
            <a:r>
              <a:rPr lang="fr-FR" sz="800" dirty="0"/>
              <a:t>BLE LoRa Sigfox</a:t>
            </a:r>
          </a:p>
          <a:p>
            <a:r>
              <a:rPr lang="fr-FR" sz="800" dirty="0"/>
              <a:t>TCP/IP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249B68-DAA4-4A06-B860-A33423E71810}"/>
              </a:ext>
            </a:extLst>
          </p:cNvPr>
          <p:cNvSpPr txBox="1"/>
          <p:nvPr/>
        </p:nvSpPr>
        <p:spPr>
          <a:xfrm>
            <a:off x="3230049" y="1081704"/>
            <a:ext cx="163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Initialisation</a:t>
            </a:r>
          </a:p>
          <a:p>
            <a:pPr algn="ctr"/>
            <a:r>
              <a:rPr lang="fr-FR" dirty="0"/>
              <a:t>Phase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F1940BE-CD3F-468C-8809-7DB8A641F98D}"/>
              </a:ext>
            </a:extLst>
          </p:cNvPr>
          <p:cNvSpPr/>
          <p:nvPr/>
        </p:nvSpPr>
        <p:spPr>
          <a:xfrm>
            <a:off x="3305465" y="4349872"/>
            <a:ext cx="1255551" cy="377048"/>
          </a:xfrm>
          <a:prstGeom prst="roundRect">
            <a:avLst/>
          </a:prstGeom>
          <a:solidFill>
            <a:srgbClr val="00B0F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Observation </a:t>
            </a:r>
            <a:r>
              <a:rPr lang="fr-FR" sz="1200" b="1" dirty="0" err="1"/>
              <a:t>reference</a:t>
            </a:r>
            <a:endParaRPr lang="fr-FR" sz="1200" b="1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D18A914-EA26-447D-BF6B-C7B8E091EC2E}"/>
              </a:ext>
            </a:extLst>
          </p:cNvPr>
          <p:cNvSpPr/>
          <p:nvPr/>
        </p:nvSpPr>
        <p:spPr>
          <a:xfrm>
            <a:off x="3305464" y="1786163"/>
            <a:ext cx="1255551" cy="377048"/>
          </a:xfrm>
          <a:prstGeom prst="roundRect">
            <a:avLst/>
          </a:prstGeom>
          <a:solidFill>
            <a:srgbClr val="00B0F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Observation </a:t>
            </a:r>
            <a:r>
              <a:rPr lang="fr-FR" sz="1200" b="1" dirty="0" err="1"/>
              <a:t>reference</a:t>
            </a:r>
            <a:endParaRPr lang="fr-FR" sz="1200" b="1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59551E5-281B-4E21-A347-F5D99B62B173}"/>
              </a:ext>
            </a:extLst>
          </p:cNvPr>
          <p:cNvSpPr/>
          <p:nvPr/>
        </p:nvSpPr>
        <p:spPr>
          <a:xfrm>
            <a:off x="1624681" y="1786163"/>
            <a:ext cx="1255551" cy="377048"/>
          </a:xfrm>
          <a:prstGeom prst="roundRect">
            <a:avLst/>
          </a:prstGeom>
          <a:solidFill>
            <a:srgbClr val="0070C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Observation </a:t>
            </a:r>
            <a:r>
              <a:rPr lang="fr-FR" sz="1200" b="1" dirty="0" err="1"/>
              <a:t>context</a:t>
            </a:r>
            <a:endParaRPr lang="fr-FR" sz="12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ECEBB7B-7165-4B03-ABFE-08BC7DD76383}"/>
              </a:ext>
            </a:extLst>
          </p:cNvPr>
          <p:cNvSpPr txBox="1"/>
          <p:nvPr/>
        </p:nvSpPr>
        <p:spPr>
          <a:xfrm>
            <a:off x="2033036" y="2164849"/>
            <a:ext cx="1013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Ex. </a:t>
            </a:r>
            <a:r>
              <a:rPr lang="fr-FR" sz="1100" dirty="0" err="1"/>
              <a:t>Feature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106662D-C0A2-4892-BA29-62A2886EEA39}"/>
              </a:ext>
            </a:extLst>
          </p:cNvPr>
          <p:cNvSpPr txBox="1"/>
          <p:nvPr/>
        </p:nvSpPr>
        <p:spPr>
          <a:xfrm>
            <a:off x="3547441" y="4726920"/>
            <a:ext cx="1013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Ex. </a:t>
            </a:r>
            <a:r>
              <a:rPr lang="fr-FR" sz="1100" dirty="0" err="1"/>
              <a:t>Property</a:t>
            </a:r>
            <a:endParaRPr lang="fr-FR" sz="1100" dirty="0"/>
          </a:p>
          <a:p>
            <a:r>
              <a:rPr lang="fr-FR" sz="1100" dirty="0"/>
              <a:t>Process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F7347F0-E44A-424E-A78B-8E02C608ED51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3933240" y="2163211"/>
            <a:ext cx="1" cy="21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0C3EF988-D991-4AC1-9B06-AAC446697FA2}"/>
              </a:ext>
            </a:extLst>
          </p:cNvPr>
          <p:cNvSpPr txBox="1"/>
          <p:nvPr/>
        </p:nvSpPr>
        <p:spPr>
          <a:xfrm>
            <a:off x="4979130" y="1081704"/>
            <a:ext cx="163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Operation</a:t>
            </a:r>
            <a:endParaRPr lang="fr-FR" dirty="0"/>
          </a:p>
          <a:p>
            <a:pPr algn="ctr"/>
            <a:r>
              <a:rPr lang="fr-FR" dirty="0"/>
              <a:t>phase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BAC85EC-42F4-4556-A659-43E9ED24EF4C}"/>
              </a:ext>
            </a:extLst>
          </p:cNvPr>
          <p:cNvSpPr/>
          <p:nvPr/>
        </p:nvSpPr>
        <p:spPr>
          <a:xfrm>
            <a:off x="5051207" y="4349872"/>
            <a:ext cx="1255551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Observation </a:t>
            </a:r>
            <a:r>
              <a:rPr lang="fr-FR" sz="1200" b="1" dirty="0" err="1"/>
              <a:t>measure</a:t>
            </a:r>
            <a:endParaRPr lang="fr-FR" sz="1200" b="1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E0232E0-F9F1-42CD-8C68-75195E53F3A6}"/>
              </a:ext>
            </a:extLst>
          </p:cNvPr>
          <p:cNvSpPr/>
          <p:nvPr/>
        </p:nvSpPr>
        <p:spPr>
          <a:xfrm>
            <a:off x="5051206" y="1786163"/>
            <a:ext cx="1255551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Observation </a:t>
            </a:r>
            <a:r>
              <a:rPr lang="fr-FR" sz="1200" b="1" dirty="0" err="1"/>
              <a:t>measure</a:t>
            </a:r>
            <a:endParaRPr lang="fr-FR" sz="1200" b="1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C19251B-00CF-4F47-B966-DD439B30A5BD}"/>
              </a:ext>
            </a:extLst>
          </p:cNvPr>
          <p:cNvSpPr/>
          <p:nvPr/>
        </p:nvSpPr>
        <p:spPr>
          <a:xfrm>
            <a:off x="6664356" y="1782130"/>
            <a:ext cx="1255551" cy="37704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Observation </a:t>
            </a:r>
            <a:r>
              <a:rPr lang="fr-FR" sz="1200" b="1" dirty="0" err="1"/>
              <a:t>complete</a:t>
            </a:r>
            <a:endParaRPr lang="fr-FR" sz="12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E469D7-E24F-4047-BEC7-6A06974BBC0B}"/>
              </a:ext>
            </a:extLst>
          </p:cNvPr>
          <p:cNvSpPr txBox="1"/>
          <p:nvPr/>
        </p:nvSpPr>
        <p:spPr>
          <a:xfrm>
            <a:off x="5293183" y="4726920"/>
            <a:ext cx="1013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Ex. Datation Location </a:t>
            </a:r>
            <a:r>
              <a:rPr lang="fr-FR" sz="1100" dirty="0" err="1"/>
              <a:t>Result</a:t>
            </a:r>
            <a:endParaRPr lang="fr-FR" sz="11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6A832F7-B205-4C53-AE7D-A960F1C4162E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5678982" y="2163211"/>
            <a:ext cx="1" cy="21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342F4A1-0B1A-4C90-9A70-7159B008D0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6306757" y="1970654"/>
            <a:ext cx="357599" cy="40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4ADC3EE7-22F0-4A7E-B9CD-5E3E91079FCE}"/>
              </a:ext>
            </a:extLst>
          </p:cNvPr>
          <p:cNvSpPr txBox="1"/>
          <p:nvPr/>
        </p:nvSpPr>
        <p:spPr>
          <a:xfrm>
            <a:off x="6831147" y="2237754"/>
            <a:ext cx="10135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Ex; </a:t>
            </a:r>
            <a:r>
              <a:rPr lang="fr-FR" sz="1050" dirty="0" err="1"/>
              <a:t>Feature</a:t>
            </a:r>
            <a:endParaRPr lang="fr-FR" sz="1050" dirty="0"/>
          </a:p>
          <a:p>
            <a:r>
              <a:rPr lang="fr-FR" sz="1050" dirty="0"/>
              <a:t>Process</a:t>
            </a:r>
          </a:p>
          <a:p>
            <a:r>
              <a:rPr lang="fr-FR" sz="1050" dirty="0" err="1"/>
              <a:t>Property</a:t>
            </a:r>
            <a:endParaRPr lang="fr-FR" sz="1050" dirty="0"/>
          </a:p>
          <a:p>
            <a:r>
              <a:rPr lang="fr-FR" sz="1050" dirty="0"/>
              <a:t>Datation Location </a:t>
            </a:r>
            <a:r>
              <a:rPr lang="fr-FR" sz="1050" dirty="0" err="1"/>
              <a:t>Result</a:t>
            </a:r>
            <a:endParaRPr lang="fr-FR" sz="105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DB4678-11CD-4038-9DEB-F71C461A32C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61015" y="4538396"/>
            <a:ext cx="49019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CD38525-8582-4F9F-BC8C-CE3ECB321A53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4561015" y="1974687"/>
            <a:ext cx="4901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AAA2575-AFD6-49E6-B401-49BE82FE4751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2880232" y="1974687"/>
            <a:ext cx="4252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Espace réservé du contenu 1">
            <a:extLst>
              <a:ext uri="{FF2B5EF4-FFF2-40B4-BE49-F238E27FC236}">
                <a16:creationId xmlns:a16="http://schemas.microsoft.com/office/drawing/2014/main" id="{FBC29449-56FC-4C37-A3BD-F18F9CDA185D}"/>
              </a:ext>
            </a:extLst>
          </p:cNvPr>
          <p:cNvSpPr txBox="1">
            <a:spLocks/>
          </p:cNvSpPr>
          <p:nvPr/>
        </p:nvSpPr>
        <p:spPr>
          <a:xfrm>
            <a:off x="7996410" y="603315"/>
            <a:ext cx="4126460" cy="6026501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Phase déclaration</a:t>
            </a:r>
          </a:p>
          <a:p>
            <a:pPr lvl="1"/>
            <a:r>
              <a:rPr lang="fr-FR" sz="1800" dirty="0"/>
              <a:t>Définition du contexte</a:t>
            </a:r>
          </a:p>
          <a:p>
            <a:pPr marL="503971" lvl="1" indent="0">
              <a:buNone/>
            </a:pPr>
            <a:endParaRPr lang="fr-FR" sz="1800" dirty="0"/>
          </a:p>
          <a:p>
            <a:r>
              <a:rPr lang="fr-FR" sz="2400" dirty="0"/>
              <a:t>Phase d’initialisation</a:t>
            </a:r>
          </a:p>
          <a:p>
            <a:pPr lvl="1"/>
            <a:r>
              <a:rPr lang="fr-FR" sz="1800" dirty="0"/>
              <a:t>Envoi par le capteur des </a:t>
            </a:r>
            <a:r>
              <a:rPr lang="fr-FR" sz="1800" dirty="0" err="1"/>
              <a:t>méta-données</a:t>
            </a:r>
            <a:r>
              <a:rPr lang="fr-FR" sz="1800" dirty="0"/>
              <a:t> liées au dispositif d’acquisition</a:t>
            </a:r>
          </a:p>
          <a:p>
            <a:pPr lvl="1"/>
            <a:endParaRPr lang="fr-FR" sz="1800" dirty="0"/>
          </a:p>
          <a:p>
            <a:r>
              <a:rPr lang="fr-FR" sz="2400" dirty="0"/>
              <a:t>Phase opération</a:t>
            </a:r>
          </a:p>
          <a:p>
            <a:pPr lvl="1"/>
            <a:r>
              <a:rPr lang="fr-FR" sz="1800" dirty="0"/>
              <a:t>Envoi par le capteur des données spécifiques à chaque mesure </a:t>
            </a:r>
          </a:p>
          <a:p>
            <a:pPr lvl="1"/>
            <a:r>
              <a:rPr lang="fr-FR" sz="1800" dirty="0"/>
              <a:t>Reconstitution d’une observation complète à partir </a:t>
            </a:r>
          </a:p>
          <a:p>
            <a:pPr lvl="2"/>
            <a:r>
              <a:rPr lang="fr-FR" sz="1400" dirty="0"/>
              <a:t>Des </a:t>
            </a:r>
            <a:r>
              <a:rPr lang="fr-FR" sz="1400" dirty="0" err="1"/>
              <a:t>méta-données</a:t>
            </a:r>
            <a:r>
              <a:rPr lang="fr-FR" sz="1400" dirty="0"/>
              <a:t> capteur</a:t>
            </a:r>
          </a:p>
          <a:p>
            <a:pPr lvl="2"/>
            <a:r>
              <a:rPr lang="fr-FR" sz="1400" dirty="0"/>
              <a:t>Des métadonnées du contexte</a:t>
            </a:r>
          </a:p>
          <a:p>
            <a:pPr lvl="2"/>
            <a:r>
              <a:rPr lang="fr-FR" sz="1400" dirty="0"/>
              <a:t>Des données mesurées</a:t>
            </a:r>
          </a:p>
        </p:txBody>
      </p:sp>
      <p:sp>
        <p:nvSpPr>
          <p:cNvPr id="48" name="Espace réservé du contenu 1">
            <a:extLst>
              <a:ext uri="{FF2B5EF4-FFF2-40B4-BE49-F238E27FC236}">
                <a16:creationId xmlns:a16="http://schemas.microsoft.com/office/drawing/2014/main" id="{CD450BF3-AAF8-4674-915A-F9BA1B86DBC4}"/>
              </a:ext>
            </a:extLst>
          </p:cNvPr>
          <p:cNvSpPr txBox="1">
            <a:spLocks/>
          </p:cNvSpPr>
          <p:nvPr/>
        </p:nvSpPr>
        <p:spPr>
          <a:xfrm>
            <a:off x="856888" y="5700106"/>
            <a:ext cx="7271499" cy="1062625"/>
          </a:xfrm>
          <a:prstGeom prst="rect">
            <a:avLst/>
          </a:prstGeom>
        </p:spPr>
        <p:txBody>
          <a:bodyPr vert="horz" lIns="104271" tIns="52135" rIns="104271" bIns="52135" rtlCol="0">
            <a:normAutofit fontScale="550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193" dirty="0"/>
              <a:t>Utilisation des fonctions d’extension pour agréger les données envoyées en plusieurs étapes</a:t>
            </a:r>
            <a:endParaRPr lang="fr-FR" sz="1840" dirty="0"/>
          </a:p>
          <a:p>
            <a:r>
              <a:rPr lang="fr-FR" sz="3200" dirty="0"/>
              <a:t>Cette approche minimise les flux de données et maximise </a:t>
            </a:r>
            <a:r>
              <a:rPr lang="fr-FR" sz="3200"/>
              <a:t>la complétude</a:t>
            </a:r>
            <a:endParaRPr lang="fr-FR" sz="3200" dirty="0"/>
          </a:p>
          <a:p>
            <a:pPr marL="457202" lvl="1" indent="0">
              <a:buNone/>
            </a:pPr>
            <a:endParaRPr lang="fr-FR" sz="3193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9D03D3E-40DC-48F0-ABF6-77A4FBF0A133}"/>
              </a:ext>
            </a:extLst>
          </p:cNvPr>
          <p:cNvSpPr txBox="1"/>
          <p:nvPr/>
        </p:nvSpPr>
        <p:spPr>
          <a:xfrm>
            <a:off x="1421239" y="1081704"/>
            <a:ext cx="163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  <a:p>
            <a:pPr algn="ctr"/>
            <a:r>
              <a:rPr lang="fr-FR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157649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B48502C-2F91-44A1-9362-7071148E74C5}"/>
              </a:ext>
            </a:extLst>
          </p:cNvPr>
          <p:cNvSpPr/>
          <p:nvPr/>
        </p:nvSpPr>
        <p:spPr>
          <a:xfrm>
            <a:off x="2936230" y="5301464"/>
            <a:ext cx="7338986" cy="1502324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36611"/>
            <a:ext cx="9794599" cy="1015458"/>
          </a:xfrm>
        </p:spPr>
        <p:txBody>
          <a:bodyPr>
            <a:normAutofit/>
          </a:bodyPr>
          <a:lstStyle/>
          <a:p>
            <a:r>
              <a:rPr lang="fr-FR" dirty="0"/>
              <a:t>Mise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7509" y="-386304"/>
            <a:ext cx="538483" cy="321157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52395265-DA6F-475F-AD95-0600918274D8}"/>
              </a:ext>
            </a:extLst>
          </p:cNvPr>
          <p:cNvSpPr txBox="1">
            <a:spLocks/>
          </p:cNvSpPr>
          <p:nvPr/>
        </p:nvSpPr>
        <p:spPr>
          <a:xfrm>
            <a:off x="5674573" y="1111956"/>
            <a:ext cx="6194793" cy="4230543"/>
          </a:xfrm>
          <a:prstGeom prst="rect">
            <a:avLst/>
          </a:prstGeom>
        </p:spPr>
        <p:txBody>
          <a:bodyPr vert="horz" lIns="104271" tIns="52135" rIns="104271" bIns="52135" rtlCol="0">
            <a:normAutofit fontScale="6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193" dirty="0"/>
              <a:t>Mettre à disposition un standard fédérateur</a:t>
            </a:r>
          </a:p>
          <a:p>
            <a:pPr lvl="1"/>
            <a:r>
              <a:rPr lang="fr-FR" sz="2268" dirty="0"/>
              <a:t>Représentation unifiée des données </a:t>
            </a:r>
          </a:p>
          <a:p>
            <a:pPr lvl="1"/>
            <a:r>
              <a:rPr lang="fr-FR" sz="2268" dirty="0"/>
              <a:t>Faire converger les standards</a:t>
            </a:r>
          </a:p>
          <a:p>
            <a:pPr lvl="1"/>
            <a:endParaRPr lang="fr-FR" sz="2268" dirty="0"/>
          </a:p>
          <a:p>
            <a:r>
              <a:rPr lang="fr-FR" sz="3193" dirty="0"/>
              <a:t>Fournir des services liés aux données environnementales</a:t>
            </a:r>
            <a:endParaRPr lang="fr-FR" sz="2737" dirty="0"/>
          </a:p>
          <a:p>
            <a:pPr lvl="1"/>
            <a:r>
              <a:rPr lang="fr-FR" sz="2281" dirty="0"/>
              <a:t>Fourniture de connecteurs spécifiques pour des applications clientes</a:t>
            </a:r>
          </a:p>
          <a:p>
            <a:pPr lvl="1"/>
            <a:r>
              <a:rPr lang="fr-FR" sz="2281" dirty="0"/>
              <a:t>Fourniture de technologies de traitement (filtrage, prédiction, assimilation, représentation)</a:t>
            </a:r>
          </a:p>
          <a:p>
            <a:pPr lvl="1"/>
            <a:r>
              <a:rPr lang="fr-FR" sz="2281" dirty="0"/>
              <a:t>Fourniture d’extracteurs d’informations</a:t>
            </a:r>
          </a:p>
          <a:p>
            <a:pPr marL="457202" lvl="1" indent="0">
              <a:buNone/>
            </a:pPr>
            <a:endParaRPr lang="fr-FR" sz="2281" dirty="0"/>
          </a:p>
          <a:p>
            <a:r>
              <a:rPr lang="fr-FR" sz="3175" dirty="0"/>
              <a:t>Construire des applications dédiées aux données environnementales</a:t>
            </a:r>
          </a:p>
          <a:p>
            <a:pPr lvl="1"/>
            <a:r>
              <a:rPr lang="fr-FR" sz="2281" dirty="0"/>
              <a:t>Hébergement de données issues de réseaux de capteurs </a:t>
            </a:r>
          </a:p>
          <a:p>
            <a:pPr lvl="1"/>
            <a:r>
              <a:rPr lang="fr-FR" sz="2281" dirty="0"/>
              <a:t>Réalisation d’études et d’analyses</a:t>
            </a:r>
          </a:p>
          <a:p>
            <a:pPr lvl="1"/>
            <a:r>
              <a:rPr lang="fr-FR" sz="2281" dirty="0"/>
              <a:t>Intégration dans les environnements clients</a:t>
            </a:r>
          </a:p>
          <a:p>
            <a:pPr marL="457202" lvl="1" indent="0">
              <a:buNone/>
            </a:pPr>
            <a:endParaRPr lang="fr-FR" sz="3193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3F3F9DE-D4C4-4589-A5EA-DF2A74882E81}"/>
              </a:ext>
            </a:extLst>
          </p:cNvPr>
          <p:cNvGrpSpPr/>
          <p:nvPr/>
        </p:nvGrpSpPr>
        <p:grpSpPr>
          <a:xfrm>
            <a:off x="1230879" y="1165157"/>
            <a:ext cx="3688153" cy="4012223"/>
            <a:chOff x="1602266" y="1627798"/>
            <a:chExt cx="3820198" cy="407935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14E1DA5-CA1F-44CA-98B9-EBEBE0EBE1C5}"/>
                </a:ext>
              </a:extLst>
            </p:cNvPr>
            <p:cNvSpPr/>
            <p:nvPr/>
          </p:nvSpPr>
          <p:spPr>
            <a:xfrm rot="10800000" flipH="1" flipV="1">
              <a:off x="1602266" y="1682675"/>
              <a:ext cx="3145680" cy="629562"/>
            </a:xfrm>
            <a:prstGeom prst="roundRect">
              <a:avLst/>
            </a:prstGeom>
            <a:solidFill>
              <a:srgbClr val="00B05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Structure de données standard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F92C716-5A91-48D7-A4DE-0BDA24E76215}"/>
                </a:ext>
              </a:extLst>
            </p:cNvPr>
            <p:cNvSpPr/>
            <p:nvPr/>
          </p:nvSpPr>
          <p:spPr>
            <a:xfrm rot="10800000" flipH="1" flipV="1">
              <a:off x="1602266" y="2814312"/>
              <a:ext cx="3145680" cy="629563"/>
            </a:xfrm>
            <a:prstGeom prst="roundRect">
              <a:avLst/>
            </a:prstGeom>
            <a:solidFill>
              <a:srgbClr val="00B05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Connecteurs et composants standards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6A28B13-1115-4D64-A3E4-D63C85914DA4}"/>
                </a:ext>
              </a:extLst>
            </p:cNvPr>
            <p:cNvSpPr/>
            <p:nvPr/>
          </p:nvSpPr>
          <p:spPr>
            <a:xfrm rot="10800000" flipH="1" flipV="1">
              <a:off x="1602266" y="3945950"/>
              <a:ext cx="3145680" cy="6295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Kit d’architectures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AAA29B8-FC3D-4AAB-8B1A-1020CA8178FB}"/>
                </a:ext>
              </a:extLst>
            </p:cNvPr>
            <p:cNvSpPr/>
            <p:nvPr/>
          </p:nvSpPr>
          <p:spPr>
            <a:xfrm rot="10800000" flipH="1" flipV="1">
              <a:off x="1602266" y="5077589"/>
              <a:ext cx="3145680" cy="6295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Applications simplifiées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1064D2F-29E8-4C8A-B3F1-095DE3748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2464" y="3973069"/>
              <a:ext cx="0" cy="1652593"/>
            </a:xfrm>
            <a:prstGeom prst="straightConnector1">
              <a:avLst/>
            </a:prstGeom>
            <a:ln w="82550" cmpd="tri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F10C3F7-FA9A-42CE-89C0-D22DF73C289C}"/>
                </a:ext>
              </a:extLst>
            </p:cNvPr>
            <p:cNvSpPr txBox="1"/>
            <p:nvPr/>
          </p:nvSpPr>
          <p:spPr>
            <a:xfrm rot="5400000" flipH="1" flipV="1">
              <a:off x="4125644" y="4296235"/>
              <a:ext cx="1901844" cy="55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52" dirty="0"/>
                <a:t>Hors périmètre initial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7A429D9-AC7A-4B94-9261-FAC8C0390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2464" y="1627798"/>
              <a:ext cx="0" cy="1870316"/>
            </a:xfrm>
            <a:prstGeom prst="straightConnector1">
              <a:avLst/>
            </a:prstGeom>
            <a:ln w="82550" cmpd="tri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0EDE185-BED4-4538-B9DD-C9123542E1B7}"/>
                </a:ext>
              </a:extLst>
            </p:cNvPr>
            <p:cNvSpPr txBox="1"/>
            <p:nvPr/>
          </p:nvSpPr>
          <p:spPr>
            <a:xfrm rot="5400000" flipH="1" flipV="1">
              <a:off x="4361140" y="2150595"/>
              <a:ext cx="1448129" cy="55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52" dirty="0"/>
                <a:t>Périmètre initial</a:t>
              </a:r>
            </a:p>
          </p:txBody>
        </p:sp>
        <p:sp>
          <p:nvSpPr>
            <p:cNvPr id="19" name="Flèche : haut 18">
              <a:extLst>
                <a:ext uri="{FF2B5EF4-FFF2-40B4-BE49-F238E27FC236}">
                  <a16:creationId xmlns:a16="http://schemas.microsoft.com/office/drawing/2014/main" id="{FA0BAE00-1724-44EB-8FCB-B8012C6DF7BC}"/>
                </a:ext>
              </a:extLst>
            </p:cNvPr>
            <p:cNvSpPr/>
            <p:nvPr/>
          </p:nvSpPr>
          <p:spPr>
            <a:xfrm flipH="1" flipV="1">
              <a:off x="3010032" y="2354941"/>
              <a:ext cx="330147" cy="41666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52"/>
            </a:p>
          </p:txBody>
        </p:sp>
        <p:sp>
          <p:nvSpPr>
            <p:cNvPr id="20" name="Flèche : haut 19">
              <a:extLst>
                <a:ext uri="{FF2B5EF4-FFF2-40B4-BE49-F238E27FC236}">
                  <a16:creationId xmlns:a16="http://schemas.microsoft.com/office/drawing/2014/main" id="{42433F93-7474-40A8-A3A6-07249C82F5D5}"/>
                </a:ext>
              </a:extLst>
            </p:cNvPr>
            <p:cNvSpPr/>
            <p:nvPr/>
          </p:nvSpPr>
          <p:spPr>
            <a:xfrm flipH="1" flipV="1">
              <a:off x="3010032" y="3486580"/>
              <a:ext cx="330147" cy="41666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52"/>
            </a:p>
          </p:txBody>
        </p:sp>
        <p:sp>
          <p:nvSpPr>
            <p:cNvPr id="21" name="Flèche : haut 20">
              <a:extLst>
                <a:ext uri="{FF2B5EF4-FFF2-40B4-BE49-F238E27FC236}">
                  <a16:creationId xmlns:a16="http://schemas.microsoft.com/office/drawing/2014/main" id="{BCD300B0-D16F-4A96-87AE-902FA3E1515B}"/>
                </a:ext>
              </a:extLst>
            </p:cNvPr>
            <p:cNvSpPr/>
            <p:nvPr/>
          </p:nvSpPr>
          <p:spPr>
            <a:xfrm flipH="1" flipV="1">
              <a:off x="3010032" y="4618218"/>
              <a:ext cx="330147" cy="41666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52"/>
            </a:p>
          </p:txBody>
        </p:sp>
      </p:grpSp>
      <p:sp>
        <p:nvSpPr>
          <p:cNvPr id="22" name="Espace réservé du contenu 1">
            <a:extLst>
              <a:ext uri="{FF2B5EF4-FFF2-40B4-BE49-F238E27FC236}">
                <a16:creationId xmlns:a16="http://schemas.microsoft.com/office/drawing/2014/main" id="{96D341A1-656B-403A-A4E4-AAC40A655582}"/>
              </a:ext>
            </a:extLst>
          </p:cNvPr>
          <p:cNvSpPr txBox="1">
            <a:spLocks/>
          </p:cNvSpPr>
          <p:nvPr/>
        </p:nvSpPr>
        <p:spPr>
          <a:xfrm>
            <a:off x="3196973" y="5355586"/>
            <a:ext cx="6917988" cy="1502325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2" lvl="1" indent="0">
              <a:buNone/>
            </a:pPr>
            <a:r>
              <a:rPr lang="fr-FR" sz="2281" dirty="0"/>
              <a:t>Fournisseurs de plateformes et de services</a:t>
            </a:r>
          </a:p>
          <a:p>
            <a:pPr marL="457202" lvl="1" indent="0">
              <a:buNone/>
            </a:pPr>
            <a:r>
              <a:rPr lang="fr-FR" sz="2281" dirty="0"/>
              <a:t>Fournisseurs de logiciel de conception, d’étude et d’exploitation</a:t>
            </a:r>
          </a:p>
          <a:p>
            <a:pPr marL="457202" lvl="1" indent="0">
              <a:buNone/>
            </a:pPr>
            <a:r>
              <a:rPr lang="fr-FR" sz="2281" dirty="0"/>
              <a:t>Gestionnaires de flottes de capteurs </a:t>
            </a:r>
          </a:p>
          <a:p>
            <a:pPr marL="457202" lvl="1" indent="0">
              <a:buNone/>
            </a:pPr>
            <a:r>
              <a:rPr lang="fr-FR" sz="2281" dirty="0"/>
              <a:t>Intégrateurs de systèmes de mesure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633CC2-EDEB-4571-B007-35CEF4C51FC2}"/>
              </a:ext>
            </a:extLst>
          </p:cNvPr>
          <p:cNvSpPr txBox="1"/>
          <p:nvPr/>
        </p:nvSpPr>
        <p:spPr>
          <a:xfrm rot="16200000">
            <a:off x="2688222" y="5866008"/>
            <a:ext cx="1283404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77" b="1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65223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4" y="2504783"/>
            <a:ext cx="11114028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b="1" dirty="0"/>
              <a:t>Principes complémentaires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73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26699"/>
            <a:ext cx="9794599" cy="957480"/>
          </a:xfrm>
        </p:spPr>
        <p:txBody>
          <a:bodyPr/>
          <a:lstStyle/>
          <a:p>
            <a:r>
              <a:rPr lang="fr-FR" dirty="0"/>
              <a:t>Modélisation : structures</a:t>
            </a:r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649770" y="1950890"/>
            <a:ext cx="7693486" cy="620924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76" dirty="0"/>
              <a:t>Gestion d’équivalence de structures </a:t>
            </a:r>
            <a:r>
              <a:rPr lang="fr-FR" sz="2576"/>
              <a:t>de données</a:t>
            </a:r>
            <a:endParaRPr lang="fr-FR" sz="2576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DA613E-4056-4157-AFB4-2DFFC8473C1E}"/>
              </a:ext>
            </a:extLst>
          </p:cNvPr>
          <p:cNvSpPr/>
          <p:nvPr/>
        </p:nvSpPr>
        <p:spPr>
          <a:xfrm>
            <a:off x="5665198" y="2710447"/>
            <a:ext cx="1631871" cy="646356"/>
          </a:xfrm>
          <a:prstGeom prst="roundRect">
            <a:avLst/>
          </a:prstGeom>
          <a:solidFill>
            <a:srgbClr val="196B7F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Format « neutre »</a:t>
            </a:r>
          </a:p>
        </p:txBody>
      </p:sp>
      <p:graphicFrame>
        <p:nvGraphicFramePr>
          <p:cNvPr id="9" name="Tableau 11">
            <a:extLst>
              <a:ext uri="{FF2B5EF4-FFF2-40B4-BE49-F238E27FC236}">
                <a16:creationId xmlns:a16="http://schemas.microsoft.com/office/drawing/2014/main" id="{4F38E860-B9BB-49ED-AF7A-23416C5F4827}"/>
              </a:ext>
            </a:extLst>
          </p:cNvPr>
          <p:cNvGraphicFramePr>
            <a:graphicFrameLocks/>
          </p:cNvGraphicFramePr>
          <p:nvPr/>
        </p:nvGraphicFramePr>
        <p:xfrm>
          <a:off x="4759782" y="3556280"/>
          <a:ext cx="958449" cy="150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78">
                  <a:extLst>
                    <a:ext uri="{9D8B030D-6E8A-4147-A177-3AD203B41FA5}">
                      <a16:colId xmlns:a16="http://schemas.microsoft.com/office/drawing/2014/main" val="4224020966"/>
                    </a:ext>
                  </a:extLst>
                </a:gridCol>
                <a:gridCol w="593071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Time *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T1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Tref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T2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DT1-2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T3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DT2-3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214578348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T4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DT3-4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463281607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T5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DT4-5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232702271"/>
                  </a:ext>
                </a:extLst>
              </a:tr>
            </a:tbl>
          </a:graphicData>
        </a:graphic>
      </p:graphicFrame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35DEE2F9-93CD-4AC3-817F-388EC75190F5}"/>
              </a:ext>
            </a:extLst>
          </p:cNvPr>
          <p:cNvGraphicFramePr>
            <a:graphicFrameLocks/>
          </p:cNvGraphicFramePr>
          <p:nvPr/>
        </p:nvGraphicFramePr>
        <p:xfrm>
          <a:off x="5886568" y="3556281"/>
          <a:ext cx="647580" cy="14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 err="1"/>
                        <a:t>Space</a:t>
                      </a:r>
                      <a:r>
                        <a:rPr lang="fr-FR" sz="1100" dirty="0"/>
                        <a:t> *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 err="1"/>
                        <a:t>Pref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P1-2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P2-3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825714330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P3-4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516877914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4D83E699-175D-4C31-BE07-DB90C96A9B4A}"/>
              </a:ext>
            </a:extLst>
          </p:cNvPr>
          <p:cNvGraphicFramePr>
            <a:graphicFrameLocks/>
          </p:cNvGraphicFramePr>
          <p:nvPr/>
        </p:nvGraphicFramePr>
        <p:xfrm>
          <a:off x="6691107" y="3556281"/>
          <a:ext cx="647580" cy="66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/>
                        <a:t>Variable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B7EB8F6-8D52-4E9D-8210-016E0FAAF14B}"/>
              </a:ext>
            </a:extLst>
          </p:cNvPr>
          <p:cNvGraphicFramePr>
            <a:graphicFrameLocks/>
          </p:cNvGraphicFramePr>
          <p:nvPr/>
        </p:nvGraphicFramePr>
        <p:xfrm>
          <a:off x="7436154" y="3556281"/>
          <a:ext cx="539680" cy="14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Data</a:t>
                      </a:r>
                      <a:r>
                        <a:rPr lang="fr-FR" sz="1000" dirty="0"/>
                        <a:t> 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411164568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Val20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85938846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C022ECD-C77D-4574-8403-388F748F0342}"/>
              </a:ext>
            </a:extLst>
          </p:cNvPr>
          <p:cNvSpPr/>
          <p:nvPr/>
        </p:nvSpPr>
        <p:spPr>
          <a:xfrm>
            <a:off x="9593552" y="2673646"/>
            <a:ext cx="1784601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Format «</a:t>
            </a:r>
            <a:r>
              <a:rPr lang="fr-FR" dirty="0" err="1"/>
              <a:t>interleaved</a:t>
            </a:r>
            <a:r>
              <a:rPr lang="fr-FR" dirty="0"/>
              <a:t>»</a:t>
            </a:r>
          </a:p>
        </p:txBody>
      </p:sp>
      <p:graphicFrame>
        <p:nvGraphicFramePr>
          <p:cNvPr id="14" name="Tableau 11">
            <a:extLst>
              <a:ext uri="{FF2B5EF4-FFF2-40B4-BE49-F238E27FC236}">
                <a16:creationId xmlns:a16="http://schemas.microsoft.com/office/drawing/2014/main" id="{B4AA5BB4-A87C-4D6E-A839-56A1DB17F8B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114326" y="3556281"/>
          <a:ext cx="2590320" cy="14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1792911921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905076484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3636296814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/>
                        <a:t>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Space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Variable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10802000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T5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Val20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8A169F5-EB00-4AB6-8D54-EF4528BF93C6}"/>
              </a:ext>
            </a:extLst>
          </p:cNvPr>
          <p:cNvSpPr/>
          <p:nvPr/>
        </p:nvSpPr>
        <p:spPr>
          <a:xfrm>
            <a:off x="1402590" y="2673646"/>
            <a:ext cx="1631871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Format « </a:t>
            </a:r>
            <a:r>
              <a:rPr lang="fr-FR" sz="1814" dirty="0" err="1"/>
              <a:t>grid</a:t>
            </a:r>
            <a:r>
              <a:rPr lang="fr-FR" sz="1814" dirty="0"/>
              <a:t> » **</a:t>
            </a:r>
          </a:p>
        </p:txBody>
      </p:sp>
      <p:graphicFrame>
        <p:nvGraphicFramePr>
          <p:cNvPr id="16" name="Tableau 11">
            <a:extLst>
              <a:ext uri="{FF2B5EF4-FFF2-40B4-BE49-F238E27FC236}">
                <a16:creationId xmlns:a16="http://schemas.microsoft.com/office/drawing/2014/main" id="{82B9FA24-7120-4784-8E73-AFEBBD2B5F1C}"/>
              </a:ext>
            </a:extLst>
          </p:cNvPr>
          <p:cNvGraphicFramePr>
            <a:graphicFrameLocks/>
          </p:cNvGraphicFramePr>
          <p:nvPr/>
        </p:nvGraphicFramePr>
        <p:xfrm>
          <a:off x="921811" y="3519480"/>
          <a:ext cx="593071" cy="10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71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Time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Tref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Nb</a:t>
                      </a:r>
                      <a:endParaRPr lang="fr-FR" sz="1100" dirty="0">
                        <a:latin typeface="Symbol" panose="05050102010706020507" pitchFamily="18" charset="2"/>
                      </a:endParaRP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2145783486"/>
                  </a:ext>
                </a:extLst>
              </a:tr>
            </a:tbl>
          </a:graphicData>
        </a:graphic>
      </p:graphicFrame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DB119B0D-CB17-4E63-A045-9A98E91A9982}"/>
              </a:ext>
            </a:extLst>
          </p:cNvPr>
          <p:cNvGraphicFramePr>
            <a:graphicFrameLocks/>
          </p:cNvGraphicFramePr>
          <p:nvPr/>
        </p:nvGraphicFramePr>
        <p:xfrm>
          <a:off x="1722714" y="3519480"/>
          <a:ext cx="647580" cy="10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 err="1"/>
                        <a:t>Space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 err="1"/>
                        <a:t>Pref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Nb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825714330"/>
                  </a:ext>
                </a:extLst>
              </a:tr>
            </a:tbl>
          </a:graphicData>
        </a:graphic>
      </p:graphicFrame>
      <p:graphicFrame>
        <p:nvGraphicFramePr>
          <p:cNvPr id="18" name="Tableau 11">
            <a:extLst>
              <a:ext uri="{FF2B5EF4-FFF2-40B4-BE49-F238E27FC236}">
                <a16:creationId xmlns:a16="http://schemas.microsoft.com/office/drawing/2014/main" id="{7EEFA2B1-A641-4AA4-9C8E-6AB493B3F9F8}"/>
              </a:ext>
            </a:extLst>
          </p:cNvPr>
          <p:cNvGraphicFramePr>
            <a:graphicFrameLocks/>
          </p:cNvGraphicFramePr>
          <p:nvPr/>
        </p:nvGraphicFramePr>
        <p:xfrm>
          <a:off x="2547003" y="3519480"/>
          <a:ext cx="647580" cy="66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/>
                        <a:t>Variable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8BCFB39-72AA-41FC-8A0B-BAC8193248EC}"/>
              </a:ext>
            </a:extLst>
          </p:cNvPr>
          <p:cNvGraphicFramePr>
            <a:graphicFrameLocks/>
          </p:cNvGraphicFramePr>
          <p:nvPr/>
        </p:nvGraphicFramePr>
        <p:xfrm>
          <a:off x="3371293" y="3519480"/>
          <a:ext cx="647580" cy="125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411164568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Val20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85938846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AD395E-E40B-4A34-8204-893CD6F4510D}"/>
              </a:ext>
            </a:extLst>
          </p:cNvPr>
          <p:cNvCxnSpPr>
            <a:cxnSpLocks/>
          </p:cNvCxnSpPr>
          <p:nvPr/>
        </p:nvCxnSpPr>
        <p:spPr>
          <a:xfrm>
            <a:off x="3105705" y="2996824"/>
            <a:ext cx="2453956" cy="0"/>
          </a:xfrm>
          <a:prstGeom prst="straightConnector1">
            <a:avLst/>
          </a:prstGeom>
          <a:ln w="82550" cmpd="tri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EFB38F-A190-499F-9659-195D87985938}"/>
              </a:ext>
            </a:extLst>
          </p:cNvPr>
          <p:cNvCxnSpPr>
            <a:cxnSpLocks/>
          </p:cNvCxnSpPr>
          <p:nvPr/>
        </p:nvCxnSpPr>
        <p:spPr>
          <a:xfrm flipV="1">
            <a:off x="7358437" y="2996825"/>
            <a:ext cx="2150792" cy="11865"/>
          </a:xfrm>
          <a:prstGeom prst="straightConnector1">
            <a:avLst/>
          </a:prstGeom>
          <a:ln w="82550" cmpd="tri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6E89361-9124-4082-A2C0-6207C67A6E97}"/>
              </a:ext>
            </a:extLst>
          </p:cNvPr>
          <p:cNvSpPr txBox="1"/>
          <p:nvPr/>
        </p:nvSpPr>
        <p:spPr>
          <a:xfrm>
            <a:off x="4028737" y="2654597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bijectif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221F41-D877-4E18-BDD5-FA92C681DBDE}"/>
              </a:ext>
            </a:extLst>
          </p:cNvPr>
          <p:cNvSpPr txBox="1"/>
          <p:nvPr/>
        </p:nvSpPr>
        <p:spPr>
          <a:xfrm>
            <a:off x="8126279" y="2642808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bijectif</a:t>
            </a: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0AE66CC0-37FD-495C-BE82-632EAEE09C9D}"/>
              </a:ext>
            </a:extLst>
          </p:cNvPr>
          <p:cNvSpPr/>
          <p:nvPr/>
        </p:nvSpPr>
        <p:spPr>
          <a:xfrm rot="16200000">
            <a:off x="1961547" y="3970158"/>
            <a:ext cx="237743" cy="2376461"/>
          </a:xfrm>
          <a:prstGeom prst="leftBrace">
            <a:avLst>
              <a:gd name="adj1" fmla="val 113072"/>
              <a:gd name="adj2" fmla="val 51247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E4800C5-0E67-4A00-B803-5D0EF1C678DD}"/>
              </a:ext>
            </a:extLst>
          </p:cNvPr>
          <p:cNvSpPr txBox="1"/>
          <p:nvPr/>
        </p:nvSpPr>
        <p:spPr>
          <a:xfrm>
            <a:off x="1708389" y="4833341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7 valeurs</a:t>
            </a:r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BE4FC514-CC44-4EBD-9915-72CA054F3AD6}"/>
              </a:ext>
            </a:extLst>
          </p:cNvPr>
          <p:cNvSpPr/>
          <p:nvPr/>
        </p:nvSpPr>
        <p:spPr>
          <a:xfrm rot="16200000">
            <a:off x="6168428" y="4060637"/>
            <a:ext cx="237743" cy="2376461"/>
          </a:xfrm>
          <a:prstGeom prst="leftBrace">
            <a:avLst>
              <a:gd name="adj1" fmla="val 113072"/>
              <a:gd name="adj2" fmla="val 51247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008FA2-2A98-421E-A924-F1D724D5DC42}"/>
              </a:ext>
            </a:extLst>
          </p:cNvPr>
          <p:cNvSpPr txBox="1"/>
          <p:nvPr/>
        </p:nvSpPr>
        <p:spPr>
          <a:xfrm>
            <a:off x="5915270" y="4923820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10 valeurs</a:t>
            </a:r>
          </a:p>
        </p:txBody>
      </p:sp>
      <p:sp>
        <p:nvSpPr>
          <p:cNvPr id="29" name="Accolade ouvrante 28">
            <a:extLst>
              <a:ext uri="{FF2B5EF4-FFF2-40B4-BE49-F238E27FC236}">
                <a16:creationId xmlns:a16="http://schemas.microsoft.com/office/drawing/2014/main" id="{AB088B24-74FA-4F7F-8C05-F02395918783}"/>
              </a:ext>
            </a:extLst>
          </p:cNvPr>
          <p:cNvSpPr/>
          <p:nvPr/>
        </p:nvSpPr>
        <p:spPr>
          <a:xfrm rot="16200000">
            <a:off x="10053981" y="4299337"/>
            <a:ext cx="237743" cy="1959047"/>
          </a:xfrm>
          <a:prstGeom prst="leftBrace">
            <a:avLst>
              <a:gd name="adj1" fmla="val 113072"/>
              <a:gd name="adj2" fmla="val 51247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B0E3DF2-A767-4F38-B759-63F8FA83C752}"/>
              </a:ext>
            </a:extLst>
          </p:cNvPr>
          <p:cNvSpPr txBox="1"/>
          <p:nvPr/>
        </p:nvSpPr>
        <p:spPr>
          <a:xfrm>
            <a:off x="9513113" y="4953814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60 valeurs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DAEEB1A-53F5-4B37-ADC5-9CC543C077C8}"/>
              </a:ext>
            </a:extLst>
          </p:cNvPr>
          <p:cNvSpPr txBox="1"/>
          <p:nvPr/>
        </p:nvSpPr>
        <p:spPr>
          <a:xfrm>
            <a:off x="681173" y="5637559"/>
            <a:ext cx="600993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   * Format réduit dates, points : référence + unité + écart (entier « int32 »)</a:t>
            </a:r>
          </a:p>
          <a:p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** Si 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P ou 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T constant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D57CEFF-D650-4BAC-9E58-FE2196A86A6C}"/>
              </a:ext>
            </a:extLst>
          </p:cNvPr>
          <p:cNvSpPr/>
          <p:nvPr/>
        </p:nvSpPr>
        <p:spPr>
          <a:xfrm>
            <a:off x="8839937" y="2584296"/>
            <a:ext cx="3163525" cy="2996618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70F56A7-6AD0-41A5-830E-EE80F5B3A34D}"/>
              </a:ext>
            </a:extLst>
          </p:cNvPr>
          <p:cNvSpPr/>
          <p:nvPr/>
        </p:nvSpPr>
        <p:spPr>
          <a:xfrm>
            <a:off x="713826" y="2571815"/>
            <a:ext cx="3400831" cy="2996618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E30CD8B-A108-4BDF-A5D4-66D8F43942DA}"/>
              </a:ext>
            </a:extLst>
          </p:cNvPr>
          <p:cNvSpPr/>
          <p:nvPr/>
        </p:nvSpPr>
        <p:spPr>
          <a:xfrm>
            <a:off x="4751804" y="2632779"/>
            <a:ext cx="3400831" cy="2996618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32" name="Espace réservé du contenu 1">
            <a:extLst>
              <a:ext uri="{FF2B5EF4-FFF2-40B4-BE49-F238E27FC236}">
                <a16:creationId xmlns:a16="http://schemas.microsoft.com/office/drawing/2014/main" id="{F759C797-CB0C-4BB9-B9A4-40D471B7A330}"/>
              </a:ext>
            </a:extLst>
          </p:cNvPr>
          <p:cNvSpPr txBox="1">
            <a:spLocks/>
          </p:cNvSpPr>
          <p:nvPr/>
        </p:nvSpPr>
        <p:spPr>
          <a:xfrm>
            <a:off x="8982608" y="1840218"/>
            <a:ext cx="2897634" cy="620924"/>
          </a:xfrm>
          <a:prstGeom prst="rect">
            <a:avLst/>
          </a:prstGeom>
        </p:spPr>
        <p:txBody>
          <a:bodyPr vert="horz" lIns="104271" tIns="52135" rIns="104271" bIns="52135" rtlCol="0">
            <a:normAutofit fontScale="6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576" dirty="0">
                <a:solidFill>
                  <a:srgbClr val="3262B6"/>
                </a:solidFill>
              </a:rPr>
              <a:t>Exemple : mesure en quatre points à cinq instants</a:t>
            </a:r>
          </a:p>
        </p:txBody>
      </p:sp>
    </p:spTree>
    <p:extLst>
      <p:ext uri="{BB962C8B-B14F-4D97-AF65-F5344CB8AC3E}">
        <p14:creationId xmlns:p14="http://schemas.microsoft.com/office/powerpoint/2010/main" val="370493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12" y="66749"/>
            <a:ext cx="9794599" cy="957480"/>
          </a:xfrm>
        </p:spPr>
        <p:txBody>
          <a:bodyPr/>
          <a:lstStyle/>
          <a:p>
            <a:r>
              <a:rPr lang="fr-FR" dirty="0" err="1"/>
              <a:t>Xarray</a:t>
            </a:r>
            <a:r>
              <a:rPr lang="fr-FR" dirty="0"/>
              <a:t> – mapping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49420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57DB8C35-3FE9-43D2-9AC4-F31670A64FEF}"/>
              </a:ext>
            </a:extLst>
          </p:cNvPr>
          <p:cNvSpPr txBox="1">
            <a:spLocks/>
          </p:cNvSpPr>
          <p:nvPr/>
        </p:nvSpPr>
        <p:spPr>
          <a:xfrm>
            <a:off x="629998" y="3429000"/>
            <a:ext cx="8342551" cy="3152774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Xarray</a:t>
            </a:r>
            <a:r>
              <a:rPr lang="fr-FR" sz="2000" dirty="0"/>
              <a:t> </a:t>
            </a:r>
          </a:p>
          <a:p>
            <a:pPr lvl="1"/>
            <a:r>
              <a:rPr lang="fr-FR" sz="1560" dirty="0"/>
              <a:t>Data : matrice de données (ex. </a:t>
            </a:r>
            <a:r>
              <a:rPr lang="fr-FR" sz="1560" dirty="0" err="1"/>
              <a:t>numpy</a:t>
            </a:r>
            <a:r>
              <a:rPr lang="fr-FR" sz="1560" dirty="0"/>
              <a:t> </a:t>
            </a:r>
            <a:r>
              <a:rPr lang="fr-FR" sz="1560" dirty="0" err="1"/>
              <a:t>ndarray</a:t>
            </a:r>
            <a:r>
              <a:rPr lang="fr-FR" sz="1560" dirty="0"/>
              <a:t>)</a:t>
            </a:r>
          </a:p>
          <a:p>
            <a:pPr lvl="1"/>
            <a:r>
              <a:rPr lang="fr-FR" sz="1600" dirty="0" err="1"/>
              <a:t>Coords</a:t>
            </a:r>
            <a:r>
              <a:rPr lang="fr-FR" sz="1600" dirty="0"/>
              <a:t> : matrice des index sous la forme : (</a:t>
            </a:r>
            <a:r>
              <a:rPr lang="fr-FR" sz="1600" dirty="0" err="1"/>
              <a:t>dims</a:t>
            </a:r>
            <a:r>
              <a:rPr lang="fr-FR" sz="1600" dirty="0"/>
              <a:t>, data, </a:t>
            </a:r>
            <a:r>
              <a:rPr lang="fr-FR" sz="1600" dirty="0" err="1"/>
              <a:t>attrs</a:t>
            </a:r>
            <a:r>
              <a:rPr lang="fr-FR" sz="1600" dirty="0"/>
              <a:t>)</a:t>
            </a:r>
            <a:endParaRPr lang="fr-FR" sz="1400" dirty="0"/>
          </a:p>
          <a:p>
            <a:pPr lvl="1"/>
            <a:r>
              <a:rPr lang="fr-FR" sz="1600" dirty="0" err="1"/>
              <a:t>Dims</a:t>
            </a:r>
            <a:r>
              <a:rPr lang="fr-FR" sz="1600" dirty="0"/>
              <a:t> : nom des dimensions</a:t>
            </a:r>
          </a:p>
          <a:p>
            <a:pPr lvl="1"/>
            <a:r>
              <a:rPr lang="fr-FR" sz="1600" dirty="0" err="1"/>
              <a:t>Attrs</a:t>
            </a:r>
            <a:r>
              <a:rPr lang="fr-FR" sz="1600" dirty="0"/>
              <a:t> : dictionnaire d’attribut (pour data ou </a:t>
            </a:r>
            <a:r>
              <a:rPr lang="fr-FR" sz="1600" dirty="0" err="1"/>
              <a:t>coord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Name</a:t>
            </a:r>
          </a:p>
          <a:p>
            <a:r>
              <a:rPr lang="fr-FR" sz="2040" dirty="0"/>
              <a:t>Mapping </a:t>
            </a:r>
          </a:p>
          <a:p>
            <a:pPr lvl="1"/>
            <a:r>
              <a:rPr lang="fr-FR" sz="1600" dirty="0" err="1"/>
              <a:t>Dims</a:t>
            </a:r>
            <a:r>
              <a:rPr lang="fr-FR" sz="1600" dirty="0"/>
              <a:t> : </a:t>
            </a:r>
            <a:r>
              <a:rPr lang="fr-FR" sz="1600" dirty="0" err="1"/>
              <a:t>dat</a:t>
            </a:r>
            <a:r>
              <a:rPr lang="fr-FR" sz="1600" dirty="0"/>
              <a:t>/</a:t>
            </a:r>
            <a:r>
              <a:rPr lang="fr-FR" sz="1600" dirty="0" err="1"/>
              <a:t>loc</a:t>
            </a:r>
            <a:r>
              <a:rPr lang="fr-FR" sz="1600" dirty="0"/>
              <a:t>/</a:t>
            </a:r>
            <a:r>
              <a:rPr lang="fr-FR" sz="1600" dirty="0" err="1"/>
              <a:t>prp</a:t>
            </a:r>
            <a:r>
              <a:rPr lang="fr-FR" sz="1600" dirty="0"/>
              <a:t> ou réduite si nombre d’axes &lt; 3</a:t>
            </a:r>
          </a:p>
          <a:p>
            <a:pPr lvl="1"/>
            <a:r>
              <a:rPr lang="fr-FR" sz="1600" dirty="0"/>
              <a:t>Data : matrice de </a:t>
            </a:r>
            <a:r>
              <a:rPr lang="fr-FR" sz="1600" dirty="0" err="1"/>
              <a:t>Result</a:t>
            </a:r>
            <a:r>
              <a:rPr lang="fr-FR" sz="1600" dirty="0"/>
              <a:t> recalculée suivant la dimension choisie</a:t>
            </a:r>
          </a:p>
          <a:p>
            <a:pPr lvl="1"/>
            <a:r>
              <a:rPr lang="fr-FR" sz="1600" dirty="0" err="1"/>
              <a:t>Coords</a:t>
            </a:r>
            <a:r>
              <a:rPr lang="fr-FR" sz="1600" dirty="0"/>
              <a:t> : listes de datation/location/</a:t>
            </a:r>
            <a:r>
              <a:rPr lang="fr-FR" sz="1600" dirty="0" err="1"/>
              <a:t>property</a:t>
            </a:r>
            <a:endParaRPr lang="fr-FR" sz="1600" dirty="0"/>
          </a:p>
          <a:p>
            <a:pPr lvl="1"/>
            <a:r>
              <a:rPr lang="fr-FR" sz="1600" dirty="0" err="1"/>
              <a:t>Attrs</a:t>
            </a:r>
            <a:r>
              <a:rPr lang="fr-FR" sz="1600" dirty="0"/>
              <a:t> : attributs positionnés </a:t>
            </a:r>
          </a:p>
          <a:p>
            <a:pPr lvl="1"/>
            <a:r>
              <a:rPr lang="fr-FR" sz="1600" dirty="0"/>
              <a:t>Name : </a:t>
            </a:r>
            <a:r>
              <a:rPr lang="fr-FR" sz="1600" dirty="0" err="1"/>
              <a:t>obs_name</a:t>
            </a:r>
            <a:endParaRPr lang="fr-FR" sz="16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EFA2542-75FF-42B3-A78A-021513739653}"/>
              </a:ext>
            </a:extLst>
          </p:cNvPr>
          <p:cNvGrpSpPr/>
          <p:nvPr/>
        </p:nvGrpSpPr>
        <p:grpSpPr>
          <a:xfrm>
            <a:off x="3562635" y="1410556"/>
            <a:ext cx="463042" cy="1404938"/>
            <a:chOff x="4013956" y="1909907"/>
            <a:chExt cx="463042" cy="1404938"/>
          </a:xfrm>
        </p:grpSpPr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02302490-09A5-4AAA-827F-A260C9102B65}"/>
                </a:ext>
              </a:extLst>
            </p:cNvPr>
            <p:cNvSpPr/>
            <p:nvPr/>
          </p:nvSpPr>
          <p:spPr>
            <a:xfrm>
              <a:off x="4014496" y="190990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409F9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12E673C-D282-4FEB-B2C4-B0EFD71D3FC9}"/>
                </a:ext>
              </a:extLst>
            </p:cNvPr>
            <p:cNvGrpSpPr/>
            <p:nvPr/>
          </p:nvGrpSpPr>
          <p:grpSpPr>
            <a:xfrm>
              <a:off x="4013956" y="1911711"/>
              <a:ext cx="463042" cy="1401331"/>
              <a:chOff x="3962034" y="1816055"/>
              <a:chExt cx="463042" cy="1401331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423CD259-F116-4A62-B9DF-5D69993D2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C94D92A-7296-4E71-AC64-5AF505793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8B892BD6-76A3-48EA-B89B-B275C46CE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6266FEC7-BB2A-4906-A4E6-536DF63BF2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BA25314-590B-4934-8E73-E0B1A3B30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D1502FB-1870-427B-A59E-8122E1E26D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3E501EAC-9039-4CFB-B61D-DEE8BC2702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A0CAD1E2-FB87-4592-8FCA-F104F6DD1F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9A6A33B0-386E-42BF-A2E4-B14FE4BD8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66A287ED-B9B1-4FED-8D3E-83FFC6D8E6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FF6F6B1-E1D7-4971-904E-30506D337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E872C5F-1E66-4211-A8ED-D5671A4E6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0DB180A9-1D02-47A0-AC54-9A746D3BB49B}"/>
                </a:ext>
              </a:extLst>
            </p:cNvPr>
            <p:cNvSpPr/>
            <p:nvPr/>
          </p:nvSpPr>
          <p:spPr>
            <a:xfrm>
              <a:off x="4014496" y="190990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A6DA7ABE-800B-428D-AFD1-5507125A8A3C}"/>
              </a:ext>
            </a:extLst>
          </p:cNvPr>
          <p:cNvGrpSpPr/>
          <p:nvPr/>
        </p:nvGrpSpPr>
        <p:grpSpPr>
          <a:xfrm>
            <a:off x="2345432" y="1898096"/>
            <a:ext cx="1221581" cy="919162"/>
            <a:chOff x="2609007" y="2314280"/>
            <a:chExt cx="1221581" cy="919162"/>
          </a:xfrm>
        </p:grpSpPr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0AECA747-5510-4F84-BB97-B08C7D73B14B}"/>
                </a:ext>
              </a:extLst>
            </p:cNvPr>
            <p:cNvSpPr/>
            <p:nvPr/>
          </p:nvSpPr>
          <p:spPr>
            <a:xfrm>
              <a:off x="2609007" y="2314280"/>
              <a:ext cx="1221581" cy="919162"/>
            </a:xfrm>
            <a:custGeom>
              <a:avLst/>
              <a:gdLst>
                <a:gd name="connsiteX0" fmla="*/ 0 w 1221581"/>
                <a:gd name="connsiteY0" fmla="*/ 916781 h 919162"/>
                <a:gd name="connsiteX1" fmla="*/ 0 w 1221581"/>
                <a:gd name="connsiteY1" fmla="*/ 0 h 919162"/>
                <a:gd name="connsiteX2" fmla="*/ 1219200 w 1221581"/>
                <a:gd name="connsiteY2" fmla="*/ 2381 h 919162"/>
                <a:gd name="connsiteX3" fmla="*/ 1221581 w 1221581"/>
                <a:gd name="connsiteY3" fmla="*/ 919162 h 919162"/>
                <a:gd name="connsiteX4" fmla="*/ 0 w 1221581"/>
                <a:gd name="connsiteY4" fmla="*/ 916781 h 9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581" h="919162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solidFill>
              <a:srgbClr val="B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30C6ED-22FB-4856-AAD6-7AB61A917384}"/>
                </a:ext>
              </a:extLst>
            </p:cNvPr>
            <p:cNvGrpSpPr/>
            <p:nvPr/>
          </p:nvGrpSpPr>
          <p:grpSpPr>
            <a:xfrm>
              <a:off x="2609827" y="2315102"/>
              <a:ext cx="1219941" cy="917518"/>
              <a:chOff x="3241558" y="1983336"/>
              <a:chExt cx="1219941" cy="91751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A537BDB0-44DF-4D97-9E48-B04F359ADD38}"/>
                  </a:ext>
                </a:extLst>
              </p:cNvPr>
              <p:cNvGrpSpPr/>
              <p:nvPr/>
            </p:nvGrpSpPr>
            <p:grpSpPr>
              <a:xfrm>
                <a:off x="3241558" y="1983336"/>
                <a:ext cx="1219939" cy="917518"/>
                <a:chOff x="3384432" y="1277420"/>
                <a:chExt cx="1463040" cy="914400"/>
              </a:xfrm>
            </p:grpSpPr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A1EA8688-FB64-4FFB-AB4A-C197CDA2E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4603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A2CA40B-BEF0-4CF5-8D80-EC55E73CD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3079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F564F7DD-624C-4A29-BDEE-1FCE861A2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1555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461726EF-A4CD-4DA7-8516-F24D1FACB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0031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2BB57C73-3B54-4492-AD6C-9873CC725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8507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FAE71AE4-3049-4769-8508-66CC40375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6983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AF00EC2F-5F8F-47DC-A8EA-8D3A66CA4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5459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23D6AA6D-DAC3-458A-A3C4-9D626C858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2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814C1ACC-193E-4821-B43F-67B68CF08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6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CC227EE-3464-444A-9724-32F2F6893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70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499C8E99-A8A5-4DB6-9BE8-794F09C6E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4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8118998-3C12-4001-8CDF-CECCA7B1C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8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90A6B74-8C05-42A7-9482-7F9F99E4C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2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F94A2191-53A6-4367-BCC7-A2F416F5A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6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6ECB202-41CE-4FFD-9494-CEDCB5E1E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0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8EEDB77-5ADD-4F7B-BBFA-189B25A7C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273386AF-3A31-401E-B7EB-B7052CD21EB1}"/>
                </a:ext>
              </a:extLst>
            </p:cNvPr>
            <p:cNvSpPr/>
            <p:nvPr/>
          </p:nvSpPr>
          <p:spPr>
            <a:xfrm>
              <a:off x="2609007" y="2314280"/>
              <a:ext cx="1221581" cy="919162"/>
            </a:xfrm>
            <a:custGeom>
              <a:avLst/>
              <a:gdLst>
                <a:gd name="connsiteX0" fmla="*/ 0 w 1221581"/>
                <a:gd name="connsiteY0" fmla="*/ 916781 h 919162"/>
                <a:gd name="connsiteX1" fmla="*/ 0 w 1221581"/>
                <a:gd name="connsiteY1" fmla="*/ 0 h 919162"/>
                <a:gd name="connsiteX2" fmla="*/ 1219200 w 1221581"/>
                <a:gd name="connsiteY2" fmla="*/ 2381 h 919162"/>
                <a:gd name="connsiteX3" fmla="*/ 1221581 w 1221581"/>
                <a:gd name="connsiteY3" fmla="*/ 919162 h 919162"/>
                <a:gd name="connsiteX4" fmla="*/ 0 w 1221581"/>
                <a:gd name="connsiteY4" fmla="*/ 916781 h 9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581" h="919162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2EFFAE77-7156-4D40-A43C-BCB4293D2183}"/>
              </a:ext>
            </a:extLst>
          </p:cNvPr>
          <p:cNvGrpSpPr/>
          <p:nvPr/>
        </p:nvGrpSpPr>
        <p:grpSpPr>
          <a:xfrm>
            <a:off x="2342874" y="1412937"/>
            <a:ext cx="1685925" cy="488156"/>
            <a:chOff x="2342874" y="1412937"/>
            <a:chExt cx="1685925" cy="488156"/>
          </a:xfrm>
        </p:grpSpPr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05CB7698-B36A-4271-9612-0FBB1EA33CC3}"/>
                </a:ext>
              </a:extLst>
            </p:cNvPr>
            <p:cNvSpPr/>
            <p:nvPr/>
          </p:nvSpPr>
          <p:spPr>
            <a:xfrm>
              <a:off x="2342874" y="1412937"/>
              <a:ext cx="1685925" cy="488156"/>
            </a:xfrm>
            <a:custGeom>
              <a:avLst/>
              <a:gdLst>
                <a:gd name="connsiteX0" fmla="*/ 0 w 1685925"/>
                <a:gd name="connsiteY0" fmla="*/ 488156 h 488156"/>
                <a:gd name="connsiteX1" fmla="*/ 461963 w 1685925"/>
                <a:gd name="connsiteY1" fmla="*/ 2381 h 488156"/>
                <a:gd name="connsiteX2" fmla="*/ 1685925 w 1685925"/>
                <a:gd name="connsiteY2" fmla="*/ 0 h 488156"/>
                <a:gd name="connsiteX3" fmla="*/ 1223963 w 1685925"/>
                <a:gd name="connsiteY3" fmla="*/ 488156 h 488156"/>
                <a:gd name="connsiteX4" fmla="*/ 0 w 1685925"/>
                <a:gd name="connsiteY4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5" h="488156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1F7F8751-18C0-46F3-997A-496F23D6B13E}"/>
                </a:ext>
              </a:extLst>
            </p:cNvPr>
            <p:cNvGrpSpPr/>
            <p:nvPr/>
          </p:nvGrpSpPr>
          <p:grpSpPr>
            <a:xfrm>
              <a:off x="2347457" y="1413059"/>
              <a:ext cx="1676758" cy="487912"/>
              <a:chOff x="3246825" y="1489696"/>
              <a:chExt cx="1676758" cy="487912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55040CF-3C66-4884-AE39-BF0BC29719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8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082400D5-8F73-4FDF-8A3E-010674FC3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2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F3BA5B3-8705-4BA2-B461-FB1ACB777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16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0E9777B8-30EE-4839-BE72-25607CBC2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40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D6CFA890-4423-4A54-9F9F-8FD221590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64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B2874B3-6F4B-4E31-B460-DD12BAD83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8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9A8A10F-7B4B-4B22-BD2C-33BAB9468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12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F6CBF57F-D682-42CD-9F17-1D823B523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36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FFD2A653-971A-4174-B431-7ED9B97E37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60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894C7414-7BEA-489A-9160-FFAC169F1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643" y="1489696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76D4F9D-4F2E-458B-B726-C4A8BC4D2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9350" y="1611674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AD48011-9C80-45D9-A0F2-33F10A0EE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5057" y="1733652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A81E7F37-4899-4F40-A7D6-7DF9551C2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746" y="1855630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089FD97-9505-4B68-8B8D-88B914B30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1205" y="1977608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B80547BE-E935-4E83-AE4F-FAD628B8C7AF}"/>
                </a:ext>
              </a:extLst>
            </p:cNvPr>
            <p:cNvSpPr/>
            <p:nvPr/>
          </p:nvSpPr>
          <p:spPr>
            <a:xfrm>
              <a:off x="2342874" y="1412937"/>
              <a:ext cx="1685925" cy="488156"/>
            </a:xfrm>
            <a:custGeom>
              <a:avLst/>
              <a:gdLst>
                <a:gd name="connsiteX0" fmla="*/ 0 w 1685925"/>
                <a:gd name="connsiteY0" fmla="*/ 488156 h 488156"/>
                <a:gd name="connsiteX1" fmla="*/ 461963 w 1685925"/>
                <a:gd name="connsiteY1" fmla="*/ 2381 h 488156"/>
                <a:gd name="connsiteX2" fmla="*/ 1685925 w 1685925"/>
                <a:gd name="connsiteY2" fmla="*/ 0 h 488156"/>
                <a:gd name="connsiteX3" fmla="*/ 1223963 w 1685925"/>
                <a:gd name="connsiteY3" fmla="*/ 488156 h 488156"/>
                <a:gd name="connsiteX4" fmla="*/ 0 w 1685925"/>
                <a:gd name="connsiteY4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5" h="488156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683E241-6562-4DE8-99B3-B8CEB9476790}"/>
              </a:ext>
            </a:extLst>
          </p:cNvPr>
          <p:cNvSpPr/>
          <p:nvPr/>
        </p:nvSpPr>
        <p:spPr>
          <a:xfrm>
            <a:off x="2342874" y="2208118"/>
            <a:ext cx="1221580" cy="148373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Location</a:t>
            </a:r>
          </a:p>
        </p:txBody>
      </p:sp>
      <p:sp>
        <p:nvSpPr>
          <p:cNvPr id="97" name="Forme libre : forme 96">
            <a:extLst>
              <a:ext uri="{FF2B5EF4-FFF2-40B4-BE49-F238E27FC236}">
                <a16:creationId xmlns:a16="http://schemas.microsoft.com/office/drawing/2014/main" id="{EC8AFF10-48BB-4B42-A355-06E6F28DC6AD}"/>
              </a:ext>
            </a:extLst>
          </p:cNvPr>
          <p:cNvSpPr/>
          <p:nvPr/>
        </p:nvSpPr>
        <p:spPr>
          <a:xfrm>
            <a:off x="3564731" y="1721644"/>
            <a:ext cx="459582" cy="635794"/>
          </a:xfrm>
          <a:custGeom>
            <a:avLst/>
            <a:gdLst>
              <a:gd name="connsiteX0" fmla="*/ 0 w 459582"/>
              <a:gd name="connsiteY0" fmla="*/ 635794 h 635794"/>
              <a:gd name="connsiteX1" fmla="*/ 459582 w 459582"/>
              <a:gd name="connsiteY1" fmla="*/ 152400 h 635794"/>
              <a:gd name="connsiteX2" fmla="*/ 459582 w 459582"/>
              <a:gd name="connsiteY2" fmla="*/ 0 h 635794"/>
              <a:gd name="connsiteX3" fmla="*/ 2382 w 459582"/>
              <a:gd name="connsiteY3" fmla="*/ 485775 h 635794"/>
              <a:gd name="connsiteX4" fmla="*/ 0 w 459582"/>
              <a:gd name="connsiteY4" fmla="*/ 635794 h 6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82" h="635794">
                <a:moveTo>
                  <a:pt x="0" y="635794"/>
                </a:moveTo>
                <a:lnTo>
                  <a:pt x="459582" y="152400"/>
                </a:lnTo>
                <a:lnTo>
                  <a:pt x="459582" y="0"/>
                </a:lnTo>
                <a:lnTo>
                  <a:pt x="2382" y="485775"/>
                </a:lnTo>
                <a:lnTo>
                  <a:pt x="0" y="635794"/>
                </a:lnTo>
                <a:close/>
              </a:path>
            </a:pathLst>
          </a:custGeom>
          <a:solidFill>
            <a:srgbClr val="0D0D0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D108CF-85DD-45A0-8145-214F4A5CEFD0}"/>
              </a:ext>
            </a:extLst>
          </p:cNvPr>
          <p:cNvSpPr/>
          <p:nvPr/>
        </p:nvSpPr>
        <p:spPr>
          <a:xfrm rot="16200000">
            <a:off x="2120584" y="2280285"/>
            <a:ext cx="914395" cy="14837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dirty="0"/>
              <a:t>Datation         </a:t>
            </a:r>
          </a:p>
        </p:txBody>
      </p:sp>
      <p:sp>
        <p:nvSpPr>
          <p:cNvPr id="99" name="Forme libre : forme 98">
            <a:extLst>
              <a:ext uri="{FF2B5EF4-FFF2-40B4-BE49-F238E27FC236}">
                <a16:creationId xmlns:a16="http://schemas.microsoft.com/office/drawing/2014/main" id="{607FDAA0-270C-4ABB-86E5-8F743221A1F1}"/>
              </a:ext>
            </a:extLst>
          </p:cNvPr>
          <p:cNvSpPr/>
          <p:nvPr/>
        </p:nvSpPr>
        <p:spPr>
          <a:xfrm>
            <a:off x="2502694" y="1414463"/>
            <a:ext cx="607219" cy="485775"/>
          </a:xfrm>
          <a:custGeom>
            <a:avLst/>
            <a:gdLst>
              <a:gd name="connsiteX0" fmla="*/ 452437 w 607219"/>
              <a:gd name="connsiteY0" fmla="*/ 0 h 485775"/>
              <a:gd name="connsiteX1" fmla="*/ 607219 w 607219"/>
              <a:gd name="connsiteY1" fmla="*/ 0 h 485775"/>
              <a:gd name="connsiteX2" fmla="*/ 147637 w 607219"/>
              <a:gd name="connsiteY2" fmla="*/ 483393 h 485775"/>
              <a:gd name="connsiteX3" fmla="*/ 0 w 607219"/>
              <a:gd name="connsiteY3" fmla="*/ 485775 h 485775"/>
              <a:gd name="connsiteX4" fmla="*/ 452437 w 607219"/>
              <a:gd name="connsiteY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219" h="485775">
                <a:moveTo>
                  <a:pt x="452437" y="0"/>
                </a:moveTo>
                <a:lnTo>
                  <a:pt x="607219" y="0"/>
                </a:lnTo>
                <a:lnTo>
                  <a:pt x="147637" y="483393"/>
                </a:lnTo>
                <a:lnTo>
                  <a:pt x="0" y="485775"/>
                </a:lnTo>
                <a:lnTo>
                  <a:pt x="452437" y="0"/>
                </a:lnTo>
                <a:close/>
              </a:path>
            </a:pathLst>
          </a:custGeom>
          <a:solidFill>
            <a:srgbClr val="00206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orme libre : forme 99">
            <a:extLst>
              <a:ext uri="{FF2B5EF4-FFF2-40B4-BE49-F238E27FC236}">
                <a16:creationId xmlns:a16="http://schemas.microsoft.com/office/drawing/2014/main" id="{9162A632-C565-44DB-9A90-E978F7EF09F3}"/>
              </a:ext>
            </a:extLst>
          </p:cNvPr>
          <p:cNvSpPr/>
          <p:nvPr/>
        </p:nvSpPr>
        <p:spPr>
          <a:xfrm>
            <a:off x="2571750" y="1533525"/>
            <a:ext cx="1335881" cy="126206"/>
          </a:xfrm>
          <a:custGeom>
            <a:avLst/>
            <a:gdLst>
              <a:gd name="connsiteX0" fmla="*/ 0 w 1335881"/>
              <a:gd name="connsiteY0" fmla="*/ 121444 h 126206"/>
              <a:gd name="connsiteX1" fmla="*/ 116681 w 1335881"/>
              <a:gd name="connsiteY1" fmla="*/ 0 h 126206"/>
              <a:gd name="connsiteX2" fmla="*/ 1335881 w 1335881"/>
              <a:gd name="connsiteY2" fmla="*/ 4763 h 126206"/>
              <a:gd name="connsiteX3" fmla="*/ 1216819 w 1335881"/>
              <a:gd name="connsiteY3" fmla="*/ 126206 h 126206"/>
              <a:gd name="connsiteX4" fmla="*/ 0 w 1335881"/>
              <a:gd name="connsiteY4" fmla="*/ 121444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81" h="126206">
                <a:moveTo>
                  <a:pt x="0" y="121444"/>
                </a:moveTo>
                <a:lnTo>
                  <a:pt x="116681" y="0"/>
                </a:lnTo>
                <a:lnTo>
                  <a:pt x="1335881" y="4763"/>
                </a:lnTo>
                <a:lnTo>
                  <a:pt x="1216819" y="126206"/>
                </a:lnTo>
                <a:lnTo>
                  <a:pt x="0" y="121444"/>
                </a:lnTo>
                <a:close/>
              </a:path>
            </a:pathLst>
          </a:custGeom>
          <a:solidFill>
            <a:srgbClr val="A5301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err="1"/>
              <a:t>Property</a:t>
            </a:r>
            <a:endParaRPr lang="fr-FR" sz="700" dirty="0"/>
          </a:p>
        </p:txBody>
      </p: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id="{32296274-0D98-44F7-AB59-128C58F11A9D}"/>
              </a:ext>
            </a:extLst>
          </p:cNvPr>
          <p:cNvSpPr/>
          <p:nvPr/>
        </p:nvSpPr>
        <p:spPr>
          <a:xfrm>
            <a:off x="3790950" y="1535906"/>
            <a:ext cx="119063" cy="1033463"/>
          </a:xfrm>
          <a:custGeom>
            <a:avLst/>
            <a:gdLst>
              <a:gd name="connsiteX0" fmla="*/ 0 w 119063"/>
              <a:gd name="connsiteY0" fmla="*/ 123825 h 1033463"/>
              <a:gd name="connsiteX1" fmla="*/ 119063 w 119063"/>
              <a:gd name="connsiteY1" fmla="*/ 0 h 1033463"/>
              <a:gd name="connsiteX2" fmla="*/ 119063 w 119063"/>
              <a:gd name="connsiteY2" fmla="*/ 914400 h 1033463"/>
              <a:gd name="connsiteX3" fmla="*/ 4763 w 119063"/>
              <a:gd name="connsiteY3" fmla="*/ 1033463 h 1033463"/>
              <a:gd name="connsiteX4" fmla="*/ 0 w 119063"/>
              <a:gd name="connsiteY4" fmla="*/ 123825 h 103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3" h="1033463">
                <a:moveTo>
                  <a:pt x="0" y="123825"/>
                </a:moveTo>
                <a:lnTo>
                  <a:pt x="119063" y="0"/>
                </a:lnTo>
                <a:lnTo>
                  <a:pt x="119063" y="914400"/>
                </a:lnTo>
                <a:lnTo>
                  <a:pt x="4763" y="1033463"/>
                </a:lnTo>
                <a:cubicBezTo>
                  <a:pt x="3175" y="730250"/>
                  <a:pt x="1588" y="427038"/>
                  <a:pt x="0" y="123825"/>
                </a:cubicBezTo>
                <a:close/>
              </a:path>
            </a:pathLst>
          </a:custGeom>
          <a:solidFill>
            <a:srgbClr val="A5301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369427A-6651-436C-9203-0C71B5EBB81B}"/>
              </a:ext>
            </a:extLst>
          </p:cNvPr>
          <p:cNvGrpSpPr/>
          <p:nvPr/>
        </p:nvGrpSpPr>
        <p:grpSpPr>
          <a:xfrm>
            <a:off x="3976255" y="1413455"/>
            <a:ext cx="463042" cy="1404938"/>
            <a:chOff x="3898505" y="1406731"/>
            <a:chExt cx="463042" cy="1404938"/>
          </a:xfrm>
        </p:grpSpPr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2586223B-29DA-4D8D-8BCA-5620D5B355C4}"/>
                </a:ext>
              </a:extLst>
            </p:cNvPr>
            <p:cNvSpPr/>
            <p:nvPr/>
          </p:nvSpPr>
          <p:spPr>
            <a:xfrm>
              <a:off x="3899045" y="1406731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EBFD0B4-D301-43D4-B789-8660327ADB7E}"/>
                </a:ext>
              </a:extLst>
            </p:cNvPr>
            <p:cNvGrpSpPr/>
            <p:nvPr/>
          </p:nvGrpSpPr>
          <p:grpSpPr>
            <a:xfrm>
              <a:off x="3898505" y="1408535"/>
              <a:ext cx="463042" cy="1401331"/>
              <a:chOff x="3962034" y="1816055"/>
              <a:chExt cx="463042" cy="1401331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0A7DAAC-C416-473F-BBCF-83DDD3760F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64A386BE-35FA-4DE2-B5B1-44987510B2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41E66329-04B6-4370-B4F2-3D8A6C2D5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3F639BBE-5E6F-40F4-B115-111DD691D8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5FB64A7C-052F-4B46-8CC8-C2089C027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EA65D70C-6C81-4F3A-977D-58A41EDDE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A951F4CF-8772-417E-B25E-94DEA8EF8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EE7B96A0-8A9C-4DA9-958A-A8D7392DA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BDC7EB6-538C-4C40-84B1-931B69602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080B8F01-B5B6-4146-9549-21BD130955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63FC14F4-9004-40B3-B776-EA896361A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C6668CDA-0969-46B7-AF32-DF68CC822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DC527668-F1D5-4F3F-9DB5-A41E19947B28}"/>
                </a:ext>
              </a:extLst>
            </p:cNvPr>
            <p:cNvSpPr/>
            <p:nvPr/>
          </p:nvSpPr>
          <p:spPr>
            <a:xfrm>
              <a:off x="3899045" y="1406731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BD512F6B-3342-4A9D-9875-FE134A4F8026}"/>
              </a:ext>
            </a:extLst>
          </p:cNvPr>
          <p:cNvGrpSpPr/>
          <p:nvPr/>
        </p:nvGrpSpPr>
        <p:grpSpPr>
          <a:xfrm>
            <a:off x="4328494" y="1413455"/>
            <a:ext cx="463042" cy="1404938"/>
            <a:chOff x="4299702" y="1597517"/>
            <a:chExt cx="463042" cy="1404938"/>
          </a:xfrm>
        </p:grpSpPr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CFEF6AA0-4117-43A2-AA9B-CAC72F416D4C}"/>
                </a:ext>
              </a:extLst>
            </p:cNvPr>
            <p:cNvSpPr/>
            <p:nvPr/>
          </p:nvSpPr>
          <p:spPr>
            <a:xfrm>
              <a:off x="4300242" y="159751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47D1113-531A-4463-B3A8-83DE48EAE1A2}"/>
                </a:ext>
              </a:extLst>
            </p:cNvPr>
            <p:cNvGrpSpPr/>
            <p:nvPr/>
          </p:nvGrpSpPr>
          <p:grpSpPr>
            <a:xfrm>
              <a:off x="4299702" y="1599321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26360C13-1E84-4F3A-BAA2-11FDB5364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AAC72608-1CEA-41AB-823E-20B17820DA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77E31581-8EE6-43E6-882C-B13E6E201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5A99203D-0095-4BEC-A77E-3C1B6CE8F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D8E0420B-82AB-4BDD-BCF5-0114444A8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AEF4905D-FC59-4655-9B88-D9EC123D8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BF0E5C9D-2B9F-44CD-B116-47AF4D9C6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CDF4DE49-A78D-4CD7-9CF3-446E41905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9CA5FE63-7139-4A86-9421-73604328F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53325AC1-38C7-47DF-8023-858D4C6A79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2F2A6D0-1766-4926-9986-E5803409A2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ADE81C7A-1120-49AD-A75D-F1E1C23EF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C3B85565-5CDE-4247-95E1-C2E164AEE4BA}"/>
                </a:ext>
              </a:extLst>
            </p:cNvPr>
            <p:cNvSpPr/>
            <p:nvPr/>
          </p:nvSpPr>
          <p:spPr>
            <a:xfrm>
              <a:off x="4300242" y="159751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0874785-842C-483C-BB9D-76F0D9E3A97B}"/>
              </a:ext>
            </a:extLst>
          </p:cNvPr>
          <p:cNvGrpSpPr/>
          <p:nvPr/>
        </p:nvGrpSpPr>
        <p:grpSpPr>
          <a:xfrm>
            <a:off x="4680733" y="1413455"/>
            <a:ext cx="463042" cy="1404938"/>
            <a:chOff x="4710225" y="1388687"/>
            <a:chExt cx="463042" cy="1404938"/>
          </a:xfrm>
        </p:grpSpPr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7A6015DB-7782-4FDE-9412-E60BD330D7B8}"/>
                </a:ext>
              </a:extLst>
            </p:cNvPr>
            <p:cNvSpPr/>
            <p:nvPr/>
          </p:nvSpPr>
          <p:spPr>
            <a:xfrm>
              <a:off x="4710765" y="138868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AACEAF50-D0FB-46EF-9BCA-3A0085D60F10}"/>
                </a:ext>
              </a:extLst>
            </p:cNvPr>
            <p:cNvGrpSpPr/>
            <p:nvPr/>
          </p:nvGrpSpPr>
          <p:grpSpPr>
            <a:xfrm>
              <a:off x="4710225" y="1390491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A62F9306-56FE-4AD0-813E-29FC14F13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E2218BCC-C02F-4F12-AD0F-FB1475CF4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BADDB5C9-D563-4A28-99D1-E0E75B21A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35ED9EEE-8CEE-45EB-A389-45175253B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AC24963E-F500-4730-ACC1-57766CC63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ACA393E4-D0ED-4EA8-9A71-8EF14B1987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AFC9F704-0443-4021-9694-D9A2AC50E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6B89035E-2AA5-4C38-A5FF-202D5DECC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6F9AE05B-E1F5-4AC0-89C2-175D70131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056A8BF4-C37D-48D3-BE8B-BE0A048C3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A1A15ACE-4DC4-4F93-A935-50A4938B8B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5E919ACA-6F72-4DBE-969D-215CB6F43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E5AC6BAF-9C4B-4266-B8AD-F5EA2BF535B9}"/>
                </a:ext>
              </a:extLst>
            </p:cNvPr>
            <p:cNvSpPr/>
            <p:nvPr/>
          </p:nvSpPr>
          <p:spPr>
            <a:xfrm>
              <a:off x="4710765" y="138868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2522A2D4-6EB2-49BA-ADDC-1CF2BA398FED}"/>
              </a:ext>
            </a:extLst>
          </p:cNvPr>
          <p:cNvGrpSpPr/>
          <p:nvPr/>
        </p:nvGrpSpPr>
        <p:grpSpPr>
          <a:xfrm>
            <a:off x="5032972" y="1413455"/>
            <a:ext cx="463042" cy="1404938"/>
            <a:chOff x="5106075" y="1417439"/>
            <a:chExt cx="463042" cy="1404938"/>
          </a:xfrm>
        </p:grpSpPr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63683BDF-BA79-4C62-8980-F9F33E2AC81D}"/>
                </a:ext>
              </a:extLst>
            </p:cNvPr>
            <p:cNvSpPr/>
            <p:nvPr/>
          </p:nvSpPr>
          <p:spPr>
            <a:xfrm>
              <a:off x="5106615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460F75F1-EC21-44CD-AEC4-6180D4C1BD65}"/>
                </a:ext>
              </a:extLst>
            </p:cNvPr>
            <p:cNvGrpSpPr/>
            <p:nvPr/>
          </p:nvGrpSpPr>
          <p:grpSpPr>
            <a:xfrm>
              <a:off x="5106075" y="1419243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6C0A11B7-2DFB-49AB-AA32-2BEC529134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DA8E7AAB-93EA-4329-B789-F78ECA81A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5110DE73-0AC6-4E78-800E-8108CE86EF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0487CAAB-A9F6-4360-8A4C-56F7639C0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DE0AA59-CC57-4B31-88BA-EC7AD7D19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108D9942-307D-49ED-80EE-F32AD5B6F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A7F0B9AB-8DBE-480C-859F-99ED08541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1494E368-35DB-4C05-B860-1E6DD1B58F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03FC22C8-EACF-4BE4-9C4D-7C4A0F43B2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5EB8BA4C-1101-4628-A341-5ABABDAD6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2ECF2D97-5E37-4CBE-9E33-467085A86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BA98C90F-40A5-4C29-9CBE-E610FFED7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Forme libre : forme 156">
              <a:extLst>
                <a:ext uri="{FF2B5EF4-FFF2-40B4-BE49-F238E27FC236}">
                  <a16:creationId xmlns:a16="http://schemas.microsoft.com/office/drawing/2014/main" id="{DF009587-ABEB-44E2-853E-A9435DEE0626}"/>
                </a:ext>
              </a:extLst>
            </p:cNvPr>
            <p:cNvSpPr/>
            <p:nvPr/>
          </p:nvSpPr>
          <p:spPr>
            <a:xfrm>
              <a:off x="5106615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B7E592B4-B9D0-4159-8848-C9ACAA08BC8D}"/>
              </a:ext>
            </a:extLst>
          </p:cNvPr>
          <p:cNvGrpSpPr/>
          <p:nvPr/>
        </p:nvGrpSpPr>
        <p:grpSpPr>
          <a:xfrm>
            <a:off x="5385211" y="1413455"/>
            <a:ext cx="463042" cy="1404938"/>
            <a:chOff x="5457046" y="1417439"/>
            <a:chExt cx="463042" cy="1404938"/>
          </a:xfrm>
        </p:grpSpPr>
        <p:sp>
          <p:nvSpPr>
            <p:cNvPr id="172" name="Forme libre : forme 171">
              <a:extLst>
                <a:ext uri="{FF2B5EF4-FFF2-40B4-BE49-F238E27FC236}">
                  <a16:creationId xmlns:a16="http://schemas.microsoft.com/office/drawing/2014/main" id="{CC327513-5B15-4690-A748-A300B5904B30}"/>
                </a:ext>
              </a:extLst>
            </p:cNvPr>
            <p:cNvSpPr/>
            <p:nvPr/>
          </p:nvSpPr>
          <p:spPr>
            <a:xfrm>
              <a:off x="5457586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8D1B5C4F-491F-46CF-B0A6-DE11BF2FF00A}"/>
                </a:ext>
              </a:extLst>
            </p:cNvPr>
            <p:cNvGrpSpPr/>
            <p:nvPr/>
          </p:nvGrpSpPr>
          <p:grpSpPr>
            <a:xfrm>
              <a:off x="5457046" y="1419243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A8509429-EF0F-48EB-B8AB-60C60C442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9C6AFE31-35C7-40C0-A883-E83008A9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BC98C350-64DC-4FBE-9960-75A361202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5F46ABCD-5FD1-4336-9FA9-B2D3BC181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00505C94-E204-40D7-A01B-ED981BFAA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2C6D60AA-F4BC-4DAE-80C4-90E7DF57A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78D8B0F8-5106-4EB1-AD7B-3EB2633B4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2BD1485F-A35F-47ED-8DBC-39FAAAD6B7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6B5E4731-9915-4D91-86BD-A773D8DA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938042F9-10B6-499B-83CA-C1DE148BEA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18C54749-666C-4039-9184-617046DD1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E2B1AE76-8C24-4791-BB04-572DB23A0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Forme libre : forme 173">
              <a:extLst>
                <a:ext uri="{FF2B5EF4-FFF2-40B4-BE49-F238E27FC236}">
                  <a16:creationId xmlns:a16="http://schemas.microsoft.com/office/drawing/2014/main" id="{AB8E5E31-1D6F-41B1-BD6F-EB136127E351}"/>
                </a:ext>
              </a:extLst>
            </p:cNvPr>
            <p:cNvSpPr/>
            <p:nvPr/>
          </p:nvSpPr>
          <p:spPr>
            <a:xfrm>
              <a:off x="5457586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C5819087-18C9-4CF0-9749-5CA22D1588BC}"/>
              </a:ext>
            </a:extLst>
          </p:cNvPr>
          <p:cNvGrpSpPr/>
          <p:nvPr/>
        </p:nvGrpSpPr>
        <p:grpSpPr>
          <a:xfrm>
            <a:off x="5737450" y="1413455"/>
            <a:ext cx="463042" cy="1404938"/>
            <a:chOff x="5871541" y="1432305"/>
            <a:chExt cx="463042" cy="1404938"/>
          </a:xfrm>
        </p:grpSpPr>
        <p:sp>
          <p:nvSpPr>
            <p:cNvPr id="187" name="Forme libre : forme 186">
              <a:extLst>
                <a:ext uri="{FF2B5EF4-FFF2-40B4-BE49-F238E27FC236}">
                  <a16:creationId xmlns:a16="http://schemas.microsoft.com/office/drawing/2014/main" id="{F927D48A-7E42-4D05-AB2A-FFD674AC5352}"/>
                </a:ext>
              </a:extLst>
            </p:cNvPr>
            <p:cNvSpPr/>
            <p:nvPr/>
          </p:nvSpPr>
          <p:spPr>
            <a:xfrm>
              <a:off x="5872081" y="1432305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001A4F29-3C8B-4F9E-A9D5-44341C0E7A7D}"/>
                </a:ext>
              </a:extLst>
            </p:cNvPr>
            <p:cNvGrpSpPr/>
            <p:nvPr/>
          </p:nvGrpSpPr>
          <p:grpSpPr>
            <a:xfrm>
              <a:off x="5871541" y="1434109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984E5F30-D86B-40AF-9304-23CC83D75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659F72F0-E4B5-445E-8E41-CB1F2D8EE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398F4FC8-2D38-44E4-88F6-77097920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4F5E5E13-674B-458D-B176-89AC3CC609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9D68EAC1-80CF-4C29-84D9-AB8D0B31E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DAB2631D-864A-4DAC-92D6-ABE912F0D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2A25BDFF-2D06-47BA-99FA-505C93127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85B3E159-5E72-4AF4-9A69-5B07BFE92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BEA7378D-2B43-4410-B060-50036603CA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ADD0C6D1-8F88-41ED-86FA-FC45C06B7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E93BD0CA-ED8C-49E9-90DB-BD82598F9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844B5912-C2B9-4E43-AAD4-2590957236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Forme libre : forme 200">
              <a:extLst>
                <a:ext uri="{FF2B5EF4-FFF2-40B4-BE49-F238E27FC236}">
                  <a16:creationId xmlns:a16="http://schemas.microsoft.com/office/drawing/2014/main" id="{080CE9B7-4C7D-49C6-9508-749AFBFC6236}"/>
                </a:ext>
              </a:extLst>
            </p:cNvPr>
            <p:cNvSpPr/>
            <p:nvPr/>
          </p:nvSpPr>
          <p:spPr>
            <a:xfrm>
              <a:off x="5872081" y="1432305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F0C7531C-CD8E-4877-9F1F-6546F0DFAFC8}"/>
              </a:ext>
            </a:extLst>
          </p:cNvPr>
          <p:cNvGrpSpPr/>
          <p:nvPr/>
        </p:nvGrpSpPr>
        <p:grpSpPr>
          <a:xfrm>
            <a:off x="6089691" y="1413455"/>
            <a:ext cx="463042" cy="1404938"/>
            <a:chOff x="6107825" y="1401102"/>
            <a:chExt cx="463042" cy="1404938"/>
          </a:xfrm>
        </p:grpSpPr>
        <p:sp>
          <p:nvSpPr>
            <p:cNvPr id="205" name="Forme libre : forme 204">
              <a:extLst>
                <a:ext uri="{FF2B5EF4-FFF2-40B4-BE49-F238E27FC236}">
                  <a16:creationId xmlns:a16="http://schemas.microsoft.com/office/drawing/2014/main" id="{869AC995-56A8-47A4-AA49-595B6DAD413F}"/>
                </a:ext>
              </a:extLst>
            </p:cNvPr>
            <p:cNvSpPr/>
            <p:nvPr/>
          </p:nvSpPr>
          <p:spPr>
            <a:xfrm>
              <a:off x="6108365" y="1401102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DA3EC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6" name="Groupe 205">
              <a:extLst>
                <a:ext uri="{FF2B5EF4-FFF2-40B4-BE49-F238E27FC236}">
                  <a16:creationId xmlns:a16="http://schemas.microsoft.com/office/drawing/2014/main" id="{03BEE3D0-39CB-40C4-94DF-BDC3207EC19D}"/>
                </a:ext>
              </a:extLst>
            </p:cNvPr>
            <p:cNvGrpSpPr/>
            <p:nvPr/>
          </p:nvGrpSpPr>
          <p:grpSpPr>
            <a:xfrm>
              <a:off x="6107825" y="1402906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C64E75C9-B232-4C9F-9032-FB85B7D93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8E42FCFA-4C1C-4722-A223-8D73E609F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FEAB945E-013C-4A61-A312-2B7BBDD9E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1DB1F2A9-9961-4609-9C59-4B9F70B73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574BC53-E6FF-4E72-9554-BEAD059E4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E73F85A8-201F-47F7-B417-7FF8B8BD12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D3C53360-4DB8-4543-A910-1AE1D260A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1521BCAB-EBA6-4C65-AEF5-3A3B453CD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FF138E01-6440-4B73-B015-384C3F6098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018E731D-566D-4D0D-81D3-9354F1D94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C8B3FA38-0986-4321-9E30-806849A61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4D85C32D-49C0-4F2B-890B-0CEA7BAF2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Forme libre : forme 206">
              <a:extLst>
                <a:ext uri="{FF2B5EF4-FFF2-40B4-BE49-F238E27FC236}">
                  <a16:creationId xmlns:a16="http://schemas.microsoft.com/office/drawing/2014/main" id="{44E595AD-C09E-43A4-8AB1-2D4A46A8679C}"/>
                </a:ext>
              </a:extLst>
            </p:cNvPr>
            <p:cNvSpPr/>
            <p:nvPr/>
          </p:nvSpPr>
          <p:spPr>
            <a:xfrm>
              <a:off x="6108365" y="1401102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1" name="ZoneTexte 220">
            <a:extLst>
              <a:ext uri="{FF2B5EF4-FFF2-40B4-BE49-F238E27FC236}">
                <a16:creationId xmlns:a16="http://schemas.microsoft.com/office/drawing/2014/main" id="{AA18FBFB-485F-4BA6-8ED6-9B332B7E1559}"/>
              </a:ext>
            </a:extLst>
          </p:cNvPr>
          <p:cNvSpPr txBox="1"/>
          <p:nvPr/>
        </p:nvSpPr>
        <p:spPr>
          <a:xfrm>
            <a:off x="2571749" y="2919267"/>
            <a:ext cx="11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Values</a:t>
            </a:r>
          </a:p>
        </p:txBody>
      </p: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AD9C2F27-3789-4A6B-9117-80545FFAEDA3}"/>
              </a:ext>
            </a:extLst>
          </p:cNvPr>
          <p:cNvGrpSpPr/>
          <p:nvPr/>
        </p:nvGrpSpPr>
        <p:grpSpPr>
          <a:xfrm>
            <a:off x="6808602" y="2029033"/>
            <a:ext cx="1159195" cy="789360"/>
            <a:chOff x="6901387" y="2071986"/>
            <a:chExt cx="1159195" cy="789360"/>
          </a:xfrm>
        </p:grpSpPr>
        <p:cxnSp>
          <p:nvCxnSpPr>
            <p:cNvPr id="223" name="Connecteur droit 222">
              <a:extLst>
                <a:ext uri="{FF2B5EF4-FFF2-40B4-BE49-F238E27FC236}">
                  <a16:creationId xmlns:a16="http://schemas.microsoft.com/office/drawing/2014/main" id="{AFAF4308-AC79-4FBE-8561-A102C981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892" y="2248471"/>
              <a:ext cx="509" cy="56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48261246-6086-4B0D-A554-A14579AEB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5194" y="2572221"/>
              <a:ext cx="224146" cy="24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BFF04F48-C085-4CCC-9FEB-983E7D6E8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100" y="2816432"/>
              <a:ext cx="474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ZoneTexte 236">
              <a:extLst>
                <a:ext uri="{FF2B5EF4-FFF2-40B4-BE49-F238E27FC236}">
                  <a16:creationId xmlns:a16="http://schemas.microsoft.com/office/drawing/2014/main" id="{FCF8E4BB-BC18-4985-BC0A-FE3F5B1123A8}"/>
                </a:ext>
              </a:extLst>
            </p:cNvPr>
            <p:cNvSpPr txBox="1"/>
            <p:nvPr/>
          </p:nvSpPr>
          <p:spPr>
            <a:xfrm>
              <a:off x="7400466" y="2661291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/>
                <a:t>dat</a:t>
              </a:r>
              <a:endParaRPr lang="fr-FR" sz="700" dirty="0"/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1FC4ADE9-360A-4D31-BC54-59B329EE9062}"/>
                </a:ext>
              </a:extLst>
            </p:cNvPr>
            <p:cNvSpPr txBox="1"/>
            <p:nvPr/>
          </p:nvSpPr>
          <p:spPr>
            <a:xfrm>
              <a:off x="7093013" y="2400772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/>
                <a:t>prp</a:t>
              </a:r>
              <a:endParaRPr lang="fr-FR" sz="700" dirty="0"/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5952BE78-5C99-49E4-9955-29FC63BBD056}"/>
                </a:ext>
              </a:extLst>
            </p:cNvPr>
            <p:cNvSpPr txBox="1"/>
            <p:nvPr/>
          </p:nvSpPr>
          <p:spPr>
            <a:xfrm>
              <a:off x="6901387" y="2071986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/>
                <a:t>loc</a:t>
              </a:r>
              <a:endParaRPr lang="fr-FR" sz="700" dirty="0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DAFB8C8A-867D-43BF-A4D4-2F512C2E4801}"/>
                </a:ext>
              </a:extLst>
            </p:cNvPr>
            <p:cNvSpPr/>
            <p:nvPr/>
          </p:nvSpPr>
          <p:spPr>
            <a:xfrm>
              <a:off x="7467600" y="2282304"/>
              <a:ext cx="45719" cy="45719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4FD86BA0-4325-4541-A324-1499E0E74DA9}"/>
                </a:ext>
              </a:extLst>
            </p:cNvPr>
            <p:cNvSpPr txBox="1"/>
            <p:nvPr/>
          </p:nvSpPr>
          <p:spPr>
            <a:xfrm>
              <a:off x="7381546" y="2109527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/>
                <a:t>res</a:t>
              </a:r>
              <a:endParaRPr lang="fr-FR" sz="700" dirty="0"/>
            </a:p>
          </p:txBody>
        </p:sp>
      </p:grpSp>
      <p:sp>
        <p:nvSpPr>
          <p:cNvPr id="243" name="ZoneTexte 242">
            <a:extLst>
              <a:ext uri="{FF2B5EF4-FFF2-40B4-BE49-F238E27FC236}">
                <a16:creationId xmlns:a16="http://schemas.microsoft.com/office/drawing/2014/main" id="{97F8A363-8D05-41BA-A927-D0864771ED17}"/>
              </a:ext>
            </a:extLst>
          </p:cNvPr>
          <p:cNvSpPr txBox="1"/>
          <p:nvPr/>
        </p:nvSpPr>
        <p:spPr>
          <a:xfrm>
            <a:off x="6876179" y="2919267"/>
            <a:ext cx="72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Dims</a:t>
            </a:r>
            <a:endParaRPr lang="fr-FR" b="1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38E7BB7-B767-4C97-B818-0107DF8106F8}"/>
              </a:ext>
            </a:extLst>
          </p:cNvPr>
          <p:cNvSpPr txBox="1"/>
          <p:nvPr/>
        </p:nvSpPr>
        <p:spPr>
          <a:xfrm>
            <a:off x="4559118" y="2919267"/>
            <a:ext cx="105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Coords</a:t>
            </a:r>
            <a:endParaRPr lang="fr-FR" b="1" dirty="0"/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37723C81-B4DC-40DA-BD63-B19E588B1C52}"/>
              </a:ext>
            </a:extLst>
          </p:cNvPr>
          <p:cNvSpPr txBox="1"/>
          <p:nvPr/>
        </p:nvSpPr>
        <p:spPr>
          <a:xfrm>
            <a:off x="2804193" y="932590"/>
            <a:ext cx="110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/>
              <a:t>Result</a:t>
            </a:r>
            <a:endParaRPr lang="fr-FR" sz="1200" b="1" dirty="0"/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C7B7149A-CF58-4277-B8F4-AF988F6533E8}"/>
              </a:ext>
            </a:extLst>
          </p:cNvPr>
          <p:cNvSpPr txBox="1"/>
          <p:nvPr/>
        </p:nvSpPr>
        <p:spPr>
          <a:xfrm>
            <a:off x="4040356" y="932590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</a:rPr>
              <a:t>Datation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C0AB0E7-2F47-4977-AA23-EB48F6D7266E}"/>
              </a:ext>
            </a:extLst>
          </p:cNvPr>
          <p:cNvSpPr txBox="1"/>
          <p:nvPr/>
        </p:nvSpPr>
        <p:spPr>
          <a:xfrm>
            <a:off x="4971968" y="932590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2B5B877F-BDA2-4C04-BE10-1956EA8ECCE8}"/>
              </a:ext>
            </a:extLst>
          </p:cNvPr>
          <p:cNvSpPr txBox="1"/>
          <p:nvPr/>
        </p:nvSpPr>
        <p:spPr>
          <a:xfrm>
            <a:off x="5825867" y="932590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accent6">
                    <a:lumMod val="50000"/>
                  </a:schemeClr>
                </a:solidFill>
              </a:rPr>
              <a:t>Property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A03F9862-00B5-42F2-850F-AE462EA024E1}"/>
              </a:ext>
            </a:extLst>
          </p:cNvPr>
          <p:cNvSpPr txBox="1"/>
          <p:nvPr/>
        </p:nvSpPr>
        <p:spPr>
          <a:xfrm>
            <a:off x="4029156" y="1271534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3D98EAF6-052B-4A45-A586-8492274000E5}"/>
              </a:ext>
            </a:extLst>
          </p:cNvPr>
          <p:cNvSpPr txBox="1"/>
          <p:nvPr/>
        </p:nvSpPr>
        <p:spPr>
          <a:xfrm>
            <a:off x="4409636" y="1271534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C00000"/>
                </a:solidFill>
              </a:rPr>
              <a:t>Date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C7C4DB21-5430-43C4-A718-0E4BCC936404}"/>
              </a:ext>
            </a:extLst>
          </p:cNvPr>
          <p:cNvSpPr txBox="1"/>
          <p:nvPr/>
        </p:nvSpPr>
        <p:spPr>
          <a:xfrm>
            <a:off x="4831296" y="1271534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002060"/>
                </a:solidFill>
              </a:rPr>
              <a:t>Name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FFCD15F7-CAF4-4DAD-A612-05CAEEACB2A2}"/>
              </a:ext>
            </a:extLst>
          </p:cNvPr>
          <p:cNvSpPr txBox="1"/>
          <p:nvPr/>
        </p:nvSpPr>
        <p:spPr>
          <a:xfrm>
            <a:off x="5218592" y="1271534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002060"/>
                </a:solidFill>
              </a:rPr>
              <a:t>Lon</a:t>
            </a:r>
            <a:endParaRPr lang="fr-FR" sz="800" dirty="0">
              <a:solidFill>
                <a:srgbClr val="002060"/>
              </a:solidFill>
            </a:endParaRP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AD057D39-ED70-48D6-97E2-31D9024A9857}"/>
              </a:ext>
            </a:extLst>
          </p:cNvPr>
          <p:cNvSpPr txBox="1"/>
          <p:nvPr/>
        </p:nvSpPr>
        <p:spPr>
          <a:xfrm>
            <a:off x="5553013" y="1271534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002060"/>
                </a:solidFill>
              </a:rPr>
              <a:t>Lat</a:t>
            </a:r>
            <a:endParaRPr lang="fr-FR" sz="800" dirty="0">
              <a:solidFill>
                <a:srgbClr val="002060"/>
              </a:solidFill>
            </a:endParaRP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B36FE4A3-3E2F-46B8-B21F-57AA35605279}"/>
              </a:ext>
            </a:extLst>
          </p:cNvPr>
          <p:cNvSpPr txBox="1"/>
          <p:nvPr/>
        </p:nvSpPr>
        <p:spPr>
          <a:xfrm>
            <a:off x="5841882" y="1271534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F88F5E9D-D002-45A9-AD0A-39972C7FB06A}"/>
              </a:ext>
            </a:extLst>
          </p:cNvPr>
          <p:cNvSpPr txBox="1"/>
          <p:nvPr/>
        </p:nvSpPr>
        <p:spPr>
          <a:xfrm>
            <a:off x="6198698" y="1271534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Type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2D88F05B-A3C1-4E40-95EE-69B95B908A25}"/>
              </a:ext>
            </a:extLst>
          </p:cNvPr>
          <p:cNvSpPr txBox="1"/>
          <p:nvPr/>
        </p:nvSpPr>
        <p:spPr>
          <a:xfrm>
            <a:off x="6836555" y="932590"/>
            <a:ext cx="72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Axis</a:t>
            </a:r>
          </a:p>
        </p:txBody>
      </p:sp>
    </p:spTree>
    <p:extLst>
      <p:ext uri="{BB962C8B-B14F-4D97-AF65-F5344CB8AC3E}">
        <p14:creationId xmlns:p14="http://schemas.microsoft.com/office/powerpoint/2010/main" val="13112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79074"/>
            <a:ext cx="9794599" cy="957480"/>
          </a:xfrm>
        </p:spPr>
        <p:txBody>
          <a:bodyPr/>
          <a:lstStyle/>
          <a:p>
            <a:r>
              <a:rPr lang="fr-FR" dirty="0"/>
              <a:t>Modélisation – Classes UML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6159AA-7B5E-485E-AFB8-9B9616FA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728348"/>
            <a:ext cx="9372687" cy="61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7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86F370D-24B1-4D3C-9C4C-650A2954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19" y="28575"/>
            <a:ext cx="5451676" cy="68580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4A8669A-6705-419C-AB13-E94B7DA1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95" y="0"/>
            <a:ext cx="537816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7C07DF-79E3-447F-87CD-6BDB1497B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5" y="228600"/>
            <a:ext cx="6448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5649D-F5E3-4A81-8CA3-DA05677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650D3-EFB3-43BE-B107-BC8C9DA18F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68"/>
            <a:ext cx="10515600" cy="4351223"/>
          </a:xfrm>
        </p:spPr>
        <p:txBody>
          <a:bodyPr/>
          <a:lstStyle/>
          <a:p>
            <a:pPr lvl="0"/>
            <a:r>
              <a:rPr lang="fr-FR" u="sng" dirty="0">
                <a:hlinkClick r:id="rId2"/>
              </a:rPr>
              <a:t>Intégration des données air dans le profil Bluetooth « environnemental </a:t>
            </a:r>
            <a:r>
              <a:rPr lang="fr-FR" u="sng" dirty="0" err="1">
                <a:hlinkClick r:id="rId2"/>
              </a:rPr>
              <a:t>sensing</a:t>
            </a:r>
            <a:r>
              <a:rPr lang="fr-FR" u="sng" dirty="0">
                <a:hlinkClick r:id="rId2"/>
              </a:rPr>
              <a:t> »</a:t>
            </a:r>
            <a:endParaRPr lang="fr-FR" dirty="0"/>
          </a:p>
          <a:p>
            <a:pPr lvl="0"/>
            <a:r>
              <a:rPr lang="fr-FR" u="sng" dirty="0">
                <a:hlinkClick r:id="rId3"/>
              </a:rPr>
              <a:t>Blog sur l’analyse des données de mesures</a:t>
            </a:r>
            <a:endParaRPr lang="fr-FR" dirty="0"/>
          </a:p>
          <a:p>
            <a:pPr lvl="0"/>
            <a:r>
              <a:rPr lang="fr-FR" u="sng" dirty="0">
                <a:hlinkClick r:id="rId4"/>
              </a:rPr>
              <a:t>Exemple assimilation</a:t>
            </a:r>
            <a:endParaRPr lang="fr-FR" dirty="0"/>
          </a:p>
          <a:p>
            <a:pPr lvl="0"/>
            <a:r>
              <a:rPr lang="fr-FR" u="sng" dirty="0">
                <a:hlinkClick r:id="rId5"/>
              </a:rPr>
              <a:t>Exemple prédiction</a:t>
            </a:r>
            <a:endParaRPr lang="fr-FR" dirty="0"/>
          </a:p>
          <a:p>
            <a:pPr lvl="0"/>
            <a:r>
              <a:rPr lang="fr-FR" u="sng" dirty="0">
                <a:hlinkClick r:id="rId6"/>
              </a:rPr>
              <a:t>Page animée sur </a:t>
            </a:r>
            <a:r>
              <a:rPr lang="fr-FR" u="sng" dirty="0" err="1">
                <a:hlinkClick r:id="rId6"/>
              </a:rPr>
              <a:t>wikipedia</a:t>
            </a:r>
            <a:r>
              <a:rPr lang="fr-FR" u="sng" dirty="0">
                <a:hlinkClick r:id="rId6"/>
              </a:rPr>
              <a:t> (Compression de courbe)</a:t>
            </a:r>
            <a:endParaRPr lang="fr-FR" dirty="0"/>
          </a:p>
          <a:p>
            <a:pPr lvl="0"/>
            <a:r>
              <a:rPr lang="fr-FR" u="sng" dirty="0">
                <a:hlinkClick r:id="rId7"/>
              </a:rPr>
              <a:t>Capteur open-source</a:t>
            </a:r>
            <a:endParaRPr lang="fr-FR" dirty="0"/>
          </a:p>
          <a:p>
            <a:pPr lvl="0"/>
            <a:r>
              <a:rPr lang="fr-FR" u="sng" dirty="0">
                <a:hlinkClick r:id="rId8"/>
              </a:rPr>
              <a:t>Module </a:t>
            </a:r>
            <a:r>
              <a:rPr lang="fr-FR" u="sng" dirty="0" err="1">
                <a:hlinkClick r:id="rId8"/>
              </a:rPr>
              <a:t>arduino</a:t>
            </a:r>
            <a:r>
              <a:rPr lang="fr-FR" u="sng" dirty="0">
                <a:hlinkClick r:id="rId8"/>
              </a:rPr>
              <a:t> de mesure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25DB6-8653-4648-B6CF-1F79A9E2431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4CE04-3BCF-40CF-985A-378A2173CD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E4CA7-9F11-433B-9D4F-6BBFA6F910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44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5" y="2504783"/>
            <a:ext cx="11425111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b="1" dirty="0"/>
              <a:t>Structure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40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0BE35-81AA-453A-80B7-55405C74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43999"/>
            <a:ext cx="11068049" cy="957503"/>
          </a:xfrm>
        </p:spPr>
        <p:txBody>
          <a:bodyPr>
            <a:normAutofit/>
          </a:bodyPr>
          <a:lstStyle/>
          <a:p>
            <a:r>
              <a:rPr lang="fr-FR" dirty="0"/>
              <a:t>Interopérabilité et données environnementales</a:t>
            </a:r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7EDF9E36-EAEC-4442-9B64-C9D909D80CA7}"/>
              </a:ext>
            </a:extLst>
          </p:cNvPr>
          <p:cNvSpPr txBox="1">
            <a:spLocks/>
          </p:cNvSpPr>
          <p:nvPr/>
        </p:nvSpPr>
        <p:spPr>
          <a:xfrm>
            <a:off x="1041851" y="5091860"/>
            <a:ext cx="10769656" cy="1867209"/>
          </a:xfrm>
          <a:prstGeom prst="rect">
            <a:avLst/>
          </a:prstGeom>
        </p:spPr>
        <p:txBody>
          <a:bodyPr vert="horz" lIns="82951" tIns="41475" rIns="82951" bIns="4147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/>
              <a:t>Trois niveaux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Technique « pouvoir communiquer » : format des données, protocoles (ex. </a:t>
            </a:r>
            <a:r>
              <a:rPr lang="fr-FR" sz="1600" i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lang="fr-FR" sz="16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LoRa, </a:t>
            </a:r>
            <a:r>
              <a:rPr lang="fr-FR" sz="1600" i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Xarray</a:t>
            </a:r>
            <a:r>
              <a:rPr lang="fr-FR" sz="16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Tiff)</a:t>
            </a:r>
            <a:endParaRPr lang="fr-FR" sz="16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Syntaxique « savoir communiquer » : mode de formatage et de codage des données (ex. </a:t>
            </a: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Fichier, API, </a:t>
            </a:r>
            <a:r>
              <a:rPr lang="fr-FR" sz="16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Payload</a:t>
            </a:r>
            <a:r>
              <a:rPr lang="fr-FR" sz="16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Sémantique « savoir se comprendre » : signification des données échangées (ex. modèle de données)</a:t>
            </a:r>
          </a:p>
          <a:p>
            <a:pPr marL="846871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1800" b="1" dirty="0">
              <a:solidFill>
                <a:srgbClr val="0070C0"/>
              </a:solidFill>
            </a:endParaRPr>
          </a:p>
        </p:txBody>
      </p:sp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7B49FFC2-C670-410B-8717-349FDB4B50B7}"/>
              </a:ext>
            </a:extLst>
          </p:cNvPr>
          <p:cNvSpPr txBox="1">
            <a:spLocks/>
          </p:cNvSpPr>
          <p:nvPr/>
        </p:nvSpPr>
        <p:spPr>
          <a:xfrm>
            <a:off x="8064419" y="713364"/>
            <a:ext cx="2271401" cy="544022"/>
          </a:xfrm>
          <a:prstGeom prst="rect">
            <a:avLst/>
          </a:prstGeom>
        </p:spPr>
        <p:txBody>
          <a:bodyPr vert="horz" lIns="82951" tIns="41475" rIns="82951" bIns="4147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b="1" dirty="0"/>
              <a:t>Système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534A929C-7088-453F-8C4E-E89F828E39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0" y="2727235"/>
            <a:ext cx="427254" cy="427254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58FA3701-3C6C-4413-8BAA-5A67B96810B0}"/>
              </a:ext>
            </a:extLst>
          </p:cNvPr>
          <p:cNvSpPr txBox="1"/>
          <p:nvPr/>
        </p:nvSpPr>
        <p:spPr>
          <a:xfrm>
            <a:off x="6713301" y="2250613"/>
            <a:ext cx="119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Production de données</a:t>
            </a:r>
            <a:endParaRPr lang="fr-FR" sz="800" dirty="0"/>
          </a:p>
        </p:txBody>
      </p:sp>
      <p:pic>
        <p:nvPicPr>
          <p:cNvPr id="97" name="Image 96">
            <a:extLst>
              <a:ext uri="{FF2B5EF4-FFF2-40B4-BE49-F238E27FC236}">
                <a16:creationId xmlns:a16="http://schemas.microsoft.com/office/drawing/2014/main" id="{5D28205D-5874-4406-874F-804927C469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950" y="4799037"/>
            <a:ext cx="449562" cy="493883"/>
          </a:xfrm>
          <a:prstGeom prst="rect">
            <a:avLst/>
          </a:prstGeom>
        </p:spPr>
      </p:pic>
      <p:sp>
        <p:nvSpPr>
          <p:cNvPr id="98" name="ZoneTexte 97">
            <a:extLst>
              <a:ext uri="{FF2B5EF4-FFF2-40B4-BE49-F238E27FC236}">
                <a16:creationId xmlns:a16="http://schemas.microsoft.com/office/drawing/2014/main" id="{C99CBB70-C63F-4AA9-A396-F9BEEC3E06B3}"/>
              </a:ext>
            </a:extLst>
          </p:cNvPr>
          <p:cNvSpPr txBox="1"/>
          <p:nvPr/>
        </p:nvSpPr>
        <p:spPr>
          <a:xfrm>
            <a:off x="8256123" y="4506106"/>
            <a:ext cx="701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Sensor</a:t>
            </a:r>
            <a:endParaRPr lang="fr-FR" sz="1200" dirty="0"/>
          </a:p>
        </p:txBody>
      </p:sp>
      <p:pic>
        <p:nvPicPr>
          <p:cNvPr id="103" name="Graphique 102" descr="Antenne relais téléphonique">
            <a:extLst>
              <a:ext uri="{FF2B5EF4-FFF2-40B4-BE49-F238E27FC236}">
                <a16:creationId xmlns:a16="http://schemas.microsoft.com/office/drawing/2014/main" id="{8D5EC6C7-770B-493F-842C-A3F74E24306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3035" y="3762069"/>
            <a:ext cx="396343" cy="388272"/>
          </a:xfrm>
          <a:prstGeom prst="rect">
            <a:avLst/>
          </a:prstGeom>
        </p:spPr>
      </p:pic>
      <p:sp>
        <p:nvSpPr>
          <p:cNvPr id="104" name="ZoneTexte 103">
            <a:extLst>
              <a:ext uri="{FF2B5EF4-FFF2-40B4-BE49-F238E27FC236}">
                <a16:creationId xmlns:a16="http://schemas.microsoft.com/office/drawing/2014/main" id="{F2CD6601-B540-4061-B5C5-EC7D006D2C00}"/>
              </a:ext>
            </a:extLst>
          </p:cNvPr>
          <p:cNvSpPr txBox="1"/>
          <p:nvPr/>
        </p:nvSpPr>
        <p:spPr>
          <a:xfrm>
            <a:off x="8177384" y="3515412"/>
            <a:ext cx="787645" cy="28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Réseau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152E54D1-97D5-4011-832B-B9155B76CA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993" y="3454301"/>
            <a:ext cx="600599" cy="362665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7910CAFF-6F87-434A-9021-1746B95C9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06" y="1496696"/>
            <a:ext cx="725200" cy="555475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84429E3B-2FFA-4196-901F-EA1E637291C1}"/>
              </a:ext>
            </a:extLst>
          </p:cNvPr>
          <p:cNvSpPr txBox="1"/>
          <p:nvPr/>
        </p:nvSpPr>
        <p:spPr>
          <a:xfrm>
            <a:off x="8064419" y="1317409"/>
            <a:ext cx="101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Stockage</a:t>
            </a:r>
          </a:p>
        </p:txBody>
      </p:sp>
      <p:pic>
        <p:nvPicPr>
          <p:cNvPr id="111" name="Graphique 110" descr="Enveloppe">
            <a:extLst>
              <a:ext uri="{FF2B5EF4-FFF2-40B4-BE49-F238E27FC236}">
                <a16:creationId xmlns:a16="http://schemas.microsoft.com/office/drawing/2014/main" id="{3711C2D1-5CE7-4350-B22C-8AFA1BC7BAD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85261" y="2492157"/>
            <a:ext cx="554063" cy="5540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E7FF7B-AABA-48D2-A2A1-0CDC91C56C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37" y="2649687"/>
            <a:ext cx="519739" cy="488476"/>
          </a:xfrm>
          <a:prstGeom prst="rect">
            <a:avLst/>
          </a:prstGeom>
        </p:spPr>
      </p:pic>
      <p:sp>
        <p:nvSpPr>
          <p:cNvPr id="112" name="ZoneTexte 111">
            <a:extLst>
              <a:ext uri="{FF2B5EF4-FFF2-40B4-BE49-F238E27FC236}">
                <a16:creationId xmlns:a16="http://schemas.microsoft.com/office/drawing/2014/main" id="{935C2E62-A4D2-478A-B07E-C18AF635CFC4}"/>
              </a:ext>
            </a:extLst>
          </p:cNvPr>
          <p:cNvSpPr txBox="1"/>
          <p:nvPr/>
        </p:nvSpPr>
        <p:spPr>
          <a:xfrm>
            <a:off x="8083469" y="2370412"/>
            <a:ext cx="101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Traitement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DEFA40F-BFF4-40B8-AC5C-E8D83A90134E}"/>
              </a:ext>
            </a:extLst>
          </p:cNvPr>
          <p:cNvSpPr txBox="1"/>
          <p:nvPr/>
        </p:nvSpPr>
        <p:spPr>
          <a:xfrm>
            <a:off x="10055505" y="2278946"/>
            <a:ext cx="101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Partage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49ACB04-8687-447B-8114-63F51E8D2DCE}"/>
              </a:ext>
            </a:extLst>
          </p:cNvPr>
          <p:cNvSpPr txBox="1"/>
          <p:nvPr/>
        </p:nvSpPr>
        <p:spPr>
          <a:xfrm>
            <a:off x="10055505" y="3171005"/>
            <a:ext cx="101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Restitution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9F099E3-128B-4A22-B4E1-2E8E86F58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83" y="1740859"/>
            <a:ext cx="554064" cy="543477"/>
          </a:xfrm>
          <a:prstGeom prst="rect">
            <a:avLst/>
          </a:prstGeom>
        </p:spPr>
      </p:pic>
      <p:sp>
        <p:nvSpPr>
          <p:cNvPr id="116" name="ZoneTexte 115">
            <a:extLst>
              <a:ext uri="{FF2B5EF4-FFF2-40B4-BE49-F238E27FC236}">
                <a16:creationId xmlns:a16="http://schemas.microsoft.com/office/drawing/2014/main" id="{00041117-D567-4BB4-A15D-8E641B99BAA0}"/>
              </a:ext>
            </a:extLst>
          </p:cNvPr>
          <p:cNvSpPr txBox="1"/>
          <p:nvPr/>
        </p:nvSpPr>
        <p:spPr>
          <a:xfrm>
            <a:off x="9885435" y="1276045"/>
            <a:ext cx="135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Consommation de données</a:t>
            </a:r>
            <a:endParaRPr lang="fr-FR" sz="800" dirty="0"/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9699ADBB-8749-4D3E-A611-58C583F3251E}"/>
              </a:ext>
            </a:extLst>
          </p:cNvPr>
          <p:cNvCxnSpPr>
            <a:cxnSpLocks/>
          </p:cNvCxnSpPr>
          <p:nvPr/>
        </p:nvCxnSpPr>
        <p:spPr>
          <a:xfrm flipH="1">
            <a:off x="7671356" y="2901732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113EF24D-53C5-444C-8C36-4254B9C1B412}"/>
              </a:ext>
            </a:extLst>
          </p:cNvPr>
          <p:cNvCxnSpPr>
            <a:cxnSpLocks/>
          </p:cNvCxnSpPr>
          <p:nvPr/>
        </p:nvCxnSpPr>
        <p:spPr>
          <a:xfrm flipH="1">
            <a:off x="9058944" y="2248435"/>
            <a:ext cx="865530" cy="464515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6C76BC7F-D854-43B2-B98E-037ABFF10707}"/>
              </a:ext>
            </a:extLst>
          </p:cNvPr>
          <p:cNvCxnSpPr>
            <a:cxnSpLocks/>
          </p:cNvCxnSpPr>
          <p:nvPr/>
        </p:nvCxnSpPr>
        <p:spPr>
          <a:xfrm flipH="1" flipV="1">
            <a:off x="9084616" y="3052127"/>
            <a:ext cx="741134" cy="380915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6BFCBBD9-EB6E-4B84-A966-F7445DD0B2EA}"/>
              </a:ext>
            </a:extLst>
          </p:cNvPr>
          <p:cNvCxnSpPr>
            <a:cxnSpLocks/>
          </p:cNvCxnSpPr>
          <p:nvPr/>
        </p:nvCxnSpPr>
        <p:spPr>
          <a:xfrm flipH="1">
            <a:off x="9097043" y="2850781"/>
            <a:ext cx="827431" cy="0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B1E47E6-D9D9-495B-BFAD-6AA94B5DDFE6}"/>
              </a:ext>
            </a:extLst>
          </p:cNvPr>
          <p:cNvCxnSpPr>
            <a:cxnSpLocks/>
          </p:cNvCxnSpPr>
          <p:nvPr/>
        </p:nvCxnSpPr>
        <p:spPr>
          <a:xfrm>
            <a:off x="8569975" y="3239952"/>
            <a:ext cx="0" cy="294510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90490905-2D2F-4BE2-97DF-C636A585B883}"/>
              </a:ext>
            </a:extLst>
          </p:cNvPr>
          <p:cNvCxnSpPr>
            <a:cxnSpLocks/>
          </p:cNvCxnSpPr>
          <p:nvPr/>
        </p:nvCxnSpPr>
        <p:spPr>
          <a:xfrm>
            <a:off x="8569975" y="4211596"/>
            <a:ext cx="0" cy="294510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A949A176-1928-4440-A754-96D09CAA4B82}"/>
              </a:ext>
            </a:extLst>
          </p:cNvPr>
          <p:cNvCxnSpPr>
            <a:cxnSpLocks/>
            <a:stCxn id="107" idx="2"/>
            <a:endCxn id="112" idx="0"/>
          </p:cNvCxnSpPr>
          <p:nvPr/>
        </p:nvCxnSpPr>
        <p:spPr>
          <a:xfrm>
            <a:off x="8571206" y="2052171"/>
            <a:ext cx="19050" cy="318241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space réservé du contenu 2">
            <a:extLst>
              <a:ext uri="{FF2B5EF4-FFF2-40B4-BE49-F238E27FC236}">
                <a16:creationId xmlns:a16="http://schemas.microsoft.com/office/drawing/2014/main" id="{47A19308-3280-4460-8963-CCCE0E6236F6}"/>
              </a:ext>
            </a:extLst>
          </p:cNvPr>
          <p:cNvSpPr txBox="1">
            <a:spLocks/>
          </p:cNvSpPr>
          <p:nvPr/>
        </p:nvSpPr>
        <p:spPr>
          <a:xfrm>
            <a:off x="2634793" y="1127993"/>
            <a:ext cx="2271401" cy="544022"/>
          </a:xfrm>
          <a:prstGeom prst="rect">
            <a:avLst/>
          </a:prstGeom>
        </p:spPr>
        <p:txBody>
          <a:bodyPr vert="horz" lIns="82951" tIns="41475" rIns="82951" bIns="4147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b="1" dirty="0"/>
              <a:t>Données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6726196-9AC0-4EE5-B6BD-E7529596A7E8}"/>
              </a:ext>
            </a:extLst>
          </p:cNvPr>
          <p:cNvSpPr/>
          <p:nvPr/>
        </p:nvSpPr>
        <p:spPr>
          <a:xfrm>
            <a:off x="2494037" y="2792080"/>
            <a:ext cx="1905000" cy="65402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 environnementale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DC78DCA6-1223-4CCE-9A80-FCA80F6BB8A2}"/>
              </a:ext>
            </a:extLst>
          </p:cNvPr>
          <p:cNvSpPr/>
          <p:nvPr/>
        </p:nvSpPr>
        <p:spPr>
          <a:xfrm>
            <a:off x="1305744" y="1833651"/>
            <a:ext cx="1272724" cy="6540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Dimension spatiale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1D98214D-3BD6-4F4F-8349-AFEBD09C5A22}"/>
              </a:ext>
            </a:extLst>
          </p:cNvPr>
          <p:cNvSpPr/>
          <p:nvPr/>
        </p:nvSpPr>
        <p:spPr>
          <a:xfrm>
            <a:off x="4351610" y="1823538"/>
            <a:ext cx="1353714" cy="6540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Dimension temporelle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762EFFF4-D571-4542-9410-E5E489B9DB51}"/>
              </a:ext>
            </a:extLst>
          </p:cNvPr>
          <p:cNvSpPr/>
          <p:nvPr/>
        </p:nvSpPr>
        <p:spPr>
          <a:xfrm>
            <a:off x="1305744" y="3732175"/>
            <a:ext cx="1195856" cy="6540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Propriété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444F3CDF-1854-4729-AD44-691E06170906}"/>
              </a:ext>
            </a:extLst>
          </p:cNvPr>
          <p:cNvSpPr/>
          <p:nvPr/>
        </p:nvSpPr>
        <p:spPr>
          <a:xfrm>
            <a:off x="4384466" y="3732175"/>
            <a:ext cx="1195856" cy="6540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Contexte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A617990B-2D5F-4B15-BBB3-8E055902761C}"/>
              </a:ext>
            </a:extLst>
          </p:cNvPr>
          <p:cNvCxnSpPr>
            <a:cxnSpLocks/>
          </p:cNvCxnSpPr>
          <p:nvPr/>
        </p:nvCxnSpPr>
        <p:spPr>
          <a:xfrm flipH="1">
            <a:off x="3880664" y="2342313"/>
            <a:ext cx="339915" cy="369965"/>
          </a:xfrm>
          <a:prstGeom prst="straightConnector1">
            <a:avLst/>
          </a:prstGeom>
          <a:ln w="47625" cmpd="dbl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E2D7AE00-D677-4565-BC38-5D05AB66D72C}"/>
              </a:ext>
            </a:extLst>
          </p:cNvPr>
          <p:cNvCxnSpPr>
            <a:cxnSpLocks/>
          </p:cNvCxnSpPr>
          <p:nvPr/>
        </p:nvCxnSpPr>
        <p:spPr>
          <a:xfrm flipH="1" flipV="1">
            <a:off x="4014617" y="3515412"/>
            <a:ext cx="336993" cy="375930"/>
          </a:xfrm>
          <a:prstGeom prst="straightConnector1">
            <a:avLst/>
          </a:prstGeom>
          <a:ln w="47625" cmpd="dbl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A9EC1D1C-AC27-4DD2-8237-4999897A4BA5}"/>
              </a:ext>
            </a:extLst>
          </p:cNvPr>
          <p:cNvCxnSpPr>
            <a:cxnSpLocks/>
          </p:cNvCxnSpPr>
          <p:nvPr/>
        </p:nvCxnSpPr>
        <p:spPr>
          <a:xfrm flipV="1">
            <a:off x="2490505" y="3515412"/>
            <a:ext cx="303509" cy="375930"/>
          </a:xfrm>
          <a:prstGeom prst="straightConnector1">
            <a:avLst/>
          </a:prstGeom>
          <a:ln w="47625" cmpd="dbl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C03106AC-61D4-4F97-A16B-633EC29066DD}"/>
              </a:ext>
            </a:extLst>
          </p:cNvPr>
          <p:cNvCxnSpPr>
            <a:cxnSpLocks/>
          </p:cNvCxnSpPr>
          <p:nvPr/>
        </p:nvCxnSpPr>
        <p:spPr>
          <a:xfrm>
            <a:off x="2578468" y="2370412"/>
            <a:ext cx="269507" cy="341866"/>
          </a:xfrm>
          <a:prstGeom prst="straightConnector1">
            <a:avLst/>
          </a:prstGeom>
          <a:ln w="47625" cmpd="dbl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A65F796B-B06F-4910-BA25-10D76FB27148}"/>
              </a:ext>
            </a:extLst>
          </p:cNvPr>
          <p:cNvSpPr/>
          <p:nvPr/>
        </p:nvSpPr>
        <p:spPr>
          <a:xfrm>
            <a:off x="1190625" y="1047750"/>
            <a:ext cx="4599925" cy="375128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6C82F136-D309-4F94-A460-6F51352390E9}"/>
              </a:ext>
            </a:extLst>
          </p:cNvPr>
          <p:cNvSpPr/>
          <p:nvPr/>
        </p:nvSpPr>
        <p:spPr>
          <a:xfrm>
            <a:off x="6505549" y="714375"/>
            <a:ext cx="4733600" cy="47244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57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EC169-650F-4588-82C9-8ACF3ADA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207"/>
            <a:ext cx="10515600" cy="885131"/>
          </a:xfrm>
        </p:spPr>
        <p:txBody>
          <a:bodyPr/>
          <a:lstStyle/>
          <a:p>
            <a:r>
              <a:rPr lang="fr-FR" dirty="0"/>
              <a:t>Principes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1FA7951-A48B-4B94-83B9-3A0A9A570ED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4822408"/>
              </p:ext>
            </p:extLst>
          </p:nvPr>
        </p:nvGraphicFramePr>
        <p:xfrm>
          <a:off x="8481799" y="1019626"/>
          <a:ext cx="2590320" cy="141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1792911921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905076484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3636296814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900" dirty="0"/>
                        <a:t>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Space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Variable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10802000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447A2-93E9-46F1-B975-05B8957B7D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3947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D31E82-9508-4127-B349-539A68C56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4347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ADD62-4365-4CD8-819B-BEC48C344E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56347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</a:t>
            </a:fld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0C4300A-3148-44C5-9FEC-9DF7C1AD7739}"/>
              </a:ext>
            </a:extLst>
          </p:cNvPr>
          <p:cNvGrpSpPr/>
          <p:nvPr/>
        </p:nvGrpSpPr>
        <p:grpSpPr>
          <a:xfrm>
            <a:off x="4639699" y="1377825"/>
            <a:ext cx="3200400" cy="2248919"/>
            <a:chOff x="9749065" y="3153596"/>
            <a:chExt cx="3527941" cy="247908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9AEA3EF-442D-478A-9573-980E0D8B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5012" y="3153596"/>
              <a:ext cx="3051994" cy="247908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B08C8A2-D370-43CD-8AC2-92F67B5B09F5}"/>
                </a:ext>
              </a:extLst>
            </p:cNvPr>
            <p:cNvSpPr txBox="1"/>
            <p:nvPr/>
          </p:nvSpPr>
          <p:spPr>
            <a:xfrm>
              <a:off x="9749065" y="3323548"/>
              <a:ext cx="1704915" cy="65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89" i="1" dirty="0"/>
                <a:t>CUAHSI Community Observations Data Model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E461FB19-D1F3-4A29-AE9E-17B7843BC278}"/>
              </a:ext>
            </a:extLst>
          </p:cNvPr>
          <p:cNvSpPr txBox="1"/>
          <p:nvPr/>
        </p:nvSpPr>
        <p:spPr>
          <a:xfrm flipH="1">
            <a:off x="9388601" y="668717"/>
            <a:ext cx="168351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 err="1"/>
              <a:t>interleaved</a:t>
            </a:r>
            <a:endParaRPr lang="fr-FR" sz="1633" i="1" dirty="0"/>
          </a:p>
        </p:txBody>
      </p:sp>
      <p:graphicFrame>
        <p:nvGraphicFramePr>
          <p:cNvPr id="13" name="Tableau 11">
            <a:extLst>
              <a:ext uri="{FF2B5EF4-FFF2-40B4-BE49-F238E27FC236}">
                <a16:creationId xmlns:a16="http://schemas.microsoft.com/office/drawing/2014/main" id="{518A0127-153A-46C0-8E3B-D35865B1F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534603"/>
              </p:ext>
            </p:extLst>
          </p:nvPr>
        </p:nvGraphicFramePr>
        <p:xfrm>
          <a:off x="8166577" y="2766458"/>
          <a:ext cx="647580" cy="7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Time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</a:tbl>
          </a:graphicData>
        </a:graphic>
      </p:graphicFrame>
      <p:graphicFrame>
        <p:nvGraphicFramePr>
          <p:cNvPr id="14" name="Tableau 11">
            <a:extLst>
              <a:ext uri="{FF2B5EF4-FFF2-40B4-BE49-F238E27FC236}">
                <a16:creationId xmlns:a16="http://schemas.microsoft.com/office/drawing/2014/main" id="{A6E806A7-04C1-460A-8122-A58A81A9B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227353"/>
              </p:ext>
            </p:extLst>
          </p:nvPr>
        </p:nvGraphicFramePr>
        <p:xfrm>
          <a:off x="8990866" y="2766458"/>
          <a:ext cx="647580" cy="7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900" dirty="0" err="1"/>
                        <a:t>Space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</a:tbl>
          </a:graphicData>
        </a:graphic>
      </p:graphicFrame>
      <p:graphicFrame>
        <p:nvGraphicFramePr>
          <p:cNvPr id="15" name="Tableau 11">
            <a:extLst>
              <a:ext uri="{FF2B5EF4-FFF2-40B4-BE49-F238E27FC236}">
                <a16:creationId xmlns:a16="http://schemas.microsoft.com/office/drawing/2014/main" id="{26F7EE36-C4D8-4738-BA3E-3B4347FB3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423588"/>
              </p:ext>
            </p:extLst>
          </p:nvPr>
        </p:nvGraphicFramePr>
        <p:xfrm>
          <a:off x="9815155" y="2766458"/>
          <a:ext cx="647580" cy="91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900" dirty="0"/>
                        <a:t>Variable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</a:tbl>
          </a:graphicData>
        </a:graphic>
      </p:graphicFrame>
      <p:graphicFrame>
        <p:nvGraphicFramePr>
          <p:cNvPr id="16" name="Tableau 11">
            <a:extLst>
              <a:ext uri="{FF2B5EF4-FFF2-40B4-BE49-F238E27FC236}">
                <a16:creationId xmlns:a16="http://schemas.microsoft.com/office/drawing/2014/main" id="{5ADBB0B1-B55C-4EAF-852E-DF996688D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851644"/>
              </p:ext>
            </p:extLst>
          </p:nvPr>
        </p:nvGraphicFramePr>
        <p:xfrm>
          <a:off x="10639445" y="2766458"/>
          <a:ext cx="647580" cy="124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411164568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85938846"/>
                  </a:ext>
                </a:extLst>
              </a:tr>
            </a:tbl>
          </a:graphicData>
        </a:graphic>
      </p:graphicFrame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A5320035-D1C5-48C9-B8BF-22B4B1256C5D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8490367" y="3513014"/>
            <a:ext cx="2102882" cy="40560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9D0282FF-3A85-4EAF-B806-4B37AB9888F5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>
            <a:off x="9314657" y="3513014"/>
            <a:ext cx="1278595" cy="32312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7E972482-C528-42B0-B809-DF4D3EA086CE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10138946" y="3678916"/>
            <a:ext cx="454303" cy="4773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639D9AB-9A01-4D39-A28C-59876DC58083}"/>
              </a:ext>
            </a:extLst>
          </p:cNvPr>
          <p:cNvSpPr txBox="1"/>
          <p:nvPr/>
        </p:nvSpPr>
        <p:spPr>
          <a:xfrm flipH="1">
            <a:off x="9045745" y="2415548"/>
            <a:ext cx="20263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/>
              <a:t>Domaine-range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CE34397-6010-44BE-B7DE-DA11AC4791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15" y="1478217"/>
            <a:ext cx="3311695" cy="216623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33ECC65-B894-4545-9057-3737703AB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6" y="4500401"/>
            <a:ext cx="2703620" cy="15020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6" name="Image 35" descr="Une image contenant capture d’écran, ordinateur, téléphone, horloge&#10;&#10;Description générée automatiquement">
            <a:extLst>
              <a:ext uri="{FF2B5EF4-FFF2-40B4-BE49-F238E27FC236}">
                <a16:creationId xmlns:a16="http://schemas.microsoft.com/office/drawing/2014/main" id="{4A260CEA-9069-4C71-A101-DB669D55604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77" y="4099965"/>
            <a:ext cx="1494321" cy="2656569"/>
          </a:xfrm>
          <a:prstGeom prst="rect">
            <a:avLst/>
          </a:prstGeom>
        </p:spPr>
      </p:pic>
      <p:pic>
        <p:nvPicPr>
          <p:cNvPr id="1026" name="Picture 2" descr="Icône tiff, filetype, types de fichiers">
            <a:extLst>
              <a:ext uri="{FF2B5EF4-FFF2-40B4-BE49-F238E27FC236}">
                <a16:creationId xmlns:a16="http://schemas.microsoft.com/office/drawing/2014/main" id="{10ECB097-8017-43A1-9036-AB0A06F4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42" y="4708700"/>
            <a:ext cx="1039880" cy="10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32E5B7-4A09-4BAE-97B7-32C6CEEF850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21" y="3918620"/>
            <a:ext cx="1798272" cy="267528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14EF546-E65F-465E-9634-CB03BA0C476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915" y="4307793"/>
            <a:ext cx="2355860" cy="17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01" y="16099"/>
            <a:ext cx="9794599" cy="957480"/>
          </a:xfrm>
        </p:spPr>
        <p:txBody>
          <a:bodyPr>
            <a:normAutofit/>
          </a:bodyPr>
          <a:lstStyle/>
          <a:p>
            <a:r>
              <a:rPr lang="fr-FR" sz="3992" dirty="0"/>
              <a:t>Modélisation – cas d’usage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437FB4F-942C-4067-84A6-97C41B6E5399}"/>
              </a:ext>
            </a:extLst>
          </p:cNvPr>
          <p:cNvSpPr txBox="1"/>
          <p:nvPr/>
        </p:nvSpPr>
        <p:spPr>
          <a:xfrm>
            <a:off x="3955727" y="7005565"/>
            <a:ext cx="1850220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97" dirty="0"/>
              <a:t>Réseau de capteurs</a:t>
            </a:r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410378" y="1212009"/>
            <a:ext cx="5962799" cy="4433981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80" dirty="0"/>
              <a:t>Intégration de tous les cas d’usage</a:t>
            </a:r>
          </a:p>
          <a:p>
            <a:pPr lvl="1"/>
            <a:r>
              <a:rPr lang="fr-FR" sz="2281" dirty="0"/>
              <a:t>Mesures multiples</a:t>
            </a:r>
          </a:p>
          <a:p>
            <a:pPr lvl="1"/>
            <a:r>
              <a:rPr lang="fr-FR" sz="2281" dirty="0"/>
              <a:t>Capteurs mobiles</a:t>
            </a:r>
          </a:p>
          <a:p>
            <a:pPr lvl="1"/>
            <a:r>
              <a:rPr lang="fr-FR" sz="2281" dirty="0"/>
              <a:t>Historique de relevés</a:t>
            </a:r>
          </a:p>
          <a:p>
            <a:pPr lvl="1"/>
            <a:r>
              <a:rPr lang="fr-FR" sz="2281" dirty="0"/>
              <a:t>Mesures surfaciques / volumiques (</a:t>
            </a:r>
            <a:r>
              <a:rPr lang="fr-FR" sz="2281" dirty="0" err="1"/>
              <a:t>grid</a:t>
            </a:r>
            <a:r>
              <a:rPr lang="fr-FR" sz="2281" dirty="0"/>
              <a:t>)</a:t>
            </a:r>
          </a:p>
          <a:p>
            <a:pPr lvl="1"/>
            <a:r>
              <a:rPr lang="fr-FR" sz="2281" dirty="0" err="1"/>
              <a:t>Tracking</a:t>
            </a:r>
            <a:endParaRPr lang="fr-FR" sz="2281" dirty="0"/>
          </a:p>
          <a:p>
            <a:pPr lvl="1"/>
            <a:r>
              <a:rPr lang="fr-FR" sz="2281" dirty="0"/>
              <a:t>Résultats de modèles</a:t>
            </a:r>
          </a:p>
          <a:p>
            <a:pPr lvl="1"/>
            <a:r>
              <a:rPr lang="fr-FR" sz="2281" dirty="0"/>
              <a:t>inventaires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5CA642-8D9F-4F81-8B5B-476DBB6F0A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77" y="699770"/>
            <a:ext cx="5732145" cy="6158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62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 descr="Enveloppe">
            <a:extLst>
              <a:ext uri="{FF2B5EF4-FFF2-40B4-BE49-F238E27FC236}">
                <a16:creationId xmlns:a16="http://schemas.microsoft.com/office/drawing/2014/main" id="{568601BA-9525-44C6-97A1-8DAD0FDE6F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140" y="2871283"/>
            <a:ext cx="554063" cy="55406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32480CB-1634-47A8-A371-D531FEF1C77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58" y="2972340"/>
            <a:ext cx="420787" cy="378616"/>
          </a:xfrm>
          <a:prstGeom prst="rect">
            <a:avLst/>
          </a:prstGeom>
        </p:spPr>
      </p:pic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2B821E0B-7A73-42BC-9D26-41A0DCB6170B}"/>
              </a:ext>
            </a:extLst>
          </p:cNvPr>
          <p:cNvSpPr/>
          <p:nvPr/>
        </p:nvSpPr>
        <p:spPr>
          <a:xfrm>
            <a:off x="5088272" y="3919141"/>
            <a:ext cx="6821988" cy="2542534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1C07872-3AF3-4067-BD17-D8B9B8BC34B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1235326"/>
            <a:ext cx="427254" cy="42725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120998"/>
            <a:ext cx="9794599" cy="803966"/>
          </a:xfrm>
        </p:spPr>
        <p:txBody>
          <a:bodyPr/>
          <a:lstStyle/>
          <a:p>
            <a:r>
              <a:rPr lang="fr-FR" dirty="0"/>
              <a:t>Connecteurs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C5886D96-B1A2-47F6-A6D8-856046035F23}"/>
              </a:ext>
            </a:extLst>
          </p:cNvPr>
          <p:cNvSpPr/>
          <p:nvPr/>
        </p:nvSpPr>
        <p:spPr>
          <a:xfrm>
            <a:off x="7944221" y="733469"/>
            <a:ext cx="835121" cy="110406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1C24C7BE-F829-4F0E-9910-89AAAD313977}"/>
              </a:ext>
            </a:extLst>
          </p:cNvPr>
          <p:cNvSpPr/>
          <p:nvPr/>
        </p:nvSpPr>
        <p:spPr>
          <a:xfrm>
            <a:off x="10192157" y="2391429"/>
            <a:ext cx="1013575" cy="1103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DB629D0-9F13-43B8-8CB3-A7BF1237D4F6}"/>
              </a:ext>
            </a:extLst>
          </p:cNvPr>
          <p:cNvSpPr/>
          <p:nvPr/>
        </p:nvSpPr>
        <p:spPr>
          <a:xfrm>
            <a:off x="9005667" y="2391429"/>
            <a:ext cx="1028061" cy="1103229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031BFDD-6096-431E-A550-6171FB74014F}"/>
              </a:ext>
            </a:extLst>
          </p:cNvPr>
          <p:cNvSpPr/>
          <p:nvPr/>
        </p:nvSpPr>
        <p:spPr>
          <a:xfrm>
            <a:off x="7826288" y="2391977"/>
            <a:ext cx="1013574" cy="1103229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571C8A0-911F-4C59-81E2-544F8F89E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14" y="2817768"/>
            <a:ext cx="827523" cy="5554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F03243-18D2-4709-845D-AE26E268731C}"/>
              </a:ext>
            </a:extLst>
          </p:cNvPr>
          <p:cNvSpPr txBox="1"/>
          <p:nvPr/>
        </p:nvSpPr>
        <p:spPr>
          <a:xfrm>
            <a:off x="7975546" y="2979927"/>
            <a:ext cx="84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No-SQL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AAE8F3-5D69-4863-9892-EEA2C38E2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09" y="2844709"/>
            <a:ext cx="680321" cy="5285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911298-26E8-4382-8C12-B95408A19A76}"/>
              </a:ext>
            </a:extLst>
          </p:cNvPr>
          <p:cNvSpPr txBox="1"/>
          <p:nvPr/>
        </p:nvSpPr>
        <p:spPr>
          <a:xfrm>
            <a:off x="7890696" y="2473407"/>
            <a:ext cx="101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Stockage</a:t>
            </a:r>
          </a:p>
          <a:p>
            <a:r>
              <a:rPr lang="fr-FR" sz="800" dirty="0"/>
              <a:t>Données brutes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2EFB80A-4AC7-401F-ACC5-3AE1AB257D8F}"/>
              </a:ext>
            </a:extLst>
          </p:cNvPr>
          <p:cNvSpPr txBox="1"/>
          <p:nvPr/>
        </p:nvSpPr>
        <p:spPr>
          <a:xfrm>
            <a:off x="9029960" y="2455131"/>
            <a:ext cx="116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Usage</a:t>
            </a:r>
          </a:p>
          <a:p>
            <a:r>
              <a:rPr lang="fr-FR" sz="800" dirty="0"/>
              <a:t>Données globales</a:t>
            </a:r>
            <a:endParaRPr lang="fr-FR" sz="12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53239A17-4814-43CE-8BDF-CD07CA78DC4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83" y="2940002"/>
            <a:ext cx="823976" cy="34852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CB5F15F-E521-4171-9FA0-974BE0C80F1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75" y="1198591"/>
            <a:ext cx="449562" cy="493883"/>
          </a:xfrm>
          <a:prstGeom prst="rect">
            <a:avLst/>
          </a:prstGeom>
        </p:spPr>
      </p:pic>
      <p:pic>
        <p:nvPicPr>
          <p:cNvPr id="44" name="Graphique 43" descr="Antenne relais téléphonique">
            <a:extLst>
              <a:ext uri="{FF2B5EF4-FFF2-40B4-BE49-F238E27FC236}">
                <a16:creationId xmlns:a16="http://schemas.microsoft.com/office/drawing/2014/main" id="{72BB2B15-130F-40F1-84C3-6B98B3F63DF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2605" y="1318375"/>
            <a:ext cx="396343" cy="38827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CA191D7-46A4-41F1-9A99-18E276828DDC}"/>
              </a:ext>
            </a:extLst>
          </p:cNvPr>
          <p:cNvSpPr/>
          <p:nvPr/>
        </p:nvSpPr>
        <p:spPr>
          <a:xfrm>
            <a:off x="8193035" y="57041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60CBDA93-3247-43CD-ACF2-04AC3AB02A57}"/>
              </a:ext>
            </a:extLst>
          </p:cNvPr>
          <p:cNvSpPr/>
          <p:nvPr/>
        </p:nvSpPr>
        <p:spPr>
          <a:xfrm>
            <a:off x="9061288" y="727628"/>
            <a:ext cx="894848" cy="110531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B5664D-69C5-4227-8E8B-038A0D148099}"/>
              </a:ext>
            </a:extLst>
          </p:cNvPr>
          <p:cNvSpPr/>
          <p:nvPr/>
        </p:nvSpPr>
        <p:spPr>
          <a:xfrm>
            <a:off x="9340530" y="57041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47A8AB8-06F4-427C-89A1-664A0C3EDE28}"/>
              </a:ext>
            </a:extLst>
          </p:cNvPr>
          <p:cNvSpPr txBox="1"/>
          <p:nvPr/>
        </p:nvSpPr>
        <p:spPr>
          <a:xfrm>
            <a:off x="9225411" y="3017773"/>
            <a:ext cx="59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SQL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ADC1609-1E73-4A1E-91B4-5796ED595F88}"/>
              </a:ext>
            </a:extLst>
          </p:cNvPr>
          <p:cNvSpPr txBox="1"/>
          <p:nvPr/>
        </p:nvSpPr>
        <p:spPr>
          <a:xfrm>
            <a:off x="10222514" y="2437787"/>
            <a:ext cx="116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Traitement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670051-547A-46F4-B663-44A789D927B0}"/>
              </a:ext>
            </a:extLst>
          </p:cNvPr>
          <p:cNvSpPr/>
          <p:nvPr/>
        </p:nvSpPr>
        <p:spPr>
          <a:xfrm>
            <a:off x="9333025" y="182869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07635F44-B11A-4822-A9CC-9D2C84EDBA95}"/>
              </a:ext>
            </a:extLst>
          </p:cNvPr>
          <p:cNvSpPr txBox="1"/>
          <p:nvPr/>
        </p:nvSpPr>
        <p:spPr>
          <a:xfrm>
            <a:off x="9124416" y="812585"/>
            <a:ext cx="101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Réseau</a:t>
            </a:r>
          </a:p>
          <a:p>
            <a:r>
              <a:rPr lang="fr-FR" sz="800" dirty="0"/>
              <a:t>BLE LoRa Sigfox</a:t>
            </a:r>
          </a:p>
          <a:p>
            <a:r>
              <a:rPr lang="fr-FR" sz="800" dirty="0"/>
              <a:t>TCP/IP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F78B7A-EE09-4429-9B64-5743DD5E4BAC}"/>
              </a:ext>
            </a:extLst>
          </p:cNvPr>
          <p:cNvSpPr/>
          <p:nvPr/>
        </p:nvSpPr>
        <p:spPr>
          <a:xfrm>
            <a:off x="8128595" y="223212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AF39CA-DE2B-458C-8AB7-4C3C12F1B16C}"/>
              </a:ext>
            </a:extLst>
          </p:cNvPr>
          <p:cNvSpPr/>
          <p:nvPr/>
        </p:nvSpPr>
        <p:spPr>
          <a:xfrm>
            <a:off x="9346882" y="223212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341A6F4D-A3F0-40F0-910F-648AFAC48068}"/>
              </a:ext>
            </a:extLst>
          </p:cNvPr>
          <p:cNvSpPr txBox="1"/>
          <p:nvPr/>
        </p:nvSpPr>
        <p:spPr>
          <a:xfrm>
            <a:off x="7992479" y="788436"/>
            <a:ext cx="1013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Sensor</a:t>
            </a:r>
            <a:endParaRPr lang="fr-FR" sz="1200" dirty="0"/>
          </a:p>
          <a:p>
            <a:endParaRPr lang="fr-FR" sz="8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527C52-ABD4-4DAB-8039-DB745BBB1BF0}"/>
              </a:ext>
            </a:extLst>
          </p:cNvPr>
          <p:cNvSpPr/>
          <p:nvPr/>
        </p:nvSpPr>
        <p:spPr>
          <a:xfrm>
            <a:off x="8130648" y="349040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32CC2DC-2645-4FE1-9332-E1E2BFA2C94D}"/>
              </a:ext>
            </a:extLst>
          </p:cNvPr>
          <p:cNvSpPr/>
          <p:nvPr/>
        </p:nvSpPr>
        <p:spPr>
          <a:xfrm>
            <a:off x="9350826" y="349040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B45BD0-BA01-492F-A839-C76A90B0A87C}"/>
              </a:ext>
            </a:extLst>
          </p:cNvPr>
          <p:cNvSpPr/>
          <p:nvPr/>
        </p:nvSpPr>
        <p:spPr>
          <a:xfrm>
            <a:off x="10498892" y="349040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41BA074C-5D93-49CC-83EE-C54B761841D5}"/>
              </a:ext>
            </a:extLst>
          </p:cNvPr>
          <p:cNvSpPr/>
          <p:nvPr/>
        </p:nvSpPr>
        <p:spPr>
          <a:xfrm>
            <a:off x="10191425" y="722694"/>
            <a:ext cx="1013575" cy="1103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id="{B7466F8E-B3A0-4BDA-A770-B8A1E9EA11E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059" y="1311306"/>
            <a:ext cx="600599" cy="362665"/>
          </a:xfrm>
          <a:prstGeom prst="rect">
            <a:avLst/>
          </a:prstGeom>
        </p:spPr>
      </p:pic>
      <p:sp>
        <p:nvSpPr>
          <p:cNvPr id="162" name="ZoneTexte 161">
            <a:extLst>
              <a:ext uri="{FF2B5EF4-FFF2-40B4-BE49-F238E27FC236}">
                <a16:creationId xmlns:a16="http://schemas.microsoft.com/office/drawing/2014/main" id="{0FF32869-19D3-4D83-B40A-6AFC6BA213DC}"/>
              </a:ext>
            </a:extLst>
          </p:cNvPr>
          <p:cNvSpPr txBox="1"/>
          <p:nvPr/>
        </p:nvSpPr>
        <p:spPr>
          <a:xfrm>
            <a:off x="10221782" y="788802"/>
            <a:ext cx="116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Traitement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059D1B-6517-40B7-BCBB-4056C830990D}"/>
              </a:ext>
            </a:extLst>
          </p:cNvPr>
          <p:cNvSpPr/>
          <p:nvPr/>
        </p:nvSpPr>
        <p:spPr>
          <a:xfrm>
            <a:off x="10498160" y="182166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F59CBA5D-C26D-4668-8FF0-9F09EEF8FD2C}"/>
              </a:ext>
            </a:extLst>
          </p:cNvPr>
          <p:cNvSpPr/>
          <p:nvPr/>
        </p:nvSpPr>
        <p:spPr>
          <a:xfrm>
            <a:off x="6799269" y="726372"/>
            <a:ext cx="835121" cy="110406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8F584F-A55C-45EF-861D-D3628E06B179}"/>
              </a:ext>
            </a:extLst>
          </p:cNvPr>
          <p:cNvSpPr/>
          <p:nvPr/>
        </p:nvSpPr>
        <p:spPr>
          <a:xfrm>
            <a:off x="7048082" y="561573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94730A03-8683-4468-9529-3E1C7CA71915}"/>
              </a:ext>
            </a:extLst>
          </p:cNvPr>
          <p:cNvSpPr txBox="1"/>
          <p:nvPr/>
        </p:nvSpPr>
        <p:spPr>
          <a:xfrm>
            <a:off x="6748773" y="781340"/>
            <a:ext cx="1013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Open data</a:t>
            </a:r>
          </a:p>
          <a:p>
            <a:endParaRPr lang="fr-FR" sz="8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E6DD5A66-95FF-4054-B49E-1A7939CE98B0}"/>
              </a:ext>
            </a:extLst>
          </p:cNvPr>
          <p:cNvSpPr/>
          <p:nvPr/>
        </p:nvSpPr>
        <p:spPr>
          <a:xfrm>
            <a:off x="6539683" y="5519912"/>
            <a:ext cx="835121" cy="7511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90191CA8-53E4-4ADF-8784-5F8DD86F70A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75" y="5630539"/>
            <a:ext cx="449562" cy="493883"/>
          </a:xfrm>
          <a:prstGeom prst="rect">
            <a:avLst/>
          </a:prstGeom>
        </p:spPr>
      </p:pic>
      <p:pic>
        <p:nvPicPr>
          <p:cNvPr id="125" name="Graphique 124" descr="Antenne relais téléphonique">
            <a:extLst>
              <a:ext uri="{FF2B5EF4-FFF2-40B4-BE49-F238E27FC236}">
                <a16:creationId xmlns:a16="http://schemas.microsoft.com/office/drawing/2014/main" id="{AF91CFD3-E629-40D5-B7B5-EDFACBED4BF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3444" y="5673915"/>
            <a:ext cx="396343" cy="388272"/>
          </a:xfrm>
          <a:prstGeom prst="rect">
            <a:avLst/>
          </a:prstGeom>
        </p:spPr>
      </p:pic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CC6C8D10-4841-4A11-B995-64B20252AFD7}"/>
              </a:ext>
            </a:extLst>
          </p:cNvPr>
          <p:cNvSpPr/>
          <p:nvPr/>
        </p:nvSpPr>
        <p:spPr>
          <a:xfrm>
            <a:off x="7905245" y="5532897"/>
            <a:ext cx="931730" cy="6555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0EFD34E4-B261-40AD-952D-D97B211C678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8401366" y="5181043"/>
            <a:ext cx="0" cy="190874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A3D371E-89FC-4BAF-B24F-75E258463B1B}"/>
              </a:ext>
            </a:extLst>
          </p:cNvPr>
          <p:cNvSpPr/>
          <p:nvPr/>
        </p:nvSpPr>
        <p:spPr>
          <a:xfrm>
            <a:off x="8203194" y="537191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C4771A4C-5E97-4ECD-B1F6-E3AA127943EA}"/>
              </a:ext>
            </a:extLst>
          </p:cNvPr>
          <p:cNvSpPr/>
          <p:nvPr/>
        </p:nvSpPr>
        <p:spPr>
          <a:xfrm>
            <a:off x="7894579" y="4300731"/>
            <a:ext cx="1013574" cy="726527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135" name="Image 134">
            <a:extLst>
              <a:ext uri="{FF2B5EF4-FFF2-40B4-BE49-F238E27FC236}">
                <a16:creationId xmlns:a16="http://schemas.microsoft.com/office/drawing/2014/main" id="{4911F0C6-F6C8-46A2-A3C6-FCBB0B310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05" y="4349819"/>
            <a:ext cx="827523" cy="555475"/>
          </a:xfrm>
          <a:prstGeom prst="rect">
            <a:avLst/>
          </a:prstGeom>
        </p:spPr>
      </p:pic>
      <p:sp>
        <p:nvSpPr>
          <p:cNvPr id="136" name="ZoneTexte 135">
            <a:extLst>
              <a:ext uri="{FF2B5EF4-FFF2-40B4-BE49-F238E27FC236}">
                <a16:creationId xmlns:a16="http://schemas.microsoft.com/office/drawing/2014/main" id="{662E323E-C89E-433B-8203-5A3861DE290A}"/>
              </a:ext>
            </a:extLst>
          </p:cNvPr>
          <p:cNvSpPr txBox="1"/>
          <p:nvPr/>
        </p:nvSpPr>
        <p:spPr>
          <a:xfrm>
            <a:off x="8041670" y="4511978"/>
            <a:ext cx="84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No-SQL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1FB7619-F555-43A3-9995-DBEAF150EEBB}"/>
              </a:ext>
            </a:extLst>
          </p:cNvPr>
          <p:cNvSpPr/>
          <p:nvPr/>
        </p:nvSpPr>
        <p:spPr>
          <a:xfrm>
            <a:off x="8191142" y="5029834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80EC6B-976D-4460-B0EA-52D41E3733EE}"/>
              </a:ext>
            </a:extLst>
          </p:cNvPr>
          <p:cNvSpPr/>
          <p:nvPr/>
        </p:nvSpPr>
        <p:spPr>
          <a:xfrm rot="5400000">
            <a:off x="8784076" y="455964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F7D29434-BC0E-4415-BFAE-7F83B76545F7}"/>
              </a:ext>
            </a:extLst>
          </p:cNvPr>
          <p:cNvSpPr/>
          <p:nvPr/>
        </p:nvSpPr>
        <p:spPr>
          <a:xfrm>
            <a:off x="9514565" y="5482030"/>
            <a:ext cx="1013575" cy="6901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 dirty="0"/>
          </a:p>
        </p:txBody>
      </p:sp>
      <p:pic>
        <p:nvPicPr>
          <p:cNvPr id="147" name="Image 146">
            <a:extLst>
              <a:ext uri="{FF2B5EF4-FFF2-40B4-BE49-F238E27FC236}">
                <a16:creationId xmlns:a16="http://schemas.microsoft.com/office/drawing/2014/main" id="{8A08D3A1-9E63-49BB-87B6-44ACC56B378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64" y="5620513"/>
            <a:ext cx="823976" cy="348520"/>
          </a:xfrm>
          <a:prstGeom prst="rect">
            <a:avLst/>
          </a:prstGeom>
        </p:spPr>
      </p:pic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D7B6CD17-E080-4977-B847-E3827F60D12F}"/>
              </a:ext>
            </a:extLst>
          </p:cNvPr>
          <p:cNvSpPr/>
          <p:nvPr/>
        </p:nvSpPr>
        <p:spPr>
          <a:xfrm>
            <a:off x="9494062" y="4282530"/>
            <a:ext cx="992155" cy="77050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CD0D8DA4-D1A2-47FD-9093-6FFF418EC459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15" y="4515351"/>
            <a:ext cx="600599" cy="362665"/>
          </a:xfrm>
          <a:prstGeom prst="rect">
            <a:avLst/>
          </a:prstGeom>
        </p:spPr>
      </p:pic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64219909-D539-424C-9C2F-3DA0D3B6740D}"/>
              </a:ext>
            </a:extLst>
          </p:cNvPr>
          <p:cNvCxnSpPr>
            <a:cxnSpLocks/>
            <a:stCxn id="155" idx="2"/>
            <a:endCxn id="139" idx="0"/>
          </p:cNvCxnSpPr>
          <p:nvPr/>
        </p:nvCxnSpPr>
        <p:spPr>
          <a:xfrm flipH="1" flipV="1">
            <a:off x="9060225" y="4637619"/>
            <a:ext cx="272567" cy="10590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202144-CC0E-49F5-BBE6-57A8426E60BB}"/>
              </a:ext>
            </a:extLst>
          </p:cNvPr>
          <p:cNvSpPr/>
          <p:nvPr/>
        </p:nvSpPr>
        <p:spPr>
          <a:xfrm rot="5400000">
            <a:off x="9212597" y="457023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A84D6198-BBB6-4605-8D92-EE2BCB313245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9009499" y="5827084"/>
            <a:ext cx="338524" cy="1224"/>
          </a:xfrm>
          <a:prstGeom prst="straightConnector1">
            <a:avLst/>
          </a:prstGeom>
          <a:ln w="317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Image 167">
            <a:extLst>
              <a:ext uri="{FF2B5EF4-FFF2-40B4-BE49-F238E27FC236}">
                <a16:creationId xmlns:a16="http://schemas.microsoft.com/office/drawing/2014/main" id="{E3432A84-26CB-406C-9B42-1E480716ACC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69" y="4456901"/>
            <a:ext cx="427254" cy="427254"/>
          </a:xfrm>
          <a:prstGeom prst="rect">
            <a:avLst/>
          </a:prstGeom>
        </p:spPr>
      </p:pic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A2CBFBE6-CC3C-448C-B106-3B01784B0A8B}"/>
              </a:ext>
            </a:extLst>
          </p:cNvPr>
          <p:cNvSpPr/>
          <p:nvPr/>
        </p:nvSpPr>
        <p:spPr>
          <a:xfrm>
            <a:off x="6531639" y="4279757"/>
            <a:ext cx="835121" cy="77050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EDA713A-A16E-4749-BB4A-484BB648A846}"/>
              </a:ext>
            </a:extLst>
          </p:cNvPr>
          <p:cNvSpPr/>
          <p:nvPr/>
        </p:nvSpPr>
        <p:spPr>
          <a:xfrm rot="5400000">
            <a:off x="7254610" y="455964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3F461390-0CFB-4C93-8A48-E93D42D1EABC}"/>
              </a:ext>
            </a:extLst>
          </p:cNvPr>
          <p:cNvCxnSpPr>
            <a:cxnSpLocks/>
            <a:stCxn id="173" idx="2"/>
            <a:endCxn id="171" idx="0"/>
          </p:cNvCxnSpPr>
          <p:nvPr/>
        </p:nvCxnSpPr>
        <p:spPr>
          <a:xfrm flipH="1" flipV="1">
            <a:off x="7530759" y="4637620"/>
            <a:ext cx="218532" cy="1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B1D3971-D978-470F-81DA-B60FE0DB518A}"/>
              </a:ext>
            </a:extLst>
          </p:cNvPr>
          <p:cNvSpPr/>
          <p:nvPr/>
        </p:nvSpPr>
        <p:spPr>
          <a:xfrm rot="5400000">
            <a:off x="7629096" y="4559643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A763D4C-44A9-4577-A6EC-4DE913EF9640}"/>
              </a:ext>
            </a:extLst>
          </p:cNvPr>
          <p:cNvSpPr/>
          <p:nvPr/>
        </p:nvSpPr>
        <p:spPr>
          <a:xfrm rot="5400000">
            <a:off x="7254610" y="5794109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41B52F73-3638-40A2-9295-6B586FD2E1A2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 flipH="1" flipV="1">
            <a:off x="7530759" y="5872087"/>
            <a:ext cx="218532" cy="2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719F2F4-C0F0-47BA-B7F6-E7F419D9194B}"/>
              </a:ext>
            </a:extLst>
          </p:cNvPr>
          <p:cNvSpPr/>
          <p:nvPr/>
        </p:nvSpPr>
        <p:spPr>
          <a:xfrm rot="5400000">
            <a:off x="7629096" y="579411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6BCCC08-487D-4D0A-A07B-62DF8B1DADC7}"/>
              </a:ext>
            </a:extLst>
          </p:cNvPr>
          <p:cNvSpPr/>
          <p:nvPr/>
        </p:nvSpPr>
        <p:spPr>
          <a:xfrm>
            <a:off x="5088272" y="384002"/>
            <a:ext cx="6821988" cy="3368230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78" name="Espace réservé du contenu 1">
            <a:extLst>
              <a:ext uri="{FF2B5EF4-FFF2-40B4-BE49-F238E27FC236}">
                <a16:creationId xmlns:a16="http://schemas.microsoft.com/office/drawing/2014/main" id="{C3283038-015A-434E-9C6C-EFECEBF5F4FE}"/>
              </a:ext>
            </a:extLst>
          </p:cNvPr>
          <p:cNvSpPr txBox="1">
            <a:spLocks/>
          </p:cNvSpPr>
          <p:nvPr/>
        </p:nvSpPr>
        <p:spPr>
          <a:xfrm>
            <a:off x="580240" y="1714129"/>
            <a:ext cx="4451316" cy="4382468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66" dirty="0"/>
              <a:t> Bibliothèque de connecteurs</a:t>
            </a:r>
          </a:p>
          <a:p>
            <a:pPr lvl="1"/>
            <a:r>
              <a:rPr lang="fr-FR" sz="2540" dirty="0"/>
              <a:t>Toutes fonctions</a:t>
            </a:r>
          </a:p>
          <a:p>
            <a:pPr lvl="1"/>
            <a:r>
              <a:rPr lang="fr-FR" sz="2540" dirty="0"/>
              <a:t>Extensible</a:t>
            </a:r>
          </a:p>
          <a:p>
            <a:pPr lvl="1"/>
            <a:endParaRPr lang="fr-FR" sz="2540" dirty="0"/>
          </a:p>
          <a:p>
            <a:pPr lvl="1"/>
            <a:endParaRPr lang="fr-FR" sz="2540" dirty="0"/>
          </a:p>
          <a:p>
            <a:pPr lvl="1"/>
            <a:endParaRPr lang="fr-FR" sz="2540" dirty="0"/>
          </a:p>
          <a:p>
            <a:r>
              <a:rPr lang="fr-FR" sz="3266" dirty="0"/>
              <a:t> Assemblage de connecteurs </a:t>
            </a:r>
          </a:p>
          <a:p>
            <a:pPr lvl="1"/>
            <a:r>
              <a:rPr lang="fr-FR" sz="2540" dirty="0" err="1"/>
              <a:t>Inter-connexions</a:t>
            </a:r>
            <a:endParaRPr lang="fr-FR" sz="2540" dirty="0"/>
          </a:p>
          <a:p>
            <a:pPr lvl="1"/>
            <a:r>
              <a:rPr lang="fr-FR" sz="2540" dirty="0"/>
              <a:t>Intégration applicative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5664E76-B997-42E7-89EB-6D7797FC41FF}"/>
              </a:ext>
            </a:extLst>
          </p:cNvPr>
          <p:cNvSpPr txBox="1"/>
          <p:nvPr/>
        </p:nvSpPr>
        <p:spPr>
          <a:xfrm>
            <a:off x="10815940" y="6096597"/>
            <a:ext cx="124283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/>
              <a:t>exemple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319DCEAE-DCC7-44ED-8740-84ABCD672C95}"/>
              </a:ext>
            </a:extLst>
          </p:cNvPr>
          <p:cNvSpPr/>
          <p:nvPr/>
        </p:nvSpPr>
        <p:spPr>
          <a:xfrm>
            <a:off x="6646909" y="2406836"/>
            <a:ext cx="1013574" cy="1103229"/>
          </a:xfrm>
          <a:prstGeom prst="roundRect">
            <a:avLst/>
          </a:prstGeom>
          <a:solidFill>
            <a:srgbClr val="00B05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77F3864-8EEA-4269-99A0-2B43A742AA4F}"/>
              </a:ext>
            </a:extLst>
          </p:cNvPr>
          <p:cNvSpPr txBox="1"/>
          <p:nvPr/>
        </p:nvSpPr>
        <p:spPr>
          <a:xfrm>
            <a:off x="6709150" y="2488267"/>
            <a:ext cx="1013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Publication</a:t>
            </a:r>
          </a:p>
          <a:p>
            <a:r>
              <a:rPr lang="fr-FR" sz="800" dirty="0"/>
              <a:t>Topic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3E26EB-4DF9-45C5-9500-6720D6E9A1CA}"/>
              </a:ext>
            </a:extLst>
          </p:cNvPr>
          <p:cNvSpPr/>
          <p:nvPr/>
        </p:nvSpPr>
        <p:spPr>
          <a:xfrm>
            <a:off x="6949217" y="224698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2E79D4-00F5-478A-B1B1-41D5E4060998}"/>
              </a:ext>
            </a:extLst>
          </p:cNvPr>
          <p:cNvSpPr/>
          <p:nvPr/>
        </p:nvSpPr>
        <p:spPr>
          <a:xfrm>
            <a:off x="6951269" y="350526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DE126BA5-11A0-4A21-8029-84B565919201}"/>
              </a:ext>
            </a:extLst>
          </p:cNvPr>
          <p:cNvSpPr/>
          <p:nvPr/>
        </p:nvSpPr>
        <p:spPr>
          <a:xfrm>
            <a:off x="5483515" y="2394650"/>
            <a:ext cx="1013574" cy="1103229"/>
          </a:xfrm>
          <a:prstGeom prst="roundRect">
            <a:avLst/>
          </a:prstGeom>
          <a:solidFill>
            <a:srgbClr val="00B05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A3377D1-B29F-47D4-9826-BF92EC454989}"/>
              </a:ext>
            </a:extLst>
          </p:cNvPr>
          <p:cNvSpPr txBox="1"/>
          <p:nvPr/>
        </p:nvSpPr>
        <p:spPr>
          <a:xfrm>
            <a:off x="5545756" y="2476081"/>
            <a:ext cx="1013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Messagerie</a:t>
            </a:r>
          </a:p>
          <a:p>
            <a:r>
              <a:rPr lang="fr-FR" sz="800" dirty="0"/>
              <a:t>Fichier, </a:t>
            </a:r>
            <a:r>
              <a:rPr lang="fr-FR" sz="800" dirty="0" err="1"/>
              <a:t>json</a:t>
            </a:r>
            <a:endParaRPr lang="fr-FR" sz="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7195A8-61AF-4193-A75F-8AEF50E43AC4}"/>
              </a:ext>
            </a:extLst>
          </p:cNvPr>
          <p:cNvSpPr/>
          <p:nvPr/>
        </p:nvSpPr>
        <p:spPr>
          <a:xfrm>
            <a:off x="5785822" y="223480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3B6FB5-303B-48F7-B4EA-3AD990473BC7}"/>
              </a:ext>
            </a:extLst>
          </p:cNvPr>
          <p:cNvSpPr/>
          <p:nvPr/>
        </p:nvSpPr>
        <p:spPr>
          <a:xfrm>
            <a:off x="5787875" y="3493076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377263-34BA-4176-AB57-F4BC4ACC324F}"/>
              </a:ext>
            </a:extLst>
          </p:cNvPr>
          <p:cNvSpPr/>
          <p:nvPr/>
        </p:nvSpPr>
        <p:spPr>
          <a:xfrm rot="5400000">
            <a:off x="9227828" y="5750330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0075F6A-EA5C-4372-9D78-5E600D882AE9}"/>
              </a:ext>
            </a:extLst>
          </p:cNvPr>
          <p:cNvCxnSpPr>
            <a:cxnSpLocks/>
            <a:stCxn id="139" idx="3"/>
          </p:cNvCxnSpPr>
          <p:nvPr/>
        </p:nvCxnSpPr>
        <p:spPr>
          <a:xfrm flipH="1">
            <a:off x="8982247" y="4835790"/>
            <a:ext cx="1" cy="991294"/>
          </a:xfrm>
          <a:prstGeom prst="straightConnector1">
            <a:avLst/>
          </a:prstGeom>
          <a:ln w="3175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5" y="2504783"/>
            <a:ext cx="10755267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b="1" dirty="0"/>
              <a:t>Principes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0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EE2DC2A9-18B8-408B-A3F2-2F8448211953}"/>
              </a:ext>
            </a:extLst>
          </p:cNvPr>
          <p:cNvSpPr/>
          <p:nvPr/>
        </p:nvSpPr>
        <p:spPr>
          <a:xfrm>
            <a:off x="5381739" y="1250678"/>
            <a:ext cx="6639932" cy="2460710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9B349ACC-9D11-4193-8B15-99E55E73DA74}"/>
              </a:ext>
            </a:extLst>
          </p:cNvPr>
          <p:cNvSpPr/>
          <p:nvPr/>
        </p:nvSpPr>
        <p:spPr>
          <a:xfrm>
            <a:off x="234386" y="1250678"/>
            <a:ext cx="5024113" cy="2460710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/>
              <a:t>Modélisation - indexation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49420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57DB8C35-3FE9-43D2-9AC4-F31670A64FEF}"/>
              </a:ext>
            </a:extLst>
          </p:cNvPr>
          <p:cNvSpPr txBox="1">
            <a:spLocks/>
          </p:cNvSpPr>
          <p:nvPr/>
        </p:nvSpPr>
        <p:spPr>
          <a:xfrm>
            <a:off x="1617716" y="4142458"/>
            <a:ext cx="6001711" cy="2215351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76" dirty="0"/>
              <a:t>Représentation tabulaire  </a:t>
            </a:r>
          </a:p>
          <a:p>
            <a:pPr lvl="1"/>
            <a:r>
              <a:rPr lang="fr-FR" sz="2177" dirty="0"/>
              <a:t>Facilement lisible</a:t>
            </a:r>
          </a:p>
          <a:p>
            <a:pPr lvl="1"/>
            <a:r>
              <a:rPr lang="fr-FR" sz="2177" dirty="0"/>
              <a:t>Un seul tableau</a:t>
            </a:r>
          </a:p>
          <a:p>
            <a:pPr lvl="1"/>
            <a:r>
              <a:rPr lang="fr-FR" sz="2177" dirty="0"/>
              <a:t>Mais :</a:t>
            </a:r>
          </a:p>
          <a:p>
            <a:pPr lvl="2"/>
            <a:r>
              <a:rPr lang="fr-FR" sz="1736" dirty="0"/>
              <a:t>Duplication d’information (risque d’erreur)</a:t>
            </a:r>
          </a:p>
          <a:p>
            <a:pPr lvl="2"/>
            <a:r>
              <a:rPr lang="fr-FR" sz="1736" dirty="0"/>
              <a:t>Complexité d’exploitation et de mise à jour</a:t>
            </a:r>
          </a:p>
        </p:txBody>
      </p:sp>
      <p:graphicFrame>
        <p:nvGraphicFramePr>
          <p:cNvPr id="44" name="Tableau 11">
            <a:extLst>
              <a:ext uri="{FF2B5EF4-FFF2-40B4-BE49-F238E27FC236}">
                <a16:creationId xmlns:a16="http://schemas.microsoft.com/office/drawing/2014/main" id="{72ED086C-5FE8-4D67-96A8-2EFF8218F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5548"/>
              </p:ext>
            </p:extLst>
          </p:nvPr>
        </p:nvGraphicFramePr>
        <p:xfrm>
          <a:off x="292430" y="1607866"/>
          <a:ext cx="4808488" cy="141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9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  <a:gridCol w="681317">
                  <a:extLst>
                    <a:ext uri="{9D8B030D-6E8A-4147-A177-3AD203B41FA5}">
                      <a16:colId xmlns:a16="http://schemas.microsoft.com/office/drawing/2014/main" val="3555002132"/>
                    </a:ext>
                  </a:extLst>
                </a:gridCol>
                <a:gridCol w="556409">
                  <a:extLst>
                    <a:ext uri="{9D8B030D-6E8A-4147-A177-3AD203B41FA5}">
                      <a16:colId xmlns:a16="http://schemas.microsoft.com/office/drawing/2014/main" val="1792911921"/>
                    </a:ext>
                  </a:extLst>
                </a:gridCol>
                <a:gridCol w="676675">
                  <a:extLst>
                    <a:ext uri="{9D8B030D-6E8A-4147-A177-3AD203B41FA5}">
                      <a16:colId xmlns:a16="http://schemas.microsoft.com/office/drawing/2014/main" val="527619674"/>
                    </a:ext>
                  </a:extLst>
                </a:gridCol>
                <a:gridCol w="687592">
                  <a:extLst>
                    <a:ext uri="{9D8B030D-6E8A-4147-A177-3AD203B41FA5}">
                      <a16:colId xmlns:a16="http://schemas.microsoft.com/office/drawing/2014/main" val="905076484"/>
                    </a:ext>
                  </a:extLst>
                </a:gridCol>
                <a:gridCol w="687592">
                  <a:extLst>
                    <a:ext uri="{9D8B030D-6E8A-4147-A177-3AD203B41FA5}">
                      <a16:colId xmlns:a16="http://schemas.microsoft.com/office/drawing/2014/main" val="4157188487"/>
                    </a:ext>
                  </a:extLst>
                </a:gridCol>
                <a:gridCol w="726604">
                  <a:extLst>
                    <a:ext uri="{9D8B030D-6E8A-4147-A177-3AD203B41FA5}">
                      <a16:colId xmlns:a16="http://schemas.microsoft.com/office/drawing/2014/main" val="3636296814"/>
                    </a:ext>
                  </a:extLst>
                </a:gridCol>
              </a:tblGrid>
              <a:tr h="414753"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Datation</a:t>
                      </a:r>
                    </a:p>
                  </a:txBody>
                  <a:tcPr marL="82951" marR="82951" marT="41475" marB="41475"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Location</a:t>
                      </a:r>
                    </a:p>
                  </a:txBody>
                  <a:tcPr marL="82951" marR="82951" marT="41475" marB="41475"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Property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Result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D1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D1 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L1 </a:t>
                      </a:r>
                      <a:r>
                        <a:rPr lang="fr-FR" sz="900" dirty="0" err="1"/>
                        <a:t>lat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L1 </a:t>
                      </a:r>
                      <a:r>
                        <a:rPr lang="fr-FR" sz="900" dirty="0" err="1"/>
                        <a:t>lon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P1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P1 unit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D1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D1 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lat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lon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P1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P1 unit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D2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D2 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lat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lon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P2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P2 unit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R3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10802000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D2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D2 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lat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lon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P3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P3 unit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B6BC936B-46F4-4245-AB5A-FB9BA1FF9F4F}"/>
              </a:ext>
            </a:extLst>
          </p:cNvPr>
          <p:cNvSpPr txBox="1"/>
          <p:nvPr/>
        </p:nvSpPr>
        <p:spPr>
          <a:xfrm flipH="1">
            <a:off x="1199232" y="1256957"/>
            <a:ext cx="168351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 err="1"/>
              <a:t>Interleaved</a:t>
            </a:r>
            <a:endParaRPr lang="fr-FR" sz="1633" i="1" dirty="0"/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DBB93F66-EE28-4785-A9E8-F568EDE46948}"/>
              </a:ext>
            </a:extLst>
          </p:cNvPr>
          <p:cNvCxnSpPr>
            <a:cxnSpLocks/>
            <a:stCxn id="21" idx="2"/>
            <a:endCxn id="64" idx="2"/>
          </p:cNvCxnSpPr>
          <p:nvPr/>
        </p:nvCxnSpPr>
        <p:spPr>
          <a:xfrm rot="5400000" flipH="1">
            <a:off x="8300237" y="503243"/>
            <a:ext cx="520922" cy="4573676"/>
          </a:xfrm>
          <a:prstGeom prst="curvedConnector3">
            <a:avLst>
              <a:gd name="adj1" fmla="val -2151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1633F426-30ED-4FA0-A07A-85C5CA71D14D}"/>
              </a:ext>
            </a:extLst>
          </p:cNvPr>
          <p:cNvSpPr txBox="1"/>
          <p:nvPr/>
        </p:nvSpPr>
        <p:spPr>
          <a:xfrm flipH="1">
            <a:off x="8319167" y="1256957"/>
            <a:ext cx="20263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/>
              <a:t>Domaine-range</a:t>
            </a:r>
          </a:p>
        </p:txBody>
      </p:sp>
      <p:graphicFrame>
        <p:nvGraphicFramePr>
          <p:cNvPr id="64" name="Tableau 11">
            <a:extLst>
              <a:ext uri="{FF2B5EF4-FFF2-40B4-BE49-F238E27FC236}">
                <a16:creationId xmlns:a16="http://schemas.microsoft.com/office/drawing/2014/main" id="{703B5D59-A4B2-44EA-949D-3341DE930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375424"/>
              </p:ext>
            </p:extLst>
          </p:nvPr>
        </p:nvGraphicFramePr>
        <p:xfrm>
          <a:off x="5537052" y="1617163"/>
          <a:ext cx="1473616" cy="91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9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  <a:gridCol w="681317">
                  <a:extLst>
                    <a:ext uri="{9D8B030D-6E8A-4147-A177-3AD203B41FA5}">
                      <a16:colId xmlns:a16="http://schemas.microsoft.com/office/drawing/2014/main" val="3555002132"/>
                    </a:ext>
                  </a:extLst>
                </a:gridCol>
              </a:tblGrid>
              <a:tr h="414753"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Datation</a:t>
                      </a:r>
                    </a:p>
                  </a:txBody>
                  <a:tcPr marL="82951" marR="82951" marT="41475" marB="41475"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D1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D1 time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D2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D2 time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graphicFrame>
        <p:nvGraphicFramePr>
          <p:cNvPr id="65" name="Tableau 11">
            <a:extLst>
              <a:ext uri="{FF2B5EF4-FFF2-40B4-BE49-F238E27FC236}">
                <a16:creationId xmlns:a16="http://schemas.microsoft.com/office/drawing/2014/main" id="{30F97113-8A2B-4076-9FB6-680D9574B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0219"/>
              </p:ext>
            </p:extLst>
          </p:nvPr>
        </p:nvGraphicFramePr>
        <p:xfrm>
          <a:off x="7136824" y="1617163"/>
          <a:ext cx="1233084" cy="91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09">
                  <a:extLst>
                    <a:ext uri="{9D8B030D-6E8A-4147-A177-3AD203B41FA5}">
                      <a16:colId xmlns:a16="http://schemas.microsoft.com/office/drawing/2014/main" val="1792911921"/>
                    </a:ext>
                  </a:extLst>
                </a:gridCol>
                <a:gridCol w="676675">
                  <a:extLst>
                    <a:ext uri="{9D8B030D-6E8A-4147-A177-3AD203B41FA5}">
                      <a16:colId xmlns:a16="http://schemas.microsoft.com/office/drawing/2014/main" val="527619674"/>
                    </a:ext>
                  </a:extLst>
                </a:gridCol>
              </a:tblGrid>
              <a:tr h="414753"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Location</a:t>
                      </a:r>
                    </a:p>
                  </a:txBody>
                  <a:tcPr marL="82951" marR="82951" marT="41475" marB="41475"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L1 </a:t>
                      </a:r>
                      <a:r>
                        <a:rPr lang="fr-FR" sz="900" dirty="0" err="1"/>
                        <a:t>lat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L1 </a:t>
                      </a:r>
                      <a:r>
                        <a:rPr lang="fr-FR" sz="900" dirty="0" err="1"/>
                        <a:t>lon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lat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L2 </a:t>
                      </a:r>
                      <a:r>
                        <a:rPr lang="fr-FR" sz="900" dirty="0" err="1"/>
                        <a:t>lon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</a:tbl>
          </a:graphicData>
        </a:graphic>
      </p:graphicFrame>
      <p:graphicFrame>
        <p:nvGraphicFramePr>
          <p:cNvPr id="66" name="Tableau 11">
            <a:extLst>
              <a:ext uri="{FF2B5EF4-FFF2-40B4-BE49-F238E27FC236}">
                <a16:creationId xmlns:a16="http://schemas.microsoft.com/office/drawing/2014/main" id="{3357B20C-6E19-4360-9361-917797BB4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92194"/>
              </p:ext>
            </p:extLst>
          </p:nvPr>
        </p:nvGraphicFramePr>
        <p:xfrm>
          <a:off x="8496064" y="1612000"/>
          <a:ext cx="1375184" cy="116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592">
                  <a:extLst>
                    <a:ext uri="{9D8B030D-6E8A-4147-A177-3AD203B41FA5}">
                      <a16:colId xmlns:a16="http://schemas.microsoft.com/office/drawing/2014/main" val="905076484"/>
                    </a:ext>
                  </a:extLst>
                </a:gridCol>
                <a:gridCol w="687592">
                  <a:extLst>
                    <a:ext uri="{9D8B030D-6E8A-4147-A177-3AD203B41FA5}">
                      <a16:colId xmlns:a16="http://schemas.microsoft.com/office/drawing/2014/main" val="4157188487"/>
                    </a:ext>
                  </a:extLst>
                </a:gridCol>
              </a:tblGrid>
              <a:tr h="414753"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Property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P1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P1 unit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P2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P2 unit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10802000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P3 </a:t>
                      </a:r>
                      <a:r>
                        <a:rPr lang="fr-FR" sz="900" dirty="0" err="1"/>
                        <a:t>name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P3 unit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graphicFrame>
        <p:nvGraphicFramePr>
          <p:cNvPr id="67" name="Tableau 11">
            <a:extLst>
              <a:ext uri="{FF2B5EF4-FFF2-40B4-BE49-F238E27FC236}">
                <a16:creationId xmlns:a16="http://schemas.microsoft.com/office/drawing/2014/main" id="{EEA050E9-5531-4D23-81D3-11681EC21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397371"/>
              </p:ext>
            </p:extLst>
          </p:nvPr>
        </p:nvGraphicFramePr>
        <p:xfrm>
          <a:off x="10149801" y="1617163"/>
          <a:ext cx="1686778" cy="141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97">
                  <a:extLst>
                    <a:ext uri="{9D8B030D-6E8A-4147-A177-3AD203B41FA5}">
                      <a16:colId xmlns:a16="http://schemas.microsoft.com/office/drawing/2014/main" val="341945830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  <a:gridCol w="421341">
                  <a:extLst>
                    <a:ext uri="{9D8B030D-6E8A-4147-A177-3AD203B41FA5}">
                      <a16:colId xmlns:a16="http://schemas.microsoft.com/office/drawing/2014/main" val="1792911921"/>
                    </a:ext>
                  </a:extLst>
                </a:gridCol>
                <a:gridCol w="367552">
                  <a:extLst>
                    <a:ext uri="{9D8B030D-6E8A-4147-A177-3AD203B41FA5}">
                      <a16:colId xmlns:a16="http://schemas.microsoft.com/office/drawing/2014/main" val="905076484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900" dirty="0" err="1"/>
                        <a:t>Result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Loc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Prp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R1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R2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R3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10802000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R4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8B3E51-E307-4A76-8256-1B995BC23CB5}"/>
              </a:ext>
            </a:extLst>
          </p:cNvPr>
          <p:cNvSpPr/>
          <p:nvPr/>
        </p:nvSpPr>
        <p:spPr>
          <a:xfrm>
            <a:off x="10650069" y="2966836"/>
            <a:ext cx="394934" cy="83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D28A14-69EC-44A5-980A-845F2A161DE0}"/>
              </a:ext>
            </a:extLst>
          </p:cNvPr>
          <p:cNvSpPr/>
          <p:nvPr/>
        </p:nvSpPr>
        <p:spPr>
          <a:xfrm>
            <a:off x="11045857" y="2976174"/>
            <a:ext cx="394934" cy="83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3A49A6-6D26-4269-8EC4-2EF86B018741}"/>
              </a:ext>
            </a:extLst>
          </p:cNvPr>
          <p:cNvSpPr/>
          <p:nvPr/>
        </p:nvSpPr>
        <p:spPr>
          <a:xfrm>
            <a:off x="11430583" y="2943618"/>
            <a:ext cx="394934" cy="83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7DA7359E-53F8-4EE2-B2EA-108EEEB9EB18}"/>
              </a:ext>
            </a:extLst>
          </p:cNvPr>
          <p:cNvCxnSpPr>
            <a:cxnSpLocks/>
            <a:stCxn id="68" idx="2"/>
            <a:endCxn id="65" idx="2"/>
          </p:cNvCxnSpPr>
          <p:nvPr/>
        </p:nvCxnSpPr>
        <p:spPr>
          <a:xfrm rot="5400000" flipH="1">
            <a:off x="9233215" y="1049771"/>
            <a:ext cx="530260" cy="3489958"/>
          </a:xfrm>
          <a:prstGeom prst="curvedConnector3">
            <a:avLst>
              <a:gd name="adj1" fmla="val -566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16B2B46E-7E40-4485-A731-E12F6A9F8B08}"/>
              </a:ext>
            </a:extLst>
          </p:cNvPr>
          <p:cNvCxnSpPr>
            <a:cxnSpLocks/>
            <a:stCxn id="69" idx="2"/>
            <a:endCxn id="66" idx="2"/>
          </p:cNvCxnSpPr>
          <p:nvPr/>
        </p:nvCxnSpPr>
        <p:spPr>
          <a:xfrm rot="5400000" flipH="1">
            <a:off x="10278845" y="1678120"/>
            <a:ext cx="254015" cy="2444394"/>
          </a:xfrm>
          <a:prstGeom prst="curvedConnector3">
            <a:avLst>
              <a:gd name="adj1" fmla="val -1958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4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/>
              <a:t>Modélisation - Dimension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49420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25/01/2022</a:t>
            </a:fld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57DB8C35-3FE9-43D2-9AC4-F31670A64FEF}"/>
              </a:ext>
            </a:extLst>
          </p:cNvPr>
          <p:cNvSpPr txBox="1">
            <a:spLocks/>
          </p:cNvSpPr>
          <p:nvPr/>
        </p:nvSpPr>
        <p:spPr>
          <a:xfrm>
            <a:off x="675036" y="1131804"/>
            <a:ext cx="7238721" cy="5476385"/>
          </a:xfrm>
          <a:prstGeom prst="rect">
            <a:avLst/>
          </a:prstGeom>
        </p:spPr>
        <p:txBody>
          <a:bodyPr vert="horz" lIns="104271" tIns="52135" rIns="104271" bIns="52135" rtlCol="0">
            <a:normAutofit fontScale="77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76" dirty="0"/>
              <a:t>Dimension  1</a:t>
            </a:r>
            <a:endParaRPr lang="fr-FR" sz="2177" dirty="0"/>
          </a:p>
          <a:p>
            <a:pPr lvl="1"/>
            <a:r>
              <a:rPr lang="fr-FR" sz="2177" dirty="0"/>
              <a:t>Relevé d’un paramètre sur un trajet, dans le temps ou dans l’espace</a:t>
            </a:r>
          </a:p>
          <a:p>
            <a:pPr lvl="2"/>
            <a:r>
              <a:rPr lang="fr-FR" sz="1736" dirty="0"/>
              <a:t>Ex. station de mesure fixe</a:t>
            </a:r>
          </a:p>
          <a:p>
            <a:pPr lvl="2"/>
            <a:r>
              <a:rPr lang="fr-FR" sz="1736" dirty="0"/>
              <a:t>Ex. Relevé satellite</a:t>
            </a:r>
          </a:p>
          <a:p>
            <a:pPr lvl="2"/>
            <a:r>
              <a:rPr lang="fr-FR" sz="1736" dirty="0"/>
              <a:t>Ex. Relevé en mobilité</a:t>
            </a:r>
          </a:p>
          <a:p>
            <a:pPr lvl="1"/>
            <a:r>
              <a:rPr lang="fr-FR" sz="2177" dirty="0"/>
              <a:t>Relevé ponctuel d’un ensemble de paramètres</a:t>
            </a:r>
          </a:p>
          <a:p>
            <a:pPr lvl="2"/>
            <a:r>
              <a:rPr lang="fr-FR" sz="1736" dirty="0"/>
              <a:t>Ex. Bilan annuel</a:t>
            </a:r>
          </a:p>
          <a:p>
            <a:r>
              <a:rPr lang="fr-FR" sz="2617" dirty="0"/>
              <a:t>Dimension 2</a:t>
            </a:r>
          </a:p>
          <a:p>
            <a:pPr lvl="1"/>
            <a:r>
              <a:rPr lang="fr-FR" sz="2177" dirty="0"/>
              <a:t>Evolution d’un paramètre dans l’espace et dans le temps</a:t>
            </a:r>
          </a:p>
          <a:p>
            <a:pPr lvl="2"/>
            <a:r>
              <a:rPr lang="fr-FR" sz="1736" dirty="0"/>
              <a:t>Ex. Réseau de station de mesure fixe mono-paramètre</a:t>
            </a:r>
          </a:p>
          <a:p>
            <a:pPr lvl="2"/>
            <a:r>
              <a:rPr lang="fr-FR" sz="1736" dirty="0"/>
              <a:t>Ex. Relevé satellite multi-paramètres</a:t>
            </a:r>
          </a:p>
          <a:p>
            <a:pPr lvl="2"/>
            <a:r>
              <a:rPr lang="fr-FR" sz="1736" dirty="0"/>
              <a:t>Ex. Relevé satellite temporel mono-paramètre</a:t>
            </a:r>
          </a:p>
          <a:p>
            <a:pPr lvl="2"/>
            <a:r>
              <a:rPr lang="fr-FR" sz="1736" dirty="0"/>
              <a:t>Ex. Relevé en mobilité de plusieurs paramètres</a:t>
            </a:r>
          </a:p>
          <a:p>
            <a:pPr lvl="1"/>
            <a:r>
              <a:rPr lang="fr-FR" sz="2177" dirty="0"/>
              <a:t>Evolution d’un ensemble de paramètres dans l’espace,  dans le temps ou sur un trajet</a:t>
            </a:r>
          </a:p>
          <a:p>
            <a:r>
              <a:rPr lang="fr-FR" sz="2617" dirty="0"/>
              <a:t>Dimension 3</a:t>
            </a:r>
          </a:p>
          <a:p>
            <a:pPr lvl="1"/>
            <a:r>
              <a:rPr lang="fr-FR" sz="2177" dirty="0"/>
              <a:t>Evolution d’un ensemble de paramètres dans l’espace et dans le temps</a:t>
            </a:r>
          </a:p>
          <a:p>
            <a:pPr lvl="2"/>
            <a:r>
              <a:rPr lang="fr-FR" sz="1700" dirty="0"/>
              <a:t>Ex. Réseau de station de mesure fixe multi-paramètres</a:t>
            </a:r>
          </a:p>
          <a:p>
            <a:pPr lvl="2"/>
            <a:r>
              <a:rPr lang="fr-FR" sz="1700" dirty="0"/>
              <a:t>Ex. Relevé satellite temporel multi-paramètres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6CCCC84-1AE5-4B09-8C90-26D9D4CCFB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65" y="1345186"/>
            <a:ext cx="1689924" cy="9766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7203EF7-1848-45D1-811F-6C3D499386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18" y="2396489"/>
            <a:ext cx="1818037" cy="9766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D857CCE-1E41-4810-97BF-87F2BCB686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24" y="98493"/>
            <a:ext cx="1229750" cy="120422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39E902A-D603-4E92-8FA7-EEE641F14CC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57" y="2375154"/>
            <a:ext cx="1391411" cy="110738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53667BF-F3DE-436D-B76F-A5338F077200}"/>
              </a:ext>
            </a:extLst>
          </p:cNvPr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74" y="3508480"/>
            <a:ext cx="2220066" cy="109195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87F9AD0-C319-4776-8393-9DF952D50A4D}"/>
              </a:ext>
            </a:extLst>
          </p:cNvPr>
          <p:cNvPicPr/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10" y="4701623"/>
            <a:ext cx="2105280" cy="10064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463AD42-7F8D-47EA-8312-34221DD78B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04" y="3434217"/>
            <a:ext cx="1373685" cy="130693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1D9159D-21D9-46C2-9B43-F87D5E2713E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84" y="174324"/>
            <a:ext cx="1406992" cy="1109793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6332CDC0-FBA5-4AA2-9C61-88792956C132}"/>
              </a:ext>
            </a:extLst>
          </p:cNvPr>
          <p:cNvSpPr/>
          <p:nvPr/>
        </p:nvSpPr>
        <p:spPr>
          <a:xfrm>
            <a:off x="10399108" y="614695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  <a:endParaRPr lang="fr-FR" b="1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2214C-2969-4728-B001-AD66668CF547}"/>
              </a:ext>
            </a:extLst>
          </p:cNvPr>
          <p:cNvSpPr/>
          <p:nvPr/>
        </p:nvSpPr>
        <p:spPr>
          <a:xfrm>
            <a:off x="11456451" y="3532713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  <a:endParaRPr lang="fr-FR" b="1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F10746B-F250-4DDB-ACBF-8CBC8C2E149F}"/>
              </a:ext>
            </a:extLst>
          </p:cNvPr>
          <p:cNvSpPr/>
          <p:nvPr/>
        </p:nvSpPr>
        <p:spPr>
          <a:xfrm>
            <a:off x="10737529" y="4946877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  <a:endParaRPr lang="fr-FR" b="1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61D3B9-C43C-4D75-B963-E7F11E3B597F}"/>
              </a:ext>
            </a:extLst>
          </p:cNvPr>
          <p:cNvSpPr/>
          <p:nvPr/>
        </p:nvSpPr>
        <p:spPr>
          <a:xfrm>
            <a:off x="9265363" y="3753734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  <a:endParaRPr lang="fr-FR" b="1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6B92FCE-60A6-4A83-8282-24C74F4E26C7}"/>
              </a:ext>
            </a:extLst>
          </p:cNvPr>
          <p:cNvSpPr/>
          <p:nvPr/>
        </p:nvSpPr>
        <p:spPr>
          <a:xfrm>
            <a:off x="1098995" y="1710930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  <a:endParaRPr lang="fr-FR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3A8D250-83BF-4D48-B366-24FB5160EA11}"/>
              </a:ext>
            </a:extLst>
          </p:cNvPr>
          <p:cNvSpPr/>
          <p:nvPr/>
        </p:nvSpPr>
        <p:spPr>
          <a:xfrm>
            <a:off x="1098995" y="3731078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  <a:endParaRPr lang="fr-FR" b="1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6AD26A7-B86F-499B-AC5B-AF25CA28B402}"/>
              </a:ext>
            </a:extLst>
          </p:cNvPr>
          <p:cNvSpPr/>
          <p:nvPr/>
        </p:nvSpPr>
        <p:spPr>
          <a:xfrm>
            <a:off x="10644597" y="2588806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  <a:endParaRPr lang="fr-FR" b="1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E160C1-5880-4C02-BB27-79FD1CF6E995}"/>
              </a:ext>
            </a:extLst>
          </p:cNvPr>
          <p:cNvSpPr/>
          <p:nvPr/>
        </p:nvSpPr>
        <p:spPr>
          <a:xfrm>
            <a:off x="11403011" y="1642318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  <a:endParaRPr lang="fr-FR" b="1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905FF4C-70FE-4676-927F-E7FC644B018D}"/>
              </a:ext>
            </a:extLst>
          </p:cNvPr>
          <p:cNvSpPr/>
          <p:nvPr/>
        </p:nvSpPr>
        <p:spPr>
          <a:xfrm>
            <a:off x="9413307" y="144461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  <a:endParaRPr lang="fr-FR" b="1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B895DD7-C345-4901-8271-3566F5B1FB31}"/>
              </a:ext>
            </a:extLst>
          </p:cNvPr>
          <p:cNvSpPr/>
          <p:nvPr/>
        </p:nvSpPr>
        <p:spPr>
          <a:xfrm>
            <a:off x="9298302" y="3039884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CA5618B-CBFF-4F35-8A07-C1505B914490}"/>
              </a:ext>
            </a:extLst>
          </p:cNvPr>
          <p:cNvSpPr/>
          <p:nvPr/>
        </p:nvSpPr>
        <p:spPr>
          <a:xfrm>
            <a:off x="1104726" y="5465494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901920-1CAE-4598-8339-482C884892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1922" y="5788296"/>
            <a:ext cx="1641035" cy="1006470"/>
          </a:xfrm>
          <a:prstGeom prst="rect">
            <a:avLst/>
          </a:prstGeom>
        </p:spPr>
      </p:pic>
      <p:sp>
        <p:nvSpPr>
          <p:cNvPr id="41" name="Ellipse 40">
            <a:extLst>
              <a:ext uri="{FF2B5EF4-FFF2-40B4-BE49-F238E27FC236}">
                <a16:creationId xmlns:a16="http://schemas.microsoft.com/office/drawing/2014/main" id="{80719414-04F3-43BC-A015-95EDE848343F}"/>
              </a:ext>
            </a:extLst>
          </p:cNvPr>
          <p:cNvSpPr/>
          <p:nvPr/>
        </p:nvSpPr>
        <p:spPr>
          <a:xfrm>
            <a:off x="9527165" y="6059021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2B9EF0-8277-4835-B3D1-9B9D837463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1478" y="5851821"/>
            <a:ext cx="1373686" cy="942868"/>
          </a:xfrm>
          <a:prstGeom prst="rect">
            <a:avLst/>
          </a:prstGeom>
        </p:spPr>
      </p:pic>
      <p:sp>
        <p:nvSpPr>
          <p:cNvPr id="45" name="Ellipse 44">
            <a:extLst>
              <a:ext uri="{FF2B5EF4-FFF2-40B4-BE49-F238E27FC236}">
                <a16:creationId xmlns:a16="http://schemas.microsoft.com/office/drawing/2014/main" id="{12D283B7-38D9-4D89-9AAA-E755E48AB69F}"/>
              </a:ext>
            </a:extLst>
          </p:cNvPr>
          <p:cNvSpPr/>
          <p:nvPr/>
        </p:nvSpPr>
        <p:spPr>
          <a:xfrm>
            <a:off x="11323546" y="6369148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A7DEFB-7161-48E9-A5F0-0C0539DF52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3875" y="4620472"/>
            <a:ext cx="1295770" cy="1087622"/>
          </a:xfrm>
          <a:prstGeom prst="rect">
            <a:avLst/>
          </a:prstGeom>
        </p:spPr>
      </p:pic>
      <p:sp>
        <p:nvSpPr>
          <p:cNvPr id="48" name="Ellipse 47">
            <a:extLst>
              <a:ext uri="{FF2B5EF4-FFF2-40B4-BE49-F238E27FC236}">
                <a16:creationId xmlns:a16="http://schemas.microsoft.com/office/drawing/2014/main" id="{D8C35E9C-08D9-4E76-BC61-73D3F5316BD5}"/>
              </a:ext>
            </a:extLst>
          </p:cNvPr>
          <p:cNvSpPr/>
          <p:nvPr/>
        </p:nvSpPr>
        <p:spPr>
          <a:xfrm>
            <a:off x="8949066" y="5371739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  <a:endParaRPr lang="fr-FR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DA7DA72-A81A-46C6-A053-F119E25AEA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2730" y="1282406"/>
            <a:ext cx="1410994" cy="961389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45FD3FF3-3572-4113-8780-33E23DE3C702}"/>
              </a:ext>
            </a:extLst>
          </p:cNvPr>
          <p:cNvSpPr/>
          <p:nvPr/>
        </p:nvSpPr>
        <p:spPr>
          <a:xfrm>
            <a:off x="8695728" y="1734704"/>
            <a:ext cx="395926" cy="40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53483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59093</TotalTime>
  <Words>1088</Words>
  <Application>Microsoft Office PowerPoint</Application>
  <PresentationFormat>Grand écran</PresentationFormat>
  <Paragraphs>410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Wingdings 3</vt:lpstr>
      <vt:lpstr>Brin</vt:lpstr>
      <vt:lpstr>Environnemental Sensing</vt:lpstr>
      <vt:lpstr>Présentation PowerPoint</vt:lpstr>
      <vt:lpstr>Interopérabilité et données environnementales</vt:lpstr>
      <vt:lpstr>Principes</vt:lpstr>
      <vt:lpstr>Modélisation – cas d’usage</vt:lpstr>
      <vt:lpstr>Connecteurs</vt:lpstr>
      <vt:lpstr>Présentation PowerPoint</vt:lpstr>
      <vt:lpstr>Modélisation - indexation</vt:lpstr>
      <vt:lpstr>Modélisation - Dimension</vt:lpstr>
      <vt:lpstr>Modélisation - formats</vt:lpstr>
      <vt:lpstr>Connecteur Sensor</vt:lpstr>
      <vt:lpstr>Mise en oeuvre</vt:lpstr>
      <vt:lpstr>Présentation PowerPoint</vt:lpstr>
      <vt:lpstr>Modélisation : structures</vt:lpstr>
      <vt:lpstr>Xarray – mapping</vt:lpstr>
      <vt:lpstr>Modélisation – Classes UML</vt:lpstr>
      <vt:lpstr>Présentation PowerPoint</vt:lpstr>
      <vt:lpstr>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2</cp:revision>
  <dcterms:created xsi:type="dcterms:W3CDTF">2021-08-07T19:49:12Z</dcterms:created>
  <dcterms:modified xsi:type="dcterms:W3CDTF">2022-01-25T17:55:47Z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