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587" r:id="rId3"/>
    <p:sldId id="581" r:id="rId4"/>
    <p:sldId id="567" r:id="rId5"/>
    <p:sldId id="580" r:id="rId6"/>
    <p:sldId id="570" r:id="rId7"/>
    <p:sldId id="593" r:id="rId8"/>
    <p:sldId id="596" r:id="rId9"/>
    <p:sldId id="610" r:id="rId10"/>
    <p:sldId id="609" r:id="rId11"/>
    <p:sldId id="608" r:id="rId12"/>
    <p:sldId id="607" r:id="rId13"/>
    <p:sldId id="601" r:id="rId14"/>
    <p:sldId id="559" r:id="rId15"/>
    <p:sldId id="605" r:id="rId16"/>
    <p:sldId id="550" r:id="rId17"/>
    <p:sldId id="604" r:id="rId18"/>
    <p:sldId id="561" r:id="rId19"/>
    <p:sldId id="551" r:id="rId20"/>
    <p:sldId id="554" r:id="rId21"/>
    <p:sldId id="577" r:id="rId22"/>
    <p:sldId id="614" r:id="rId23"/>
    <p:sldId id="598" r:id="rId24"/>
    <p:sldId id="556" r:id="rId25"/>
    <p:sldId id="552" r:id="rId26"/>
    <p:sldId id="558" r:id="rId27"/>
    <p:sldId id="615" r:id="rId28"/>
    <p:sldId id="563" r:id="rId29"/>
    <p:sldId id="611" r:id="rId30"/>
    <p:sldId id="612" r:id="rId31"/>
    <p:sldId id="560" r:id="rId32"/>
    <p:sldId id="442" r:id="rId33"/>
    <p:sldId id="444" r:id="rId34"/>
    <p:sldId id="443" r:id="rId35"/>
    <p:sldId id="445" r:id="rId36"/>
    <p:sldId id="599" r:id="rId37"/>
    <p:sldId id="557" r:id="rId38"/>
    <p:sldId id="530" r:id="rId39"/>
    <p:sldId id="528" r:id="rId40"/>
    <p:sldId id="285" r:id="rId41"/>
    <p:sldId id="266" r:id="rId42"/>
    <p:sldId id="516" r:id="rId43"/>
    <p:sldId id="506" r:id="rId44"/>
    <p:sldId id="507" r:id="rId45"/>
    <p:sldId id="509" r:id="rId46"/>
    <p:sldId id="512" r:id="rId47"/>
    <p:sldId id="613" r:id="rId48"/>
    <p:sldId id="56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A53010"/>
    <a:srgbClr val="16A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28A50-2FE2-4E59-A4DB-C81ED0BEC6CC}" v="29" dt="2021-10-13T20:46:52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Y Philippe" userId="9df777e5-71f9-47e3-9421-f7a221646164" providerId="ADAL" clId="{74328A50-2FE2-4E59-A4DB-C81ED0BEC6CC}"/>
    <pc:docChg chg="custSel addSld delSld modSld sldOrd modMainMaster">
      <pc:chgData name="THOMY Philippe" userId="9df777e5-71f9-47e3-9421-f7a221646164" providerId="ADAL" clId="{74328A50-2FE2-4E59-A4DB-C81ED0BEC6CC}" dt="2021-10-13T20:50:00.127" v="1175" actId="6549"/>
      <pc:docMkLst>
        <pc:docMk/>
      </pc:docMkLst>
      <pc:sldChg chg="modSp mod">
        <pc:chgData name="THOMY Philippe" userId="9df777e5-71f9-47e3-9421-f7a221646164" providerId="ADAL" clId="{74328A50-2FE2-4E59-A4DB-C81ED0BEC6CC}" dt="2021-10-11T20:27:06.828" v="40" actId="20577"/>
        <pc:sldMkLst>
          <pc:docMk/>
          <pc:sldMk cId="4134524975" sldId="256"/>
        </pc:sldMkLst>
        <pc:spChg chg="mod">
          <ac:chgData name="THOMY Philippe" userId="9df777e5-71f9-47e3-9421-f7a221646164" providerId="ADAL" clId="{74328A50-2FE2-4E59-A4DB-C81ED0BEC6CC}" dt="2021-10-11T20:26:55.154" v="25" actId="20577"/>
          <ac:spMkLst>
            <pc:docMk/>
            <pc:sldMk cId="4134524975" sldId="256"/>
            <ac:spMk id="2" creationId="{955B17BE-10AD-425C-9D0B-FFB4D344A432}"/>
          </ac:spMkLst>
        </pc:spChg>
        <pc:spChg chg="mod">
          <ac:chgData name="THOMY Philippe" userId="9df777e5-71f9-47e3-9421-f7a221646164" providerId="ADAL" clId="{74328A50-2FE2-4E59-A4DB-C81ED0BEC6CC}" dt="2021-10-11T20:27:06.828" v="40" actId="20577"/>
          <ac:spMkLst>
            <pc:docMk/>
            <pc:sldMk cId="4134524975" sldId="256"/>
            <ac:spMk id="3" creationId="{EA61F221-F89F-4D30-850E-58FA34AB9FC5}"/>
          </ac:spMkLst>
        </pc:spChg>
      </pc:sldChg>
      <pc:sldChg chg="modSp mod">
        <pc:chgData name="THOMY Philippe" userId="9df777e5-71f9-47e3-9421-f7a221646164" providerId="ADAL" clId="{74328A50-2FE2-4E59-A4DB-C81ED0BEC6CC}" dt="2021-10-13T20:45:59.946" v="1055" actId="20577"/>
        <pc:sldMkLst>
          <pc:docMk/>
          <pc:sldMk cId="454997358" sldId="266"/>
        </pc:sldMkLst>
        <pc:spChg chg="mod">
          <ac:chgData name="THOMY Philippe" userId="9df777e5-71f9-47e3-9421-f7a221646164" providerId="ADAL" clId="{74328A50-2FE2-4E59-A4DB-C81ED0BEC6CC}" dt="2021-10-13T20:45:59.946" v="1055" actId="20577"/>
          <ac:spMkLst>
            <pc:docMk/>
            <pc:sldMk cId="454997358" sldId="266"/>
            <ac:spMk id="2" creationId="{4CE87184-E1C8-45B5-9886-A2884298A6F9}"/>
          </ac:spMkLst>
        </pc:spChg>
      </pc:sldChg>
      <pc:sldChg chg="delSp modSp add mod">
        <pc:chgData name="THOMY Philippe" userId="9df777e5-71f9-47e3-9421-f7a221646164" providerId="ADAL" clId="{74328A50-2FE2-4E59-A4DB-C81ED0BEC6CC}" dt="2021-10-11T21:57:39.749" v="794" actId="478"/>
        <pc:sldMkLst>
          <pc:docMk/>
          <pc:sldMk cId="1780180023" sldId="442"/>
        </pc:sldMkLst>
        <pc:spChg chg="mod">
          <ac:chgData name="THOMY Philippe" userId="9df777e5-71f9-47e3-9421-f7a221646164" providerId="ADAL" clId="{74328A50-2FE2-4E59-A4DB-C81ED0BEC6CC}" dt="2021-10-11T21:57:26.345" v="793" actId="5793"/>
          <ac:spMkLst>
            <pc:docMk/>
            <pc:sldMk cId="1780180023" sldId="442"/>
            <ac:spMk id="2" creationId="{C4165D0D-19DF-439D-9D76-BD84463358CE}"/>
          </ac:spMkLst>
        </pc:spChg>
        <pc:spChg chg="del">
          <ac:chgData name="THOMY Philippe" userId="9df777e5-71f9-47e3-9421-f7a221646164" providerId="ADAL" clId="{74328A50-2FE2-4E59-A4DB-C81ED0BEC6CC}" dt="2021-10-11T21:57:39.749" v="794" actId="478"/>
          <ac:spMkLst>
            <pc:docMk/>
            <pc:sldMk cId="1780180023" sldId="442"/>
            <ac:spMk id="4" creationId="{83C122D1-6BAC-4381-A4A9-1D171296549E}"/>
          </ac:spMkLst>
        </pc:spChg>
      </pc:sldChg>
      <pc:sldChg chg="del">
        <pc:chgData name="THOMY Philippe" userId="9df777e5-71f9-47e3-9421-f7a221646164" providerId="ADAL" clId="{74328A50-2FE2-4E59-A4DB-C81ED0BEC6CC}" dt="2021-10-11T21:56:27.604" v="769" actId="2696"/>
        <pc:sldMkLst>
          <pc:docMk/>
          <pc:sldMk cId="3279961506" sldId="442"/>
        </pc:sldMkLst>
      </pc:sldChg>
      <pc:sldChg chg="del">
        <pc:chgData name="THOMY Philippe" userId="9df777e5-71f9-47e3-9421-f7a221646164" providerId="ADAL" clId="{74328A50-2FE2-4E59-A4DB-C81ED0BEC6CC}" dt="2021-10-11T21:56:27.604" v="769" actId="2696"/>
        <pc:sldMkLst>
          <pc:docMk/>
          <pc:sldMk cId="127347726" sldId="443"/>
        </pc:sldMkLst>
      </pc:sldChg>
      <pc:sldChg chg="addSp delSp modSp add mod">
        <pc:chgData name="THOMY Philippe" userId="9df777e5-71f9-47e3-9421-f7a221646164" providerId="ADAL" clId="{74328A50-2FE2-4E59-A4DB-C81ED0BEC6CC}" dt="2021-10-11T22:01:19.607" v="847" actId="20577"/>
        <pc:sldMkLst>
          <pc:docMk/>
          <pc:sldMk cId="2122231767" sldId="443"/>
        </pc:sldMkLst>
        <pc:spChg chg="del mod">
          <ac:chgData name="THOMY Philippe" userId="9df777e5-71f9-47e3-9421-f7a221646164" providerId="ADAL" clId="{74328A50-2FE2-4E59-A4DB-C81ED0BEC6CC}" dt="2021-10-11T22:00:05.686" v="824" actId="478"/>
          <ac:spMkLst>
            <pc:docMk/>
            <pc:sldMk cId="2122231767" sldId="443"/>
            <ac:spMk id="2" creationId="{DCEF4723-DEA3-40B9-958B-856FD1FB196C}"/>
          </ac:spMkLst>
        </pc:spChg>
        <pc:spChg chg="del">
          <ac:chgData name="THOMY Philippe" userId="9df777e5-71f9-47e3-9421-f7a221646164" providerId="ADAL" clId="{74328A50-2FE2-4E59-A4DB-C81ED0BEC6CC}" dt="2021-10-11T21:59:37.372" v="820" actId="478"/>
          <ac:spMkLst>
            <pc:docMk/>
            <pc:sldMk cId="2122231767" sldId="443"/>
            <ac:spMk id="4" creationId="{407A87D0-9191-48D3-9B8A-13BDD739AEC7}"/>
          </ac:spMkLst>
        </pc:spChg>
        <pc:spChg chg="mod">
          <ac:chgData name="THOMY Philippe" userId="9df777e5-71f9-47e3-9421-f7a221646164" providerId="ADAL" clId="{74328A50-2FE2-4E59-A4DB-C81ED0BEC6CC}" dt="2021-10-11T22:01:19.607" v="847" actId="20577"/>
          <ac:spMkLst>
            <pc:docMk/>
            <pc:sldMk cId="2122231767" sldId="443"/>
            <ac:spMk id="5" creationId="{40531046-E743-4B14-905F-FBACA427E8DF}"/>
          </ac:spMkLst>
        </pc:spChg>
        <pc:spChg chg="add mod">
          <ac:chgData name="THOMY Philippe" userId="9df777e5-71f9-47e3-9421-f7a221646164" providerId="ADAL" clId="{74328A50-2FE2-4E59-A4DB-C81ED0BEC6CC}" dt="2021-10-11T22:00:30.955" v="834" actId="27636"/>
          <ac:spMkLst>
            <pc:docMk/>
            <pc:sldMk cId="2122231767" sldId="443"/>
            <ac:spMk id="6" creationId="{6F53CAF0-6006-4954-9A11-A48D864C3A17}"/>
          </ac:spMkLst>
        </pc:spChg>
      </pc:sldChg>
      <pc:sldChg chg="addSp delSp modSp add mod">
        <pc:chgData name="THOMY Philippe" userId="9df777e5-71f9-47e3-9421-f7a221646164" providerId="ADAL" clId="{74328A50-2FE2-4E59-A4DB-C81ED0BEC6CC}" dt="2021-10-13T20:42:31.841" v="944" actId="1037"/>
        <pc:sldMkLst>
          <pc:docMk/>
          <pc:sldMk cId="1252254341" sldId="444"/>
        </pc:sldMkLst>
        <pc:spChg chg="del mod">
          <ac:chgData name="THOMY Philippe" userId="9df777e5-71f9-47e3-9421-f7a221646164" providerId="ADAL" clId="{74328A50-2FE2-4E59-A4DB-C81ED0BEC6CC}" dt="2021-10-11T21:59:12.925" v="800" actId="478"/>
          <ac:spMkLst>
            <pc:docMk/>
            <pc:sldMk cId="1252254341" sldId="444"/>
            <ac:spMk id="2" creationId="{C4165D0D-19DF-439D-9D76-BD84463358CE}"/>
          </ac:spMkLst>
        </pc:spChg>
        <pc:spChg chg="del">
          <ac:chgData name="THOMY Philippe" userId="9df777e5-71f9-47e3-9421-f7a221646164" providerId="ADAL" clId="{74328A50-2FE2-4E59-A4DB-C81ED0BEC6CC}" dt="2021-10-11T21:58:45.297" v="796" actId="478"/>
          <ac:spMkLst>
            <pc:docMk/>
            <pc:sldMk cId="1252254341" sldId="444"/>
            <ac:spMk id="4" creationId="{83C122D1-6BAC-4381-A4A9-1D171296549E}"/>
          </ac:spMkLst>
        </pc:spChg>
        <pc:spChg chg="mod">
          <ac:chgData name="THOMY Philippe" userId="9df777e5-71f9-47e3-9421-f7a221646164" providerId="ADAL" clId="{74328A50-2FE2-4E59-A4DB-C81ED0BEC6CC}" dt="2021-10-13T20:42:31.841" v="944" actId="1037"/>
          <ac:spMkLst>
            <pc:docMk/>
            <pc:sldMk cId="1252254341" sldId="444"/>
            <ac:spMk id="68" creationId="{3B6B8764-6477-428C-946B-E29F58F9B0A9}"/>
          </ac:spMkLst>
        </pc:spChg>
        <pc:spChg chg="mod">
          <ac:chgData name="THOMY Philippe" userId="9df777e5-71f9-47e3-9421-f7a221646164" providerId="ADAL" clId="{74328A50-2FE2-4E59-A4DB-C81ED0BEC6CC}" dt="2021-10-13T20:42:05.027" v="935" actId="14100"/>
          <ac:spMkLst>
            <pc:docMk/>
            <pc:sldMk cId="1252254341" sldId="444"/>
            <ac:spMk id="69" creationId="{A40DF19B-2BC4-4C42-BD5E-C63812B684A9}"/>
          </ac:spMkLst>
        </pc:spChg>
        <pc:spChg chg="add mod">
          <ac:chgData name="THOMY Philippe" userId="9df777e5-71f9-47e3-9421-f7a221646164" providerId="ADAL" clId="{74328A50-2FE2-4E59-A4DB-C81ED0BEC6CC}" dt="2021-10-11T21:59:26.500" v="819"/>
          <ac:spMkLst>
            <pc:docMk/>
            <pc:sldMk cId="1252254341" sldId="444"/>
            <ac:spMk id="77" creationId="{6AB5F78C-38E3-40A6-A811-5FDBCC428CB0}"/>
          </ac:spMkLst>
        </pc:spChg>
      </pc:sldChg>
      <pc:sldChg chg="del">
        <pc:chgData name="THOMY Philippe" userId="9df777e5-71f9-47e3-9421-f7a221646164" providerId="ADAL" clId="{74328A50-2FE2-4E59-A4DB-C81ED0BEC6CC}" dt="2021-10-11T21:56:27.604" v="769" actId="2696"/>
        <pc:sldMkLst>
          <pc:docMk/>
          <pc:sldMk cId="2354115963" sldId="444"/>
        </pc:sldMkLst>
      </pc:sldChg>
      <pc:sldChg chg="delSp modSp add mod">
        <pc:chgData name="THOMY Philippe" userId="9df777e5-71f9-47e3-9421-f7a221646164" providerId="ADAL" clId="{74328A50-2FE2-4E59-A4DB-C81ED0BEC6CC}" dt="2021-10-11T22:01:50.557" v="849"/>
        <pc:sldMkLst>
          <pc:docMk/>
          <pc:sldMk cId="958111770" sldId="445"/>
        </pc:sldMkLst>
        <pc:spChg chg="mod">
          <ac:chgData name="THOMY Philippe" userId="9df777e5-71f9-47e3-9421-f7a221646164" providerId="ADAL" clId="{74328A50-2FE2-4E59-A4DB-C81ED0BEC6CC}" dt="2021-10-11T22:01:50.557" v="849"/>
          <ac:spMkLst>
            <pc:docMk/>
            <pc:sldMk cId="958111770" sldId="445"/>
            <ac:spMk id="2" creationId="{27593E1B-E036-4C90-AC1D-E666BB47C6B8}"/>
          </ac:spMkLst>
        </pc:spChg>
        <pc:spChg chg="del">
          <ac:chgData name="THOMY Philippe" userId="9df777e5-71f9-47e3-9421-f7a221646164" providerId="ADAL" clId="{74328A50-2FE2-4E59-A4DB-C81ED0BEC6CC}" dt="2021-10-11T22:01:34.162" v="848" actId="478"/>
          <ac:spMkLst>
            <pc:docMk/>
            <pc:sldMk cId="958111770" sldId="445"/>
            <ac:spMk id="4" creationId="{03A8A9F1-7A52-4C3B-A5D9-1F69FC6025AA}"/>
          </ac:spMkLst>
        </pc:spChg>
      </pc:sldChg>
      <pc:sldChg chg="del">
        <pc:chgData name="THOMY Philippe" userId="9df777e5-71f9-47e3-9421-f7a221646164" providerId="ADAL" clId="{74328A50-2FE2-4E59-A4DB-C81ED0BEC6CC}" dt="2021-10-11T21:56:27.604" v="769" actId="2696"/>
        <pc:sldMkLst>
          <pc:docMk/>
          <pc:sldMk cId="3485639657" sldId="445"/>
        </pc:sldMkLst>
      </pc:sldChg>
      <pc:sldChg chg="addSp delSp modSp mod">
        <pc:chgData name="THOMY Philippe" userId="9df777e5-71f9-47e3-9421-f7a221646164" providerId="ADAL" clId="{74328A50-2FE2-4E59-A4DB-C81ED0BEC6CC}" dt="2021-10-11T21:49:44.926" v="679" actId="1076"/>
        <pc:sldMkLst>
          <pc:docMk/>
          <pc:sldMk cId="3713573768" sldId="506"/>
        </pc:sldMkLst>
        <pc:spChg chg="mod">
          <ac:chgData name="THOMY Philippe" userId="9df777e5-71f9-47e3-9421-f7a221646164" providerId="ADAL" clId="{74328A50-2FE2-4E59-A4DB-C81ED0BEC6CC}" dt="2021-10-11T21:49:44.926" v="679" actId="1076"/>
          <ac:spMkLst>
            <pc:docMk/>
            <pc:sldMk cId="3713573768" sldId="506"/>
            <ac:spMk id="6" creationId="{DB398C80-7981-4B6F-AF9A-8C1EA11B62DE}"/>
          </ac:spMkLst>
        </pc:spChg>
        <pc:spChg chg="del mod">
          <ac:chgData name="THOMY Philippe" userId="9df777e5-71f9-47e3-9421-f7a221646164" providerId="ADAL" clId="{74328A50-2FE2-4E59-A4DB-C81ED0BEC6CC}" dt="2021-10-11T21:49:26.304" v="675" actId="478"/>
          <ac:spMkLst>
            <pc:docMk/>
            <pc:sldMk cId="3713573768" sldId="506"/>
            <ac:spMk id="7" creationId="{3A174ECE-4246-42E6-A72C-15F0C6E3E003}"/>
          </ac:spMkLst>
        </pc:spChg>
        <pc:picChg chg="add mod">
          <ac:chgData name="THOMY Philippe" userId="9df777e5-71f9-47e3-9421-f7a221646164" providerId="ADAL" clId="{74328A50-2FE2-4E59-A4DB-C81ED0BEC6CC}" dt="2021-10-11T21:49:38.338" v="678" actId="14100"/>
          <ac:picMkLst>
            <pc:docMk/>
            <pc:sldMk cId="3713573768" sldId="506"/>
            <ac:picMk id="13" creationId="{D8342DD1-FB1F-4EFF-A202-3DE3458C2742}"/>
          </ac:picMkLst>
        </pc:picChg>
      </pc:sldChg>
      <pc:sldChg chg="modSp mod">
        <pc:chgData name="THOMY Philippe" userId="9df777e5-71f9-47e3-9421-f7a221646164" providerId="ADAL" clId="{74328A50-2FE2-4E59-A4DB-C81ED0BEC6CC}" dt="2021-10-11T21:50:02.355" v="683" actId="403"/>
        <pc:sldMkLst>
          <pc:docMk/>
          <pc:sldMk cId="1632150428" sldId="507"/>
        </pc:sldMkLst>
        <pc:spChg chg="mod">
          <ac:chgData name="THOMY Philippe" userId="9df777e5-71f9-47e3-9421-f7a221646164" providerId="ADAL" clId="{74328A50-2FE2-4E59-A4DB-C81ED0BEC6CC}" dt="2021-10-11T21:50:02.355" v="683" actId="403"/>
          <ac:spMkLst>
            <pc:docMk/>
            <pc:sldMk cId="1632150428" sldId="507"/>
            <ac:spMk id="2" creationId="{3E7BA295-87F5-4EF5-BF10-4D922E0E9D13}"/>
          </ac:spMkLst>
        </pc:spChg>
        <pc:spChg chg="mod">
          <ac:chgData name="THOMY Philippe" userId="9df777e5-71f9-47e3-9421-f7a221646164" providerId="ADAL" clId="{74328A50-2FE2-4E59-A4DB-C81ED0BEC6CC}" dt="2021-10-11T21:49:55.519" v="680" actId="14100"/>
          <ac:spMkLst>
            <pc:docMk/>
            <pc:sldMk cId="1632150428" sldId="507"/>
            <ac:spMk id="6" creationId="{A59DEEDA-ABCC-44BC-A8CC-B4543DCB09F2}"/>
          </ac:spMkLst>
        </pc:spChg>
      </pc:sldChg>
      <pc:sldChg chg="del">
        <pc:chgData name="THOMY Philippe" userId="9df777e5-71f9-47e3-9421-f7a221646164" providerId="ADAL" clId="{74328A50-2FE2-4E59-A4DB-C81ED0BEC6CC}" dt="2021-10-11T21:50:15.725" v="684" actId="47"/>
        <pc:sldMkLst>
          <pc:docMk/>
          <pc:sldMk cId="325471910" sldId="508"/>
        </pc:sldMkLst>
      </pc:sldChg>
      <pc:sldChg chg="modSp mod">
        <pc:chgData name="THOMY Philippe" userId="9df777e5-71f9-47e3-9421-f7a221646164" providerId="ADAL" clId="{74328A50-2FE2-4E59-A4DB-C81ED0BEC6CC}" dt="2021-10-11T21:50:33.841" v="688" actId="403"/>
        <pc:sldMkLst>
          <pc:docMk/>
          <pc:sldMk cId="4043745978" sldId="509"/>
        </pc:sldMkLst>
        <pc:spChg chg="mod">
          <ac:chgData name="THOMY Philippe" userId="9df777e5-71f9-47e3-9421-f7a221646164" providerId="ADAL" clId="{74328A50-2FE2-4E59-A4DB-C81ED0BEC6CC}" dt="2021-10-11T21:50:33.841" v="688" actId="403"/>
          <ac:spMkLst>
            <pc:docMk/>
            <pc:sldMk cId="4043745978" sldId="509"/>
            <ac:spMk id="2" creationId="{D254A710-17EB-416D-8313-49EBC4720F55}"/>
          </ac:spMkLst>
        </pc:spChg>
        <pc:spChg chg="mod">
          <ac:chgData name="THOMY Philippe" userId="9df777e5-71f9-47e3-9421-f7a221646164" providerId="ADAL" clId="{74328A50-2FE2-4E59-A4DB-C81ED0BEC6CC}" dt="2021-10-11T21:50:24.319" v="685" actId="1076"/>
          <ac:spMkLst>
            <pc:docMk/>
            <pc:sldMk cId="4043745978" sldId="509"/>
            <ac:spMk id="6" creationId="{ED243CCE-9E74-4E43-AACF-B15842B9E579}"/>
          </ac:spMkLst>
        </pc:spChg>
      </pc:sldChg>
      <pc:sldChg chg="addSp modSp mod">
        <pc:chgData name="THOMY Philippe" userId="9df777e5-71f9-47e3-9421-f7a221646164" providerId="ADAL" clId="{74328A50-2FE2-4E59-A4DB-C81ED0BEC6CC}" dt="2021-10-11T21:51:36.007" v="724" actId="404"/>
        <pc:sldMkLst>
          <pc:docMk/>
          <pc:sldMk cId="3154164448" sldId="512"/>
        </pc:sldMkLst>
        <pc:spChg chg="mod">
          <ac:chgData name="THOMY Philippe" userId="9df777e5-71f9-47e3-9421-f7a221646164" providerId="ADAL" clId="{74328A50-2FE2-4E59-A4DB-C81ED0BEC6CC}" dt="2021-10-11T21:51:36.007" v="724" actId="404"/>
          <ac:spMkLst>
            <pc:docMk/>
            <pc:sldMk cId="3154164448" sldId="512"/>
            <ac:spMk id="2" creationId="{E9D39B1D-80E1-4AC9-8018-F9BCA2EF1D71}"/>
          </ac:spMkLst>
        </pc:spChg>
        <pc:spChg chg="add mod">
          <ac:chgData name="THOMY Philippe" userId="9df777e5-71f9-47e3-9421-f7a221646164" providerId="ADAL" clId="{74328A50-2FE2-4E59-A4DB-C81ED0BEC6CC}" dt="2021-10-11T21:51:23.172" v="717" actId="20577"/>
          <ac:spMkLst>
            <pc:docMk/>
            <pc:sldMk cId="3154164448" sldId="512"/>
            <ac:spMk id="11" creationId="{7D0F57EC-D7DB-4AAB-A8AE-B0184CBBCE5F}"/>
          </ac:spMkLst>
        </pc:spChg>
      </pc:sldChg>
      <pc:sldChg chg="modSp mod">
        <pc:chgData name="THOMY Philippe" userId="9df777e5-71f9-47e3-9421-f7a221646164" providerId="ADAL" clId="{74328A50-2FE2-4E59-A4DB-C81ED0BEC6CC}" dt="2021-10-11T21:48:58.329" v="673" actId="20577"/>
        <pc:sldMkLst>
          <pc:docMk/>
          <pc:sldMk cId="1296792098" sldId="516"/>
        </pc:sldMkLst>
        <pc:spChg chg="mod">
          <ac:chgData name="THOMY Philippe" userId="9df777e5-71f9-47e3-9421-f7a221646164" providerId="ADAL" clId="{74328A50-2FE2-4E59-A4DB-C81ED0BEC6CC}" dt="2021-10-11T21:48:58.329" v="673" actId="20577"/>
          <ac:spMkLst>
            <pc:docMk/>
            <pc:sldMk cId="1296792098" sldId="516"/>
            <ac:spMk id="13" creationId="{423A7093-E76B-4D29-A59E-5FB662695568}"/>
          </ac:spMkLst>
        </pc:spChg>
      </pc:sldChg>
      <pc:sldChg chg="del">
        <pc:chgData name="THOMY Philippe" userId="9df777e5-71f9-47e3-9421-f7a221646164" providerId="ADAL" clId="{74328A50-2FE2-4E59-A4DB-C81ED0BEC6CC}" dt="2021-10-11T20:27:51.980" v="47" actId="47"/>
        <pc:sldMkLst>
          <pc:docMk/>
          <pc:sldMk cId="3459050361" sldId="535"/>
        </pc:sldMkLst>
      </pc:sldChg>
      <pc:sldChg chg="del">
        <pc:chgData name="THOMY Philippe" userId="9df777e5-71f9-47e3-9421-f7a221646164" providerId="ADAL" clId="{74328A50-2FE2-4E59-A4DB-C81ED0BEC6CC}" dt="2021-10-11T21:52:45.585" v="725" actId="47"/>
        <pc:sldMkLst>
          <pc:docMk/>
          <pc:sldMk cId="1280036415" sldId="537"/>
        </pc:sldMkLst>
      </pc:sldChg>
      <pc:sldChg chg="del">
        <pc:chgData name="THOMY Philippe" userId="9df777e5-71f9-47e3-9421-f7a221646164" providerId="ADAL" clId="{74328A50-2FE2-4E59-A4DB-C81ED0BEC6CC}" dt="2021-10-11T20:30:28.727" v="83" actId="47"/>
        <pc:sldMkLst>
          <pc:docMk/>
          <pc:sldMk cId="92740113" sldId="549"/>
        </pc:sldMkLst>
      </pc:sldChg>
      <pc:sldChg chg="modSp mod">
        <pc:chgData name="THOMY Philippe" userId="9df777e5-71f9-47e3-9421-f7a221646164" providerId="ADAL" clId="{74328A50-2FE2-4E59-A4DB-C81ED0BEC6CC}" dt="2021-10-13T20:38:27.389" v="933" actId="20577"/>
        <pc:sldMkLst>
          <pc:docMk/>
          <pc:sldMk cId="4256416210" sldId="551"/>
        </pc:sldMkLst>
        <pc:spChg chg="mod">
          <ac:chgData name="THOMY Philippe" userId="9df777e5-71f9-47e3-9421-f7a221646164" providerId="ADAL" clId="{74328A50-2FE2-4E59-A4DB-C81ED0BEC6CC}" dt="2021-10-13T20:38:27.389" v="933" actId="20577"/>
          <ac:spMkLst>
            <pc:docMk/>
            <pc:sldMk cId="4256416210" sldId="551"/>
            <ac:spMk id="6" creationId="{1471B9BE-3772-4DF7-8349-B40E48235B9E}"/>
          </ac:spMkLst>
        </pc:spChg>
        <pc:spChg chg="mod">
          <ac:chgData name="THOMY Philippe" userId="9df777e5-71f9-47e3-9421-f7a221646164" providerId="ADAL" clId="{74328A50-2FE2-4E59-A4DB-C81ED0BEC6CC}" dt="2021-10-11T20:56:14.558" v="429" actId="1035"/>
          <ac:spMkLst>
            <pc:docMk/>
            <pc:sldMk cId="4256416210" sldId="551"/>
            <ac:spMk id="33" creationId="{B24331F4-0937-475F-9DC5-4B30A01837AC}"/>
          </ac:spMkLst>
        </pc:spChg>
      </pc:sldChg>
      <pc:sldChg chg="modSp mod">
        <pc:chgData name="THOMY Philippe" userId="9df777e5-71f9-47e3-9421-f7a221646164" providerId="ADAL" clId="{74328A50-2FE2-4E59-A4DB-C81ED0BEC6CC}" dt="2021-10-11T21:04:11.309" v="517" actId="1035"/>
        <pc:sldMkLst>
          <pc:docMk/>
          <pc:sldMk cId="991093690" sldId="554"/>
        </pc:sldMkLst>
        <pc:spChg chg="mod">
          <ac:chgData name="THOMY Philippe" userId="9df777e5-71f9-47e3-9421-f7a221646164" providerId="ADAL" clId="{74328A50-2FE2-4E59-A4DB-C81ED0BEC6CC}" dt="2021-10-11T21:04:11.309" v="517" actId="1035"/>
          <ac:spMkLst>
            <pc:docMk/>
            <pc:sldMk cId="991093690" sldId="554"/>
            <ac:spMk id="11" creationId="{73F4A405-7A2A-4210-BE41-2167B6A614B1}"/>
          </ac:spMkLst>
        </pc:spChg>
        <pc:spChg chg="mod">
          <ac:chgData name="THOMY Philippe" userId="9df777e5-71f9-47e3-9421-f7a221646164" providerId="ADAL" clId="{74328A50-2FE2-4E59-A4DB-C81ED0BEC6CC}" dt="2021-10-11T21:04:02.827" v="498" actId="14100"/>
          <ac:spMkLst>
            <pc:docMk/>
            <pc:sldMk cId="991093690" sldId="554"/>
            <ac:spMk id="66" creationId="{8AC25B22-8D66-4CFC-966D-1E307CEFBDEF}"/>
          </ac:spMkLst>
        </pc:spChg>
      </pc:sldChg>
      <pc:sldChg chg="del">
        <pc:chgData name="THOMY Philippe" userId="9df777e5-71f9-47e3-9421-f7a221646164" providerId="ADAL" clId="{74328A50-2FE2-4E59-A4DB-C81ED0BEC6CC}" dt="2021-10-11T21:52:59.667" v="726" actId="47"/>
        <pc:sldMkLst>
          <pc:docMk/>
          <pc:sldMk cId="3244183945" sldId="555"/>
        </pc:sldMkLst>
      </pc:sldChg>
      <pc:sldChg chg="modSp add mod">
        <pc:chgData name="THOMY Philippe" userId="9df777e5-71f9-47e3-9421-f7a221646164" providerId="ADAL" clId="{74328A50-2FE2-4E59-A4DB-C81ED0BEC6CC}" dt="2021-10-11T22:02:22.423" v="872" actId="1037"/>
        <pc:sldMkLst>
          <pc:docMk/>
          <pc:sldMk cId="547998383" sldId="557"/>
        </pc:sldMkLst>
        <pc:spChg chg="mod">
          <ac:chgData name="THOMY Philippe" userId="9df777e5-71f9-47e3-9421-f7a221646164" providerId="ADAL" clId="{74328A50-2FE2-4E59-A4DB-C81ED0BEC6CC}" dt="2021-10-11T22:02:22.423" v="872" actId="1037"/>
          <ac:spMkLst>
            <pc:docMk/>
            <pc:sldMk cId="547998383" sldId="557"/>
            <ac:spMk id="6" creationId="{1471B9BE-3772-4DF7-8349-B40E48235B9E}"/>
          </ac:spMkLst>
        </pc:spChg>
      </pc:sldChg>
      <pc:sldChg chg="del">
        <pc:chgData name="THOMY Philippe" userId="9df777e5-71f9-47e3-9421-f7a221646164" providerId="ADAL" clId="{74328A50-2FE2-4E59-A4DB-C81ED0BEC6CC}" dt="2021-10-11T21:47:16.863" v="645" actId="2696"/>
        <pc:sldMkLst>
          <pc:docMk/>
          <pc:sldMk cId="891045121" sldId="557"/>
        </pc:sldMkLst>
      </pc:sldChg>
      <pc:sldChg chg="add del">
        <pc:chgData name="THOMY Philippe" userId="9df777e5-71f9-47e3-9421-f7a221646164" providerId="ADAL" clId="{74328A50-2FE2-4E59-A4DB-C81ED0BEC6CC}" dt="2021-10-11T21:56:27.604" v="769" actId="2696"/>
        <pc:sldMkLst>
          <pc:docMk/>
          <pc:sldMk cId="3895699711" sldId="557"/>
        </pc:sldMkLst>
      </pc:sldChg>
      <pc:sldChg chg="modSp add mod">
        <pc:chgData name="THOMY Philippe" userId="9df777e5-71f9-47e3-9421-f7a221646164" providerId="ADAL" clId="{74328A50-2FE2-4E59-A4DB-C81ED0BEC6CC}" dt="2021-10-13T20:47:23.044" v="1059" actId="1076"/>
        <pc:sldMkLst>
          <pc:docMk/>
          <pc:sldMk cId="652236614" sldId="558"/>
        </pc:sldMkLst>
        <pc:spChg chg="mod">
          <ac:chgData name="THOMY Philippe" userId="9df777e5-71f9-47e3-9421-f7a221646164" providerId="ADAL" clId="{74328A50-2FE2-4E59-A4DB-C81ED0BEC6CC}" dt="2021-10-13T20:47:17.047" v="1058" actId="1076"/>
          <ac:spMkLst>
            <pc:docMk/>
            <pc:sldMk cId="652236614" sldId="558"/>
            <ac:spMk id="7" creationId="{7F10C3F7-FA9A-42CE-89C0-D22DF73C289C}"/>
          </ac:spMkLst>
        </pc:spChg>
        <pc:spChg chg="mod">
          <ac:chgData name="THOMY Philippe" userId="9df777e5-71f9-47e3-9421-f7a221646164" providerId="ADAL" clId="{74328A50-2FE2-4E59-A4DB-C81ED0BEC6CC}" dt="2021-10-13T20:47:23.044" v="1059" actId="1076"/>
          <ac:spMkLst>
            <pc:docMk/>
            <pc:sldMk cId="652236614" sldId="558"/>
            <ac:spMk id="17" creationId="{00EDE185-BED4-4538-B9DD-C9123542E1B7}"/>
          </ac:spMkLst>
        </pc:spChg>
      </pc:sldChg>
      <pc:sldChg chg="modSp del mod">
        <pc:chgData name="THOMY Philippe" userId="9df777e5-71f9-47e3-9421-f7a221646164" providerId="ADAL" clId="{74328A50-2FE2-4E59-A4DB-C81ED0BEC6CC}" dt="2021-10-13T20:46:30.187" v="1056" actId="2696"/>
        <pc:sldMkLst>
          <pc:docMk/>
          <pc:sldMk cId="3860438201" sldId="558"/>
        </pc:sldMkLst>
        <pc:spChg chg="mod">
          <ac:chgData name="THOMY Philippe" userId="9df777e5-71f9-47e3-9421-f7a221646164" providerId="ADAL" clId="{74328A50-2FE2-4E59-A4DB-C81ED0BEC6CC}" dt="2021-10-11T21:53:39.738" v="730" actId="27636"/>
          <ac:spMkLst>
            <pc:docMk/>
            <pc:sldMk cId="3860438201" sldId="558"/>
            <ac:spMk id="22" creationId="{96D341A1-656B-403A-A4E4-AAC40A655582}"/>
          </ac:spMkLst>
        </pc:spChg>
        <pc:spChg chg="mod ord">
          <ac:chgData name="THOMY Philippe" userId="9df777e5-71f9-47e3-9421-f7a221646164" providerId="ADAL" clId="{74328A50-2FE2-4E59-A4DB-C81ED0BEC6CC}" dt="2021-10-11T21:53:24.880" v="728" actId="167"/>
          <ac:spMkLst>
            <pc:docMk/>
            <pc:sldMk cId="3860438201" sldId="558"/>
            <ac:spMk id="25" creationId="{FB48502C-2F91-44A1-9362-7071148E74C5}"/>
          </ac:spMkLst>
        </pc:spChg>
      </pc:sldChg>
      <pc:sldChg chg="addSp delSp modSp mod ord">
        <pc:chgData name="THOMY Philippe" userId="9df777e5-71f9-47e3-9421-f7a221646164" providerId="ADAL" clId="{74328A50-2FE2-4E59-A4DB-C81ED0BEC6CC}" dt="2021-10-11T22:08:03.050" v="896" actId="1035"/>
        <pc:sldMkLst>
          <pc:docMk/>
          <pc:sldMk cId="3552779318" sldId="560"/>
        </pc:sldMkLst>
        <pc:spChg chg="del">
          <ac:chgData name="THOMY Philippe" userId="9df777e5-71f9-47e3-9421-f7a221646164" providerId="ADAL" clId="{74328A50-2FE2-4E59-A4DB-C81ED0BEC6CC}" dt="2021-10-11T21:05:04.015" v="522" actId="478"/>
          <ac:spMkLst>
            <pc:docMk/>
            <pc:sldMk cId="3552779318" sldId="560"/>
            <ac:spMk id="3" creationId="{682BAE74-BDA9-4660-9CA1-8485C728E0C6}"/>
          </ac:spMkLst>
        </pc:spChg>
        <pc:spChg chg="del">
          <ac:chgData name="THOMY Philippe" userId="9df777e5-71f9-47e3-9421-f7a221646164" providerId="ADAL" clId="{74328A50-2FE2-4E59-A4DB-C81ED0BEC6CC}" dt="2021-10-11T21:05:04.015" v="522" actId="478"/>
          <ac:spMkLst>
            <pc:docMk/>
            <pc:sldMk cId="3552779318" sldId="560"/>
            <ac:spMk id="5" creationId="{998B1147-2BBA-4AA6-BB26-E43FAAB0DB5B}"/>
          </ac:spMkLst>
        </pc:spChg>
        <pc:spChg chg="mod">
          <ac:chgData name="THOMY Philippe" userId="9df777e5-71f9-47e3-9421-f7a221646164" providerId="ADAL" clId="{74328A50-2FE2-4E59-A4DB-C81ED0BEC6CC}" dt="2021-10-11T21:10:27.912" v="545" actId="1035"/>
          <ac:spMkLst>
            <pc:docMk/>
            <pc:sldMk cId="3552779318" sldId="560"/>
            <ac:spMk id="6" creationId="{1471B9BE-3772-4DF7-8349-B40E48235B9E}"/>
          </ac:spMkLst>
        </pc:spChg>
        <pc:spChg chg="del">
          <ac:chgData name="THOMY Philippe" userId="9df777e5-71f9-47e3-9421-f7a221646164" providerId="ADAL" clId="{74328A50-2FE2-4E59-A4DB-C81ED0BEC6CC}" dt="2021-10-11T21:05:04.015" v="522" actId="478"/>
          <ac:spMkLst>
            <pc:docMk/>
            <pc:sldMk cId="3552779318" sldId="560"/>
            <ac:spMk id="66" creationId="{8AC25B22-8D66-4CFC-966D-1E307CEFBDEF}"/>
          </ac:spMkLst>
        </pc:spChg>
        <pc:picChg chg="del">
          <ac:chgData name="THOMY Philippe" userId="9df777e5-71f9-47e3-9421-f7a221646164" providerId="ADAL" clId="{74328A50-2FE2-4E59-A4DB-C81ED0BEC6CC}" dt="2021-10-11T21:05:04.015" v="522" actId="478"/>
          <ac:picMkLst>
            <pc:docMk/>
            <pc:sldMk cId="3552779318" sldId="560"/>
            <ac:picMk id="2" creationId="{1A719EE3-7208-4AAB-9563-FBF2244101EB}"/>
          </ac:picMkLst>
        </pc:picChg>
        <pc:picChg chg="add del mod">
          <ac:chgData name="THOMY Philippe" userId="9df777e5-71f9-47e3-9421-f7a221646164" providerId="ADAL" clId="{74328A50-2FE2-4E59-A4DB-C81ED0BEC6CC}" dt="2021-10-11T21:09:38.160" v="534" actId="478"/>
          <ac:picMkLst>
            <pc:docMk/>
            <pc:sldMk cId="3552779318" sldId="560"/>
            <ac:picMk id="4" creationId="{19F483C9-11E5-46F4-B496-B664888FD94A}"/>
          </ac:picMkLst>
        </pc:picChg>
        <pc:picChg chg="add mod">
          <ac:chgData name="THOMY Philippe" userId="9df777e5-71f9-47e3-9421-f7a221646164" providerId="ADAL" clId="{74328A50-2FE2-4E59-A4DB-C81ED0BEC6CC}" dt="2021-10-11T22:08:03.050" v="896" actId="1035"/>
          <ac:picMkLst>
            <pc:docMk/>
            <pc:sldMk cId="3552779318" sldId="560"/>
            <ac:picMk id="7" creationId="{DF6159AA-7B5E-485E-AFB8-9B9616FAA2E4}"/>
          </ac:picMkLst>
        </pc:picChg>
        <pc:picChg chg="del">
          <ac:chgData name="THOMY Philippe" userId="9df777e5-71f9-47e3-9421-f7a221646164" providerId="ADAL" clId="{74328A50-2FE2-4E59-A4DB-C81ED0BEC6CC}" dt="2021-10-11T21:04:54.091" v="521" actId="478"/>
          <ac:picMkLst>
            <pc:docMk/>
            <pc:sldMk cId="3552779318" sldId="560"/>
            <ac:picMk id="8" creationId="{129D85D9-C10D-4720-95F5-C3AD76E0C67E}"/>
          </ac:picMkLst>
        </pc:picChg>
      </pc:sldChg>
      <pc:sldChg chg="addSp delSp modSp mod">
        <pc:chgData name="THOMY Philippe" userId="9df777e5-71f9-47e3-9421-f7a221646164" providerId="ADAL" clId="{74328A50-2FE2-4E59-A4DB-C81ED0BEC6CC}" dt="2021-10-11T20:55:12.948" v="412" actId="27636"/>
        <pc:sldMkLst>
          <pc:docMk/>
          <pc:sldMk cId="1016620968" sldId="561"/>
        </pc:sldMkLst>
        <pc:spChg chg="mod">
          <ac:chgData name="THOMY Philippe" userId="9df777e5-71f9-47e3-9421-f7a221646164" providerId="ADAL" clId="{74328A50-2FE2-4E59-A4DB-C81ED0BEC6CC}" dt="2021-10-11T20:55:05.076" v="410" actId="1035"/>
          <ac:spMkLst>
            <pc:docMk/>
            <pc:sldMk cId="1016620968" sldId="561"/>
            <ac:spMk id="6" creationId="{1471B9BE-3772-4DF7-8349-B40E48235B9E}"/>
          </ac:spMkLst>
        </pc:spChg>
        <pc:spChg chg="mod">
          <ac:chgData name="THOMY Philippe" userId="9df777e5-71f9-47e3-9421-f7a221646164" providerId="ADAL" clId="{74328A50-2FE2-4E59-A4DB-C81ED0BEC6CC}" dt="2021-10-11T20:55:12.948" v="412" actId="27636"/>
          <ac:spMkLst>
            <pc:docMk/>
            <pc:sldMk cId="1016620968" sldId="561"/>
            <ac:spMk id="66" creationId="{8AC25B22-8D66-4CFC-966D-1E307CEFBDEF}"/>
          </ac:spMkLst>
        </pc:spChg>
        <pc:picChg chg="del">
          <ac:chgData name="THOMY Philippe" userId="9df777e5-71f9-47e3-9421-f7a221646164" providerId="ADAL" clId="{74328A50-2FE2-4E59-A4DB-C81ED0BEC6CC}" dt="2021-10-11T20:54:45.314" v="387" actId="478"/>
          <ac:picMkLst>
            <pc:docMk/>
            <pc:sldMk cId="1016620968" sldId="561"/>
            <ac:picMk id="2" creationId="{8B087C72-B7BD-4643-B06B-097AF08F35B7}"/>
          </ac:picMkLst>
        </pc:picChg>
        <pc:picChg chg="add mod">
          <ac:chgData name="THOMY Philippe" userId="9df777e5-71f9-47e3-9421-f7a221646164" providerId="ADAL" clId="{74328A50-2FE2-4E59-A4DB-C81ED0BEC6CC}" dt="2021-10-11T20:54:56.209" v="389" actId="1076"/>
          <ac:picMkLst>
            <pc:docMk/>
            <pc:sldMk cId="1016620968" sldId="561"/>
            <ac:picMk id="8" creationId="{B05CA642-8D9F-4F81-8B5B-476DBB6F0AB6}"/>
          </ac:picMkLst>
        </pc:picChg>
      </pc:sldChg>
      <pc:sldChg chg="modSp del mod">
        <pc:chgData name="THOMY Philippe" userId="9df777e5-71f9-47e3-9421-f7a221646164" providerId="ADAL" clId="{74328A50-2FE2-4E59-A4DB-C81ED0BEC6CC}" dt="2021-10-11T22:05:39.231" v="886" actId="2696"/>
        <pc:sldMkLst>
          <pc:docMk/>
          <pc:sldMk cId="2123086445" sldId="563"/>
        </pc:sldMkLst>
        <pc:spChg chg="mod">
          <ac:chgData name="THOMY Philippe" userId="9df777e5-71f9-47e3-9421-f7a221646164" providerId="ADAL" clId="{74328A50-2FE2-4E59-A4DB-C81ED0BEC6CC}" dt="2021-10-11T20:55:53.040" v="424" actId="1076"/>
          <ac:spMkLst>
            <pc:docMk/>
            <pc:sldMk cId="2123086445" sldId="563"/>
            <ac:spMk id="6" creationId="{1471B9BE-3772-4DF7-8349-B40E48235B9E}"/>
          </ac:spMkLst>
        </pc:spChg>
        <pc:spChg chg="mod">
          <ac:chgData name="THOMY Philippe" userId="9df777e5-71f9-47e3-9421-f7a221646164" providerId="ADAL" clId="{74328A50-2FE2-4E59-A4DB-C81ED0BEC6CC}" dt="2021-10-11T20:55:51.082" v="423" actId="1035"/>
          <ac:spMkLst>
            <pc:docMk/>
            <pc:sldMk cId="2123086445" sldId="563"/>
            <ac:spMk id="20" creationId="{F6E89361-9124-4082-A2C0-6207C67A6E97}"/>
          </ac:spMkLst>
        </pc:spChg>
        <pc:spChg chg="mod">
          <ac:chgData name="THOMY Philippe" userId="9df777e5-71f9-47e3-9421-f7a221646164" providerId="ADAL" clId="{74328A50-2FE2-4E59-A4DB-C81ED0BEC6CC}" dt="2021-10-11T20:55:51.082" v="423" actId="1035"/>
          <ac:spMkLst>
            <pc:docMk/>
            <pc:sldMk cId="2123086445" sldId="563"/>
            <ac:spMk id="24" creationId="{C3221F41-D877-4E18-BDD5-FA92C681DBDE}"/>
          </ac:spMkLst>
        </pc:spChg>
        <pc:spChg chg="mod">
          <ac:chgData name="THOMY Philippe" userId="9df777e5-71f9-47e3-9421-f7a221646164" providerId="ADAL" clId="{74328A50-2FE2-4E59-A4DB-C81ED0BEC6CC}" dt="2021-10-11T20:55:37.303" v="413" actId="14100"/>
          <ac:spMkLst>
            <pc:docMk/>
            <pc:sldMk cId="2123086445" sldId="563"/>
            <ac:spMk id="31" creationId="{4DAEEB1A-53F5-4B37-ADC5-9CC543C077C8}"/>
          </ac:spMkLst>
        </pc:spChg>
      </pc:sldChg>
      <pc:sldChg chg="add">
        <pc:chgData name="THOMY Philippe" userId="9df777e5-71f9-47e3-9421-f7a221646164" providerId="ADAL" clId="{74328A50-2FE2-4E59-A4DB-C81ED0BEC6CC}" dt="2021-10-11T22:05:50.117" v="887"/>
        <pc:sldMkLst>
          <pc:docMk/>
          <pc:sldMk cId="3704937441" sldId="563"/>
        </pc:sldMkLst>
      </pc:sldChg>
      <pc:sldChg chg="modSp mod">
        <pc:chgData name="THOMY Philippe" userId="9df777e5-71f9-47e3-9421-f7a221646164" providerId="ADAL" clId="{74328A50-2FE2-4E59-A4DB-C81ED0BEC6CC}" dt="2021-10-12T12:54:59.618" v="897" actId="1076"/>
        <pc:sldMkLst>
          <pc:docMk/>
          <pc:sldMk cId="50194052" sldId="567"/>
        </pc:sldMkLst>
        <pc:spChg chg="mod">
          <ac:chgData name="THOMY Philippe" userId="9df777e5-71f9-47e3-9421-f7a221646164" providerId="ADAL" clId="{74328A50-2FE2-4E59-A4DB-C81ED0BEC6CC}" dt="2021-10-12T12:54:59.618" v="897" actId="1076"/>
          <ac:spMkLst>
            <pc:docMk/>
            <pc:sldMk cId="50194052" sldId="567"/>
            <ac:spMk id="89" creationId="{2FD25EF8-3D92-42E1-A0C2-63F14302335C}"/>
          </ac:spMkLst>
        </pc:spChg>
      </pc:sldChg>
      <pc:sldChg chg="del">
        <pc:chgData name="THOMY Philippe" userId="9df777e5-71f9-47e3-9421-f7a221646164" providerId="ADAL" clId="{74328A50-2FE2-4E59-A4DB-C81ED0BEC6CC}" dt="2021-10-11T20:27:54.540" v="48" actId="47"/>
        <pc:sldMkLst>
          <pc:docMk/>
          <pc:sldMk cId="3404454644" sldId="569"/>
        </pc:sldMkLst>
      </pc:sldChg>
      <pc:sldChg chg="modSp mod">
        <pc:chgData name="THOMY Philippe" userId="9df777e5-71f9-47e3-9421-f7a221646164" providerId="ADAL" clId="{74328A50-2FE2-4E59-A4DB-C81ED0BEC6CC}" dt="2021-10-13T20:35:19.837" v="904" actId="14100"/>
        <pc:sldMkLst>
          <pc:docMk/>
          <pc:sldMk cId="2813236154" sldId="570"/>
        </pc:sldMkLst>
        <pc:spChg chg="mod">
          <ac:chgData name="THOMY Philippe" userId="9df777e5-71f9-47e3-9421-f7a221646164" providerId="ADAL" clId="{74328A50-2FE2-4E59-A4DB-C81ED0BEC6CC}" dt="2021-10-13T20:35:10.347" v="903" actId="1076"/>
          <ac:spMkLst>
            <pc:docMk/>
            <pc:sldMk cId="2813236154" sldId="570"/>
            <ac:spMk id="53" creationId="{FBFB601C-1543-4F78-A741-A98ACA33E2CD}"/>
          </ac:spMkLst>
        </pc:spChg>
        <pc:spChg chg="mod">
          <ac:chgData name="THOMY Philippe" userId="9df777e5-71f9-47e3-9421-f7a221646164" providerId="ADAL" clId="{74328A50-2FE2-4E59-A4DB-C81ED0BEC6CC}" dt="2021-10-13T20:35:19.837" v="904" actId="14100"/>
          <ac:spMkLst>
            <pc:docMk/>
            <pc:sldMk cId="2813236154" sldId="570"/>
            <ac:spMk id="59" creationId="{CE8F4BB5-BEE7-4DFE-AF81-ADDE6519FE25}"/>
          </ac:spMkLst>
        </pc:spChg>
      </pc:sldChg>
      <pc:sldChg chg="modSp mod">
        <pc:chgData name="THOMY Philippe" userId="9df777e5-71f9-47e3-9421-f7a221646164" providerId="ADAL" clId="{74328A50-2FE2-4E59-A4DB-C81ED0BEC6CC}" dt="2021-10-13T20:39:10.736" v="934" actId="20577"/>
        <pc:sldMkLst>
          <pc:docMk/>
          <pc:sldMk cId="3218849277" sldId="577"/>
        </pc:sldMkLst>
        <pc:spChg chg="mod">
          <ac:chgData name="THOMY Philippe" userId="9df777e5-71f9-47e3-9421-f7a221646164" providerId="ADAL" clId="{74328A50-2FE2-4E59-A4DB-C81ED0BEC6CC}" dt="2021-10-13T20:39:10.736" v="934" actId="20577"/>
          <ac:spMkLst>
            <pc:docMk/>
            <pc:sldMk cId="3218849277" sldId="577"/>
            <ac:spMk id="67" creationId="{43AA7878-1AFE-4ED0-8620-B37B177D52C8}"/>
          </ac:spMkLst>
        </pc:spChg>
      </pc:sldChg>
      <pc:sldChg chg="del">
        <pc:chgData name="THOMY Philippe" userId="9df777e5-71f9-47e3-9421-f7a221646164" providerId="ADAL" clId="{74328A50-2FE2-4E59-A4DB-C81ED0BEC6CC}" dt="2021-10-11T20:27:49.791" v="45" actId="47"/>
        <pc:sldMkLst>
          <pc:docMk/>
          <pc:sldMk cId="189967278" sldId="582"/>
        </pc:sldMkLst>
      </pc:sldChg>
      <pc:sldChg chg="del">
        <pc:chgData name="THOMY Philippe" userId="9df777e5-71f9-47e3-9421-f7a221646164" providerId="ADAL" clId="{74328A50-2FE2-4E59-A4DB-C81ED0BEC6CC}" dt="2021-10-11T20:27:16.200" v="41" actId="47"/>
        <pc:sldMkLst>
          <pc:docMk/>
          <pc:sldMk cId="2129896739" sldId="586"/>
        </pc:sldMkLst>
      </pc:sldChg>
      <pc:sldChg chg="modSp mod">
        <pc:chgData name="THOMY Philippe" userId="9df777e5-71f9-47e3-9421-f7a221646164" providerId="ADAL" clId="{74328A50-2FE2-4E59-A4DB-C81ED0BEC6CC}" dt="2021-10-13T20:50:00.127" v="1175" actId="6549"/>
        <pc:sldMkLst>
          <pc:docMk/>
          <pc:sldMk cId="3521298919" sldId="587"/>
        </pc:sldMkLst>
        <pc:spChg chg="mod">
          <ac:chgData name="THOMY Philippe" userId="9df777e5-71f9-47e3-9421-f7a221646164" providerId="ADAL" clId="{74328A50-2FE2-4E59-A4DB-C81ED0BEC6CC}" dt="2021-10-13T20:50:00.127" v="1175" actId="6549"/>
          <ac:spMkLst>
            <pc:docMk/>
            <pc:sldMk cId="3521298919" sldId="587"/>
            <ac:spMk id="8" creationId="{E46BB825-0A6A-43A2-90F6-2D6533C991BC}"/>
          </ac:spMkLst>
        </pc:spChg>
      </pc:sldChg>
      <pc:sldChg chg="del">
        <pc:chgData name="THOMY Philippe" userId="9df777e5-71f9-47e3-9421-f7a221646164" providerId="ADAL" clId="{74328A50-2FE2-4E59-A4DB-C81ED0BEC6CC}" dt="2021-10-11T20:27:25.437" v="42" actId="47"/>
        <pc:sldMkLst>
          <pc:docMk/>
          <pc:sldMk cId="3481769651" sldId="588"/>
        </pc:sldMkLst>
      </pc:sldChg>
      <pc:sldChg chg="del">
        <pc:chgData name="THOMY Philippe" userId="9df777e5-71f9-47e3-9421-f7a221646164" providerId="ADAL" clId="{74328A50-2FE2-4E59-A4DB-C81ED0BEC6CC}" dt="2021-10-11T20:27:26.088" v="43" actId="47"/>
        <pc:sldMkLst>
          <pc:docMk/>
          <pc:sldMk cId="1215103629" sldId="589"/>
        </pc:sldMkLst>
      </pc:sldChg>
      <pc:sldChg chg="del">
        <pc:chgData name="THOMY Philippe" userId="9df777e5-71f9-47e3-9421-f7a221646164" providerId="ADAL" clId="{74328A50-2FE2-4E59-A4DB-C81ED0BEC6CC}" dt="2021-10-11T20:27:26.824" v="44" actId="47"/>
        <pc:sldMkLst>
          <pc:docMk/>
          <pc:sldMk cId="3488153770" sldId="590"/>
        </pc:sldMkLst>
      </pc:sldChg>
      <pc:sldChg chg="del">
        <pc:chgData name="THOMY Philippe" userId="9df777e5-71f9-47e3-9421-f7a221646164" providerId="ADAL" clId="{74328A50-2FE2-4E59-A4DB-C81ED0BEC6CC}" dt="2021-10-11T21:03:40.621" v="494" actId="47"/>
        <pc:sldMkLst>
          <pc:docMk/>
          <pc:sldMk cId="2901113049" sldId="592"/>
        </pc:sldMkLst>
      </pc:sldChg>
      <pc:sldChg chg="modSp mod">
        <pc:chgData name="THOMY Philippe" userId="9df777e5-71f9-47e3-9421-f7a221646164" providerId="ADAL" clId="{74328A50-2FE2-4E59-A4DB-C81ED0BEC6CC}" dt="2021-10-13T20:35:55.190" v="906" actId="14100"/>
        <pc:sldMkLst>
          <pc:docMk/>
          <pc:sldMk cId="3449799094" sldId="593"/>
        </pc:sldMkLst>
        <pc:spChg chg="mod">
          <ac:chgData name="THOMY Philippe" userId="9df777e5-71f9-47e3-9421-f7a221646164" providerId="ADAL" clId="{74328A50-2FE2-4E59-A4DB-C81ED0BEC6CC}" dt="2021-10-13T20:35:55.190" v="906" actId="14100"/>
          <ac:spMkLst>
            <pc:docMk/>
            <pc:sldMk cId="3449799094" sldId="593"/>
            <ac:spMk id="23" creationId="{0AD962B1-896C-4166-BE92-254C1E17C897}"/>
          </ac:spMkLst>
        </pc:spChg>
        <pc:spChg chg="mod">
          <ac:chgData name="THOMY Philippe" userId="9df777e5-71f9-47e3-9421-f7a221646164" providerId="ADAL" clId="{74328A50-2FE2-4E59-A4DB-C81ED0BEC6CC}" dt="2021-10-13T20:35:46.806" v="905" actId="1076"/>
          <ac:spMkLst>
            <pc:docMk/>
            <pc:sldMk cId="3449799094" sldId="593"/>
            <ac:spMk id="53" creationId="{FBFB601C-1543-4F78-A741-A98ACA33E2CD}"/>
          </ac:spMkLst>
        </pc:spChg>
      </pc:sldChg>
      <pc:sldChg chg="del">
        <pc:chgData name="THOMY Philippe" userId="9df777e5-71f9-47e3-9421-f7a221646164" providerId="ADAL" clId="{74328A50-2FE2-4E59-A4DB-C81ED0BEC6CC}" dt="2021-10-11T20:27:51.216" v="46" actId="47"/>
        <pc:sldMkLst>
          <pc:docMk/>
          <pc:sldMk cId="1719740098" sldId="594"/>
        </pc:sldMkLst>
      </pc:sldChg>
      <pc:sldChg chg="del">
        <pc:chgData name="THOMY Philippe" userId="9df777e5-71f9-47e3-9421-f7a221646164" providerId="ADAL" clId="{74328A50-2FE2-4E59-A4DB-C81ED0BEC6CC}" dt="2021-10-11T20:27:55.342" v="49" actId="47"/>
        <pc:sldMkLst>
          <pc:docMk/>
          <pc:sldMk cId="1671910281" sldId="595"/>
        </pc:sldMkLst>
      </pc:sldChg>
      <pc:sldChg chg="modSp mod">
        <pc:chgData name="THOMY Philippe" userId="9df777e5-71f9-47e3-9421-f7a221646164" providerId="ADAL" clId="{74328A50-2FE2-4E59-A4DB-C81ED0BEC6CC}" dt="2021-10-11T20:28:41.708" v="81" actId="404"/>
        <pc:sldMkLst>
          <pc:docMk/>
          <pc:sldMk cId="2357459822" sldId="596"/>
        </pc:sldMkLst>
        <pc:spChg chg="mod">
          <ac:chgData name="THOMY Philippe" userId="9df777e5-71f9-47e3-9421-f7a221646164" providerId="ADAL" clId="{74328A50-2FE2-4E59-A4DB-C81ED0BEC6CC}" dt="2021-10-11T20:28:41.708" v="81" actId="404"/>
          <ac:spMkLst>
            <pc:docMk/>
            <pc:sldMk cId="2357459822" sldId="596"/>
            <ac:spMk id="13" creationId="{423A7093-E76B-4D29-A59E-5FB662695568}"/>
          </ac:spMkLst>
        </pc:spChg>
      </pc:sldChg>
      <pc:sldChg chg="del">
        <pc:chgData name="THOMY Philippe" userId="9df777e5-71f9-47e3-9421-f7a221646164" providerId="ADAL" clId="{74328A50-2FE2-4E59-A4DB-C81ED0BEC6CC}" dt="2021-10-11T21:03:49.811" v="496" actId="47"/>
        <pc:sldMkLst>
          <pc:docMk/>
          <pc:sldMk cId="3297179825" sldId="597"/>
        </pc:sldMkLst>
      </pc:sldChg>
      <pc:sldChg chg="ord">
        <pc:chgData name="THOMY Philippe" userId="9df777e5-71f9-47e3-9421-f7a221646164" providerId="ADAL" clId="{74328A50-2FE2-4E59-A4DB-C81ED0BEC6CC}" dt="2021-10-11T21:46:28.554" v="644"/>
        <pc:sldMkLst>
          <pc:docMk/>
          <pc:sldMk cId="3882068186" sldId="598"/>
        </pc:sldMkLst>
      </pc:sldChg>
      <pc:sldChg chg="add del">
        <pc:chgData name="THOMY Philippe" userId="9df777e5-71f9-47e3-9421-f7a221646164" providerId="ADAL" clId="{74328A50-2FE2-4E59-A4DB-C81ED0BEC6CC}" dt="2021-10-11T21:56:27.604" v="769" actId="2696"/>
        <pc:sldMkLst>
          <pc:docMk/>
          <pc:sldMk cId="657502464" sldId="599"/>
        </pc:sldMkLst>
      </pc:sldChg>
      <pc:sldChg chg="add">
        <pc:chgData name="THOMY Philippe" userId="9df777e5-71f9-47e3-9421-f7a221646164" providerId="ADAL" clId="{74328A50-2FE2-4E59-A4DB-C81ED0BEC6CC}" dt="2021-10-11T21:56:35.738" v="770"/>
        <pc:sldMkLst>
          <pc:docMk/>
          <pc:sldMk cId="824940015" sldId="599"/>
        </pc:sldMkLst>
      </pc:sldChg>
      <pc:sldChg chg="del">
        <pc:chgData name="THOMY Philippe" userId="9df777e5-71f9-47e3-9421-f7a221646164" providerId="ADAL" clId="{74328A50-2FE2-4E59-A4DB-C81ED0BEC6CC}" dt="2021-10-11T21:47:16.863" v="645" actId="2696"/>
        <pc:sldMkLst>
          <pc:docMk/>
          <pc:sldMk cId="4043615393" sldId="599"/>
        </pc:sldMkLst>
      </pc:sldChg>
      <pc:sldChg chg="del">
        <pc:chgData name="THOMY Philippe" userId="9df777e5-71f9-47e3-9421-f7a221646164" providerId="ADAL" clId="{74328A50-2FE2-4E59-A4DB-C81ED0BEC6CC}" dt="2021-10-11T21:03:43.744" v="495" actId="47"/>
        <pc:sldMkLst>
          <pc:docMk/>
          <pc:sldMk cId="1181850350" sldId="600"/>
        </pc:sldMkLst>
      </pc:sldChg>
      <pc:sldChg chg="del">
        <pc:chgData name="THOMY Philippe" userId="9df777e5-71f9-47e3-9421-f7a221646164" providerId="ADAL" clId="{74328A50-2FE2-4E59-A4DB-C81ED0BEC6CC}" dt="2021-10-11T21:54:02.302" v="731" actId="2696"/>
        <pc:sldMkLst>
          <pc:docMk/>
          <pc:sldMk cId="193468409" sldId="601"/>
        </pc:sldMkLst>
      </pc:sldChg>
      <pc:sldChg chg="add">
        <pc:chgData name="THOMY Philippe" userId="9df777e5-71f9-47e3-9421-f7a221646164" providerId="ADAL" clId="{74328A50-2FE2-4E59-A4DB-C81ED0BEC6CC}" dt="2021-10-11T21:54:20.852" v="732"/>
        <pc:sldMkLst>
          <pc:docMk/>
          <pc:sldMk cId="754354800" sldId="601"/>
        </pc:sldMkLst>
      </pc:sldChg>
      <pc:sldChg chg="del">
        <pc:chgData name="THOMY Philippe" userId="9df777e5-71f9-47e3-9421-f7a221646164" providerId="ADAL" clId="{74328A50-2FE2-4E59-A4DB-C81ED0BEC6CC}" dt="2021-10-11T21:54:34.501" v="733" actId="47"/>
        <pc:sldMkLst>
          <pc:docMk/>
          <pc:sldMk cId="197454799" sldId="602"/>
        </pc:sldMkLst>
      </pc:sldChg>
      <pc:sldChg chg="del">
        <pc:chgData name="THOMY Philippe" userId="9df777e5-71f9-47e3-9421-f7a221646164" providerId="ADAL" clId="{74328A50-2FE2-4E59-A4DB-C81ED0BEC6CC}" dt="2021-10-11T21:54:38.947" v="734" actId="47"/>
        <pc:sldMkLst>
          <pc:docMk/>
          <pc:sldMk cId="3353931534" sldId="603"/>
        </pc:sldMkLst>
      </pc:sldChg>
      <pc:sldChg chg="addSp delSp modSp mod ord">
        <pc:chgData name="THOMY Philippe" userId="9df777e5-71f9-47e3-9421-f7a221646164" providerId="ADAL" clId="{74328A50-2FE2-4E59-A4DB-C81ED0BEC6CC}" dt="2021-10-13T20:37:57.473" v="910"/>
        <pc:sldMkLst>
          <pc:docMk/>
          <pc:sldMk cId="1907315874" sldId="604"/>
        </pc:sldMkLst>
        <pc:spChg chg="mod">
          <ac:chgData name="THOMY Philippe" userId="9df777e5-71f9-47e3-9421-f7a221646164" providerId="ADAL" clId="{74328A50-2FE2-4E59-A4DB-C81ED0BEC6CC}" dt="2021-10-11T20:45:26.109" v="184" actId="1035"/>
          <ac:spMkLst>
            <pc:docMk/>
            <pc:sldMk cId="1907315874" sldId="604"/>
            <ac:spMk id="7" creationId="{9E38BA54-CA0B-4A97-BC04-C52EE74215F8}"/>
          </ac:spMkLst>
        </pc:spChg>
        <pc:spChg chg="mod">
          <ac:chgData name="THOMY Philippe" userId="9df777e5-71f9-47e3-9421-f7a221646164" providerId="ADAL" clId="{74328A50-2FE2-4E59-A4DB-C81ED0BEC6CC}" dt="2021-10-11T20:45:26.109" v="184" actId="1035"/>
          <ac:spMkLst>
            <pc:docMk/>
            <pc:sldMk cId="1907315874" sldId="604"/>
            <ac:spMk id="8" creationId="{69DC4C11-8B97-407E-92B1-511A4C6F1A9B}"/>
          </ac:spMkLst>
        </pc:spChg>
        <pc:spChg chg="mod">
          <ac:chgData name="THOMY Philippe" userId="9df777e5-71f9-47e3-9421-f7a221646164" providerId="ADAL" clId="{74328A50-2FE2-4E59-A4DB-C81ED0BEC6CC}" dt="2021-10-11T20:45:42.446" v="215" actId="1038"/>
          <ac:spMkLst>
            <pc:docMk/>
            <pc:sldMk cId="1907315874" sldId="604"/>
            <ac:spMk id="9" creationId="{B10516DA-BB41-464A-BAE8-4CF39645D22E}"/>
          </ac:spMkLst>
        </pc:spChg>
        <pc:spChg chg="add mod">
          <ac:chgData name="THOMY Philippe" userId="9df777e5-71f9-47e3-9421-f7a221646164" providerId="ADAL" clId="{74328A50-2FE2-4E59-A4DB-C81ED0BEC6CC}" dt="2021-10-11T20:50:43.326" v="386" actId="1036"/>
          <ac:spMkLst>
            <pc:docMk/>
            <pc:sldMk cId="1907315874" sldId="604"/>
            <ac:spMk id="11" creationId="{9C852FAB-1F7C-4701-888E-BDBB0D4184F3}"/>
          </ac:spMkLst>
        </pc:spChg>
        <pc:spChg chg="mod">
          <ac:chgData name="THOMY Philippe" userId="9df777e5-71f9-47e3-9421-f7a221646164" providerId="ADAL" clId="{74328A50-2FE2-4E59-A4DB-C81ED0BEC6CC}" dt="2021-10-11T20:47:14.196" v="239" actId="1076"/>
          <ac:spMkLst>
            <pc:docMk/>
            <pc:sldMk cId="1907315874" sldId="604"/>
            <ac:spMk id="44" creationId="{F2EB245D-E53D-40B2-B323-49D0F541F1F5}"/>
          </ac:spMkLst>
        </pc:spChg>
        <pc:spChg chg="mod topLvl">
          <ac:chgData name="THOMY Philippe" userId="9df777e5-71f9-47e3-9421-f7a221646164" providerId="ADAL" clId="{74328A50-2FE2-4E59-A4DB-C81ED0BEC6CC}" dt="2021-10-11T20:48:06.805" v="302" actId="164"/>
          <ac:spMkLst>
            <pc:docMk/>
            <pc:sldMk cId="1907315874" sldId="604"/>
            <ac:spMk id="47" creationId="{640E6FCE-958F-40C2-9289-76287FF8C81C}"/>
          </ac:spMkLst>
        </pc:spChg>
        <pc:spChg chg="mod topLvl">
          <ac:chgData name="THOMY Philippe" userId="9df777e5-71f9-47e3-9421-f7a221646164" providerId="ADAL" clId="{74328A50-2FE2-4E59-A4DB-C81ED0BEC6CC}" dt="2021-10-11T20:48:06.805" v="302" actId="164"/>
          <ac:spMkLst>
            <pc:docMk/>
            <pc:sldMk cId="1907315874" sldId="604"/>
            <ac:spMk id="48" creationId="{746AA23E-4D39-43F7-963A-C69E3E0504CA}"/>
          </ac:spMkLst>
        </pc:spChg>
        <pc:spChg chg="mod topLvl">
          <ac:chgData name="THOMY Philippe" userId="9df777e5-71f9-47e3-9421-f7a221646164" providerId="ADAL" clId="{74328A50-2FE2-4E59-A4DB-C81ED0BEC6CC}" dt="2021-10-11T20:48:06.805" v="302" actId="164"/>
          <ac:spMkLst>
            <pc:docMk/>
            <pc:sldMk cId="1907315874" sldId="604"/>
            <ac:spMk id="49" creationId="{8777E50E-2005-4C3E-A820-594ADD8D7228}"/>
          </ac:spMkLst>
        </pc:spChg>
        <pc:spChg chg="mod topLvl">
          <ac:chgData name="THOMY Philippe" userId="9df777e5-71f9-47e3-9421-f7a221646164" providerId="ADAL" clId="{74328A50-2FE2-4E59-A4DB-C81ED0BEC6CC}" dt="2021-10-11T20:48:06.805" v="302" actId="164"/>
          <ac:spMkLst>
            <pc:docMk/>
            <pc:sldMk cId="1907315874" sldId="604"/>
            <ac:spMk id="50" creationId="{D738B962-0256-4886-A5A2-3D26E4EFD68B}"/>
          </ac:spMkLst>
        </pc:spChg>
        <pc:spChg chg="mod topLvl">
          <ac:chgData name="THOMY Philippe" userId="9df777e5-71f9-47e3-9421-f7a221646164" providerId="ADAL" clId="{74328A50-2FE2-4E59-A4DB-C81ED0BEC6CC}" dt="2021-10-11T20:46:35.995" v="234" actId="1038"/>
          <ac:spMkLst>
            <pc:docMk/>
            <pc:sldMk cId="1907315874" sldId="604"/>
            <ac:spMk id="51" creationId="{8547F98B-3408-4720-8D3D-70F04BC9D3D1}"/>
          </ac:spMkLst>
        </pc:spChg>
        <pc:spChg chg="mod topLvl">
          <ac:chgData name="THOMY Philippe" userId="9df777e5-71f9-47e3-9421-f7a221646164" providerId="ADAL" clId="{74328A50-2FE2-4E59-A4DB-C81ED0BEC6CC}" dt="2021-10-11T20:46:35.995" v="234" actId="1038"/>
          <ac:spMkLst>
            <pc:docMk/>
            <pc:sldMk cId="1907315874" sldId="604"/>
            <ac:spMk id="52" creationId="{945B972F-25EE-4698-9371-336928B5BA6B}"/>
          </ac:spMkLst>
        </pc:spChg>
        <pc:spChg chg="mod">
          <ac:chgData name="THOMY Philippe" userId="9df777e5-71f9-47e3-9421-f7a221646164" providerId="ADAL" clId="{74328A50-2FE2-4E59-A4DB-C81ED0BEC6CC}" dt="2021-10-11T20:42:21.824" v="127" actId="1037"/>
          <ac:spMkLst>
            <pc:docMk/>
            <pc:sldMk cId="1907315874" sldId="604"/>
            <ac:spMk id="53" creationId="{3181DD6B-BC92-4C5F-A920-6C138E00697E}"/>
          </ac:spMkLst>
        </pc:spChg>
        <pc:spChg chg="mod topLvl">
          <ac:chgData name="THOMY Philippe" userId="9df777e5-71f9-47e3-9421-f7a221646164" providerId="ADAL" clId="{74328A50-2FE2-4E59-A4DB-C81ED0BEC6CC}" dt="2021-10-11T20:48:06.805" v="302" actId="164"/>
          <ac:spMkLst>
            <pc:docMk/>
            <pc:sldMk cId="1907315874" sldId="604"/>
            <ac:spMk id="64" creationId="{BB9F9832-48DD-491A-B008-EF1C9A95D3C6}"/>
          </ac:spMkLst>
        </pc:spChg>
        <pc:spChg chg="mod topLvl">
          <ac:chgData name="THOMY Philippe" userId="9df777e5-71f9-47e3-9421-f7a221646164" providerId="ADAL" clId="{74328A50-2FE2-4E59-A4DB-C81ED0BEC6CC}" dt="2021-10-11T20:46:35.995" v="234" actId="1038"/>
          <ac:spMkLst>
            <pc:docMk/>
            <pc:sldMk cId="1907315874" sldId="604"/>
            <ac:spMk id="65" creationId="{EF241490-DB92-4761-9848-49E074411984}"/>
          </ac:spMkLst>
        </pc:spChg>
        <pc:spChg chg="mod topLvl">
          <ac:chgData name="THOMY Philippe" userId="9df777e5-71f9-47e3-9421-f7a221646164" providerId="ADAL" clId="{74328A50-2FE2-4E59-A4DB-C81ED0BEC6CC}" dt="2021-10-11T20:48:06.805" v="302" actId="164"/>
          <ac:spMkLst>
            <pc:docMk/>
            <pc:sldMk cId="1907315874" sldId="604"/>
            <ac:spMk id="68" creationId="{D201C26C-888B-4D39-B677-7F62F7DB6CA3}"/>
          </ac:spMkLst>
        </pc:spChg>
        <pc:spChg chg="mod topLvl">
          <ac:chgData name="THOMY Philippe" userId="9df777e5-71f9-47e3-9421-f7a221646164" providerId="ADAL" clId="{74328A50-2FE2-4E59-A4DB-C81ED0BEC6CC}" dt="2021-10-11T20:46:35.995" v="234" actId="1038"/>
          <ac:spMkLst>
            <pc:docMk/>
            <pc:sldMk cId="1907315874" sldId="604"/>
            <ac:spMk id="69" creationId="{166BDB5B-3419-4A27-8B75-AF8150F14B5B}"/>
          </ac:spMkLst>
        </pc:spChg>
        <pc:spChg chg="mod">
          <ac:chgData name="THOMY Philippe" userId="9df777e5-71f9-47e3-9421-f7a221646164" providerId="ADAL" clId="{74328A50-2FE2-4E59-A4DB-C81ED0BEC6CC}" dt="2021-10-11T20:43:21.663" v="137" actId="1036"/>
          <ac:spMkLst>
            <pc:docMk/>
            <pc:sldMk cId="1907315874" sldId="604"/>
            <ac:spMk id="75" creationId="{DE2E0F58-6D04-4BF4-8412-BAD9D2AF88B4}"/>
          </ac:spMkLst>
        </pc:spChg>
        <pc:spChg chg="mod">
          <ac:chgData name="THOMY Philippe" userId="9df777e5-71f9-47e3-9421-f7a221646164" providerId="ADAL" clId="{74328A50-2FE2-4E59-A4DB-C81ED0BEC6CC}" dt="2021-10-11T20:43:21.663" v="137" actId="1036"/>
          <ac:spMkLst>
            <pc:docMk/>
            <pc:sldMk cId="1907315874" sldId="604"/>
            <ac:spMk id="76" creationId="{483D3F82-3083-4BF9-99AA-73B9E0050456}"/>
          </ac:spMkLst>
        </pc:spChg>
        <pc:spChg chg="mod">
          <ac:chgData name="THOMY Philippe" userId="9df777e5-71f9-47e3-9421-f7a221646164" providerId="ADAL" clId="{74328A50-2FE2-4E59-A4DB-C81ED0BEC6CC}" dt="2021-10-11T20:50:43.326" v="386" actId="1036"/>
          <ac:spMkLst>
            <pc:docMk/>
            <pc:sldMk cId="1907315874" sldId="604"/>
            <ac:spMk id="77" creationId="{BEE23E3D-5C78-414D-B08A-322568C4A6CC}"/>
          </ac:spMkLst>
        </pc:spChg>
        <pc:spChg chg="mod">
          <ac:chgData name="THOMY Philippe" userId="9df777e5-71f9-47e3-9421-f7a221646164" providerId="ADAL" clId="{74328A50-2FE2-4E59-A4DB-C81ED0BEC6CC}" dt="2021-10-11T20:43:21.663" v="137" actId="1036"/>
          <ac:spMkLst>
            <pc:docMk/>
            <pc:sldMk cId="1907315874" sldId="604"/>
            <ac:spMk id="78" creationId="{7DA16547-0246-42C5-BF78-D64997E33F1D}"/>
          </ac:spMkLst>
        </pc:spChg>
        <pc:spChg chg="mod">
          <ac:chgData name="THOMY Philippe" userId="9df777e5-71f9-47e3-9421-f7a221646164" providerId="ADAL" clId="{74328A50-2FE2-4E59-A4DB-C81ED0BEC6CC}" dt="2021-10-11T20:43:21.663" v="137" actId="1036"/>
          <ac:spMkLst>
            <pc:docMk/>
            <pc:sldMk cId="1907315874" sldId="604"/>
            <ac:spMk id="79" creationId="{A633AD1F-C67C-40CB-B633-F835964EB55A}"/>
          </ac:spMkLst>
        </pc:spChg>
        <pc:spChg chg="add mod">
          <ac:chgData name="THOMY Philippe" userId="9df777e5-71f9-47e3-9421-f7a221646164" providerId="ADAL" clId="{74328A50-2FE2-4E59-A4DB-C81ED0BEC6CC}" dt="2021-10-11T20:49:15.970" v="324" actId="14100"/>
          <ac:spMkLst>
            <pc:docMk/>
            <pc:sldMk cId="1907315874" sldId="604"/>
            <ac:spMk id="80" creationId="{1FDEAA36-361E-4C75-9EE2-A428CDC392B7}"/>
          </ac:spMkLst>
        </pc:spChg>
        <pc:spChg chg="add mod">
          <ac:chgData name="THOMY Philippe" userId="9df777e5-71f9-47e3-9421-f7a221646164" providerId="ADAL" clId="{74328A50-2FE2-4E59-A4DB-C81ED0BEC6CC}" dt="2021-10-11T20:50:16.754" v="355" actId="1038"/>
          <ac:spMkLst>
            <pc:docMk/>
            <pc:sldMk cId="1907315874" sldId="604"/>
            <ac:spMk id="81" creationId="{85B145B9-36CC-44A4-9694-FBE3911D802E}"/>
          </ac:spMkLst>
        </pc:spChg>
        <pc:spChg chg="add mod">
          <ac:chgData name="THOMY Philippe" userId="9df777e5-71f9-47e3-9421-f7a221646164" providerId="ADAL" clId="{74328A50-2FE2-4E59-A4DB-C81ED0BEC6CC}" dt="2021-10-11T20:50:25.774" v="368" actId="1037"/>
          <ac:spMkLst>
            <pc:docMk/>
            <pc:sldMk cId="1907315874" sldId="604"/>
            <ac:spMk id="82" creationId="{615D8C62-C62E-4401-97B9-DDB76FF583BF}"/>
          </ac:spMkLst>
        </pc:spChg>
        <pc:grpChg chg="del mod">
          <ac:chgData name="THOMY Philippe" userId="9df777e5-71f9-47e3-9421-f7a221646164" providerId="ADAL" clId="{74328A50-2FE2-4E59-A4DB-C81ED0BEC6CC}" dt="2021-10-11T20:46:28.667" v="217" actId="165"/>
          <ac:grpSpMkLst>
            <pc:docMk/>
            <pc:sldMk cId="1907315874" sldId="604"/>
            <ac:grpSpMk id="2" creationId="{19C1888F-184E-41D5-9F2C-352F24E182EF}"/>
          </ac:grpSpMkLst>
        </pc:grpChg>
        <pc:grpChg chg="mod">
          <ac:chgData name="THOMY Philippe" userId="9df777e5-71f9-47e3-9421-f7a221646164" providerId="ADAL" clId="{74328A50-2FE2-4E59-A4DB-C81ED0BEC6CC}" dt="2021-10-11T20:47:53.599" v="301" actId="1038"/>
          <ac:grpSpMkLst>
            <pc:docMk/>
            <pc:sldMk cId="1907315874" sldId="604"/>
            <ac:grpSpMk id="12" creationId="{C387C428-7B59-4D53-993F-5BE2BE8EAF3D}"/>
          </ac:grpSpMkLst>
        </pc:grpChg>
        <pc:grpChg chg="mod">
          <ac:chgData name="THOMY Philippe" userId="9df777e5-71f9-47e3-9421-f7a221646164" providerId="ADAL" clId="{74328A50-2FE2-4E59-A4DB-C81ED0BEC6CC}" dt="2021-10-11T20:47:47.638" v="289" actId="1038"/>
          <ac:grpSpMkLst>
            <pc:docMk/>
            <pc:sldMk cId="1907315874" sldId="604"/>
            <ac:grpSpMk id="13" creationId="{456114E4-47B5-41A9-9C3B-7F8447311513}"/>
          </ac:grpSpMkLst>
        </pc:grpChg>
        <pc:grpChg chg="add mod">
          <ac:chgData name="THOMY Philippe" userId="9df777e5-71f9-47e3-9421-f7a221646164" providerId="ADAL" clId="{74328A50-2FE2-4E59-A4DB-C81ED0BEC6CC}" dt="2021-10-11T20:48:11.755" v="308" actId="1038"/>
          <ac:grpSpMkLst>
            <pc:docMk/>
            <pc:sldMk cId="1907315874" sldId="604"/>
            <ac:grpSpMk id="14" creationId="{2973D23C-8E5B-4881-947C-FEB19B0F689E}"/>
          </ac:grpSpMkLst>
        </pc:grpChg>
        <pc:grpChg chg="mod">
          <ac:chgData name="THOMY Philippe" userId="9df777e5-71f9-47e3-9421-f7a221646164" providerId="ADAL" clId="{74328A50-2FE2-4E59-A4DB-C81ED0BEC6CC}" dt="2021-10-11T20:47:36.474" v="277" actId="1037"/>
          <ac:grpSpMkLst>
            <pc:docMk/>
            <pc:sldMk cId="1907315874" sldId="604"/>
            <ac:grpSpMk id="15" creationId="{06FDBE83-FE92-4090-B910-8F775ADC41B3}"/>
          </ac:grpSpMkLst>
        </pc:grpChg>
        <pc:grpChg chg="mod">
          <ac:chgData name="THOMY Philippe" userId="9df777e5-71f9-47e3-9421-f7a221646164" providerId="ADAL" clId="{74328A50-2FE2-4E59-A4DB-C81ED0BEC6CC}" dt="2021-10-11T20:47:24.346" v="258" actId="1036"/>
          <ac:grpSpMkLst>
            <pc:docMk/>
            <pc:sldMk cId="1907315874" sldId="604"/>
            <ac:grpSpMk id="42" creationId="{E820FD3E-1D16-45E2-8F27-7CBC11496A4B}"/>
          </ac:grpSpMkLst>
        </pc:grpChg>
        <pc:picChg chg="mod">
          <ac:chgData name="THOMY Philippe" userId="9df777e5-71f9-47e3-9421-f7a221646164" providerId="ADAL" clId="{74328A50-2FE2-4E59-A4DB-C81ED0BEC6CC}" dt="2021-10-11T20:47:24.346" v="258" actId="1036"/>
          <ac:picMkLst>
            <pc:docMk/>
            <pc:sldMk cId="1907315874" sldId="604"/>
            <ac:picMk id="10" creationId="{53234EC0-AEF3-4912-AEB3-146F95992242}"/>
          </ac:picMkLst>
        </pc:picChg>
        <pc:picChg chg="mod">
          <ac:chgData name="THOMY Philippe" userId="9df777e5-71f9-47e3-9421-f7a221646164" providerId="ADAL" clId="{74328A50-2FE2-4E59-A4DB-C81ED0BEC6CC}" dt="2021-10-11T20:45:26.109" v="184" actId="1035"/>
          <ac:picMkLst>
            <pc:docMk/>
            <pc:sldMk cId="1907315874" sldId="604"/>
            <ac:picMk id="40" creationId="{09355491-28BA-4252-B050-17D4C8F0D302}"/>
          </ac:picMkLst>
        </pc:picChg>
        <pc:picChg chg="mod">
          <ac:chgData name="THOMY Philippe" userId="9df777e5-71f9-47e3-9421-f7a221646164" providerId="ADAL" clId="{74328A50-2FE2-4E59-A4DB-C81ED0BEC6CC}" dt="2021-10-11T20:48:06.805" v="302" actId="164"/>
          <ac:picMkLst>
            <pc:docMk/>
            <pc:sldMk cId="1907315874" sldId="604"/>
            <ac:picMk id="41" creationId="{337F8F9A-E47F-4778-A31C-F5C3769792D2}"/>
          </ac:picMkLst>
        </pc:picChg>
        <pc:picChg chg="mod">
          <ac:chgData name="THOMY Philippe" userId="9df777e5-71f9-47e3-9421-f7a221646164" providerId="ADAL" clId="{74328A50-2FE2-4E59-A4DB-C81ED0BEC6CC}" dt="2021-10-11T20:46:35.995" v="234" actId="1038"/>
          <ac:picMkLst>
            <pc:docMk/>
            <pc:sldMk cId="1907315874" sldId="604"/>
            <ac:picMk id="61" creationId="{2EA686DF-1754-4E38-B0C7-AAE743407D85}"/>
          </ac:picMkLst>
        </pc:picChg>
        <pc:picChg chg="mod">
          <ac:chgData name="THOMY Philippe" userId="9df777e5-71f9-47e3-9421-f7a221646164" providerId="ADAL" clId="{74328A50-2FE2-4E59-A4DB-C81ED0BEC6CC}" dt="2021-10-11T20:47:36.474" v="277" actId="1037"/>
          <ac:picMkLst>
            <pc:docMk/>
            <pc:sldMk cId="1907315874" sldId="604"/>
            <ac:picMk id="74" creationId="{2A9F25B2-D6FB-45F9-9240-E3F064FD1E59}"/>
          </ac:picMkLst>
        </pc:picChg>
      </pc:sldChg>
      <pc:sldChg chg="modSp mod ord">
        <pc:chgData name="THOMY Philippe" userId="9df777e5-71f9-47e3-9421-f7a221646164" providerId="ADAL" clId="{74328A50-2FE2-4E59-A4DB-C81ED0BEC6CC}" dt="2021-10-13T20:37:38.321" v="908"/>
        <pc:sldMkLst>
          <pc:docMk/>
          <pc:sldMk cId="2627645805" sldId="605"/>
        </pc:sldMkLst>
        <pc:picChg chg="mod">
          <ac:chgData name="THOMY Philippe" userId="9df777e5-71f9-47e3-9421-f7a221646164" providerId="ADAL" clId="{74328A50-2FE2-4E59-A4DB-C81ED0BEC6CC}" dt="2021-10-12T12:55:32.327" v="898" actId="1076"/>
          <ac:picMkLst>
            <pc:docMk/>
            <pc:sldMk cId="2627645805" sldId="605"/>
            <ac:picMk id="11" creationId="{F8AEAACE-F822-49EA-80F2-6513FE17C8F0}"/>
          </ac:picMkLst>
        </pc:picChg>
      </pc:sldChg>
      <pc:sldChg chg="del">
        <pc:chgData name="THOMY Philippe" userId="9df777e5-71f9-47e3-9421-f7a221646164" providerId="ADAL" clId="{74328A50-2FE2-4E59-A4DB-C81ED0BEC6CC}" dt="2021-10-11T20:29:14.114" v="82" actId="47"/>
        <pc:sldMkLst>
          <pc:docMk/>
          <pc:sldMk cId="2770099112" sldId="606"/>
        </pc:sldMkLst>
      </pc:sldChg>
      <pc:sldChg chg="modSp mod">
        <pc:chgData name="THOMY Philippe" userId="9df777e5-71f9-47e3-9421-f7a221646164" providerId="ADAL" clId="{74328A50-2FE2-4E59-A4DB-C81ED0BEC6CC}" dt="2021-10-13T13:03:13.316" v="899" actId="1076"/>
        <pc:sldMkLst>
          <pc:docMk/>
          <pc:sldMk cId="3418682073" sldId="607"/>
        </pc:sldMkLst>
        <pc:picChg chg="mod">
          <ac:chgData name="THOMY Philippe" userId="9df777e5-71f9-47e3-9421-f7a221646164" providerId="ADAL" clId="{74328A50-2FE2-4E59-A4DB-C81ED0BEC6CC}" dt="2021-10-13T13:03:13.316" v="899" actId="1076"/>
          <ac:picMkLst>
            <pc:docMk/>
            <pc:sldMk cId="3418682073" sldId="607"/>
            <ac:picMk id="3" creationId="{5CFA97F7-5B3E-4954-BE8C-A3553E86D4AC}"/>
          </ac:picMkLst>
        </pc:picChg>
      </pc:sldChg>
      <pc:sldChg chg="add">
        <pc:chgData name="THOMY Philippe" userId="9df777e5-71f9-47e3-9421-f7a221646164" providerId="ADAL" clId="{74328A50-2FE2-4E59-A4DB-C81ED0BEC6CC}" dt="2021-10-11T22:04:42.466" v="885"/>
        <pc:sldMkLst>
          <pc:docMk/>
          <pc:sldMk cId="991398114" sldId="611"/>
        </pc:sldMkLst>
      </pc:sldChg>
      <pc:sldChg chg="addSp modSp del mod ord">
        <pc:chgData name="THOMY Philippe" userId="9df777e5-71f9-47e3-9421-f7a221646164" providerId="ADAL" clId="{74328A50-2FE2-4E59-A4DB-C81ED0BEC6CC}" dt="2021-10-11T22:04:28.734" v="884" actId="2696"/>
        <pc:sldMkLst>
          <pc:docMk/>
          <pc:sldMk cId="1840139938" sldId="611"/>
        </pc:sldMkLst>
        <pc:spChg chg="add mod">
          <ac:chgData name="THOMY Philippe" userId="9df777e5-71f9-47e3-9421-f7a221646164" providerId="ADAL" clId="{74328A50-2FE2-4E59-A4DB-C81ED0BEC6CC}" dt="2021-10-11T21:02:26.481" v="475" actId="1038"/>
          <ac:spMkLst>
            <pc:docMk/>
            <pc:sldMk cId="1840139938" sldId="611"/>
            <ac:spMk id="7" creationId="{2EB67653-70C4-4E3B-925D-48D8C2DF848A}"/>
          </ac:spMkLst>
        </pc:spChg>
        <pc:spChg chg="mod">
          <ac:chgData name="THOMY Philippe" userId="9df777e5-71f9-47e3-9421-f7a221646164" providerId="ADAL" clId="{74328A50-2FE2-4E59-A4DB-C81ED0BEC6CC}" dt="2021-10-11T21:02:36.782" v="476" actId="14100"/>
          <ac:spMkLst>
            <pc:docMk/>
            <pc:sldMk cId="1840139938" sldId="611"/>
            <ac:spMk id="11" creationId="{91829AD5-C9DE-4C63-ABE7-99641B354918}"/>
          </ac:spMkLst>
        </pc:spChg>
        <pc:spChg chg="mod">
          <ac:chgData name="THOMY Philippe" userId="9df777e5-71f9-47e3-9421-f7a221646164" providerId="ADAL" clId="{74328A50-2FE2-4E59-A4DB-C81ED0BEC6CC}" dt="2021-10-11T21:00:30.107" v="449" actId="14100"/>
          <ac:spMkLst>
            <pc:docMk/>
            <pc:sldMk cId="1840139938" sldId="611"/>
            <ac:spMk id="30" creationId="{57DB8C35-3FE9-43D2-9AC4-F31670A64FEF}"/>
          </ac:spMkLst>
        </pc:spChg>
      </pc:sldChg>
      <pc:sldChg chg="add">
        <pc:chgData name="THOMY Philippe" userId="9df777e5-71f9-47e3-9421-f7a221646164" providerId="ADAL" clId="{74328A50-2FE2-4E59-A4DB-C81ED0BEC6CC}" dt="2021-10-11T22:04:42.466" v="885"/>
        <pc:sldMkLst>
          <pc:docMk/>
          <pc:sldMk cId="3298136998" sldId="612"/>
        </pc:sldMkLst>
      </pc:sldChg>
      <pc:sldChg chg="delSp modSp del mod">
        <pc:chgData name="THOMY Philippe" userId="9df777e5-71f9-47e3-9421-f7a221646164" providerId="ADAL" clId="{74328A50-2FE2-4E59-A4DB-C81ED0BEC6CC}" dt="2021-10-11T22:04:28.734" v="884" actId="2696"/>
        <pc:sldMkLst>
          <pc:docMk/>
          <pc:sldMk cId="3530392061" sldId="612"/>
        </pc:sldMkLst>
        <pc:spChg chg="del mod">
          <ac:chgData name="THOMY Philippe" userId="9df777e5-71f9-47e3-9421-f7a221646164" providerId="ADAL" clId="{74328A50-2FE2-4E59-A4DB-C81ED0BEC6CC}" dt="2021-10-11T21:01:56.970" v="455" actId="21"/>
          <ac:spMkLst>
            <pc:docMk/>
            <pc:sldMk cId="3530392061" sldId="612"/>
            <ac:spMk id="5" creationId="{3FA79F12-CC4C-489D-A732-B7D5239988DC}"/>
          </ac:spMkLst>
        </pc:spChg>
        <pc:spChg chg="mod">
          <ac:chgData name="THOMY Philippe" userId="9df777e5-71f9-47e3-9421-f7a221646164" providerId="ADAL" clId="{74328A50-2FE2-4E59-A4DB-C81ED0BEC6CC}" dt="2021-10-11T21:03:34.961" v="493" actId="6549"/>
          <ac:spMkLst>
            <pc:docMk/>
            <pc:sldMk cId="3530392061" sldId="612"/>
            <ac:spMk id="6" creationId="{1471B9BE-3772-4DF7-8349-B40E48235B9E}"/>
          </ac:spMkLst>
        </pc:spChg>
        <pc:spChg chg="mod">
          <ac:chgData name="THOMY Philippe" userId="9df777e5-71f9-47e3-9421-f7a221646164" providerId="ADAL" clId="{74328A50-2FE2-4E59-A4DB-C81ED0BEC6CC}" dt="2021-10-11T22:03:58.416" v="883" actId="20577"/>
          <ac:spMkLst>
            <pc:docMk/>
            <pc:sldMk cId="3530392061" sldId="612"/>
            <ac:spMk id="66" creationId="{8AC25B22-8D66-4CFC-966D-1E307CEFBDEF}"/>
          </ac:spMkLst>
        </pc:spChg>
      </pc:sldChg>
      <pc:sldChg chg="addSp delSp modSp add mod ord">
        <pc:chgData name="THOMY Philippe" userId="9df777e5-71f9-47e3-9421-f7a221646164" providerId="ADAL" clId="{74328A50-2FE2-4E59-A4DB-C81ED0BEC6CC}" dt="2021-10-11T21:46:24.707" v="642"/>
        <pc:sldMkLst>
          <pc:docMk/>
          <pc:sldMk cId="1655287298" sldId="614"/>
        </pc:sldMkLst>
        <pc:spChg chg="del">
          <ac:chgData name="THOMY Philippe" userId="9df777e5-71f9-47e3-9421-f7a221646164" providerId="ADAL" clId="{74328A50-2FE2-4E59-A4DB-C81ED0BEC6CC}" dt="2021-10-11T21:11:20.598" v="610" actId="478"/>
          <ac:spMkLst>
            <pc:docMk/>
            <pc:sldMk cId="1655287298" sldId="614"/>
            <ac:spMk id="5" creationId="{998B1147-2BBA-4AA6-BB26-E43FAAB0DB5B}"/>
          </ac:spMkLst>
        </pc:spChg>
        <pc:spChg chg="mod">
          <ac:chgData name="THOMY Philippe" userId="9df777e5-71f9-47e3-9421-f7a221646164" providerId="ADAL" clId="{74328A50-2FE2-4E59-A4DB-C81ED0BEC6CC}" dt="2021-10-11T21:11:06.458" v="607" actId="6549"/>
          <ac:spMkLst>
            <pc:docMk/>
            <pc:sldMk cId="1655287298" sldId="614"/>
            <ac:spMk id="6" creationId="{1471B9BE-3772-4DF7-8349-B40E48235B9E}"/>
          </ac:spMkLst>
        </pc:spChg>
        <pc:spChg chg="del">
          <ac:chgData name="THOMY Philippe" userId="9df777e5-71f9-47e3-9421-f7a221646164" providerId="ADAL" clId="{74328A50-2FE2-4E59-A4DB-C81ED0BEC6CC}" dt="2021-10-11T21:11:15.613" v="609" actId="478"/>
          <ac:spMkLst>
            <pc:docMk/>
            <pc:sldMk cId="1655287298" sldId="614"/>
            <ac:spMk id="66" creationId="{8AC25B22-8D66-4CFC-966D-1E307CEFBDEF}"/>
          </ac:spMkLst>
        </pc:spChg>
        <pc:picChg chg="del">
          <ac:chgData name="THOMY Philippe" userId="9df777e5-71f9-47e3-9421-f7a221646164" providerId="ADAL" clId="{74328A50-2FE2-4E59-A4DB-C81ED0BEC6CC}" dt="2021-10-11T21:11:20.598" v="610" actId="478"/>
          <ac:picMkLst>
            <pc:docMk/>
            <pc:sldMk cId="1655287298" sldId="614"/>
            <ac:picMk id="2" creationId="{1A719EE3-7208-4AAB-9563-FBF2244101EB}"/>
          </ac:picMkLst>
        </pc:picChg>
        <pc:picChg chg="add mod">
          <ac:chgData name="THOMY Philippe" userId="9df777e5-71f9-47e3-9421-f7a221646164" providerId="ADAL" clId="{74328A50-2FE2-4E59-A4DB-C81ED0BEC6CC}" dt="2021-10-11T21:44:35.077" v="640" actId="1038"/>
          <ac:picMkLst>
            <pc:docMk/>
            <pc:sldMk cId="1655287298" sldId="614"/>
            <ac:picMk id="4" creationId="{A28BD078-4F87-4FA9-8E0B-4A989E4210AE}"/>
          </ac:picMkLst>
        </pc:picChg>
        <pc:picChg chg="del">
          <ac:chgData name="THOMY Philippe" userId="9df777e5-71f9-47e3-9421-f7a221646164" providerId="ADAL" clId="{74328A50-2FE2-4E59-A4DB-C81ED0BEC6CC}" dt="2021-10-11T21:11:11.552" v="608" actId="478"/>
          <ac:picMkLst>
            <pc:docMk/>
            <pc:sldMk cId="1655287298" sldId="614"/>
            <ac:picMk id="8" creationId="{129D85D9-C10D-4720-95F5-C3AD76E0C67E}"/>
          </ac:picMkLst>
        </pc:picChg>
      </pc:sldChg>
      <pc:sldChg chg="new del">
        <pc:chgData name="THOMY Philippe" userId="9df777e5-71f9-47e3-9421-f7a221646164" providerId="ADAL" clId="{74328A50-2FE2-4E59-A4DB-C81ED0BEC6CC}" dt="2021-10-11T21:04:41.895" v="519" actId="47"/>
        <pc:sldMkLst>
          <pc:docMk/>
          <pc:sldMk cId="3857918646" sldId="614"/>
        </pc:sldMkLst>
      </pc:sldChg>
      <pc:sldChg chg="modSp add del mod">
        <pc:chgData name="THOMY Philippe" userId="9df777e5-71f9-47e3-9421-f7a221646164" providerId="ADAL" clId="{74328A50-2FE2-4E59-A4DB-C81ED0BEC6CC}" dt="2021-10-11T21:56:27.604" v="769" actId="2696"/>
        <pc:sldMkLst>
          <pc:docMk/>
          <pc:sldMk cId="513222247" sldId="615"/>
        </pc:sldMkLst>
        <pc:spChg chg="mod">
          <ac:chgData name="THOMY Philippe" userId="9df777e5-71f9-47e3-9421-f7a221646164" providerId="ADAL" clId="{74328A50-2FE2-4E59-A4DB-C81ED0BEC6CC}" dt="2021-10-11T21:55:38.393" v="768" actId="14100"/>
          <ac:spMkLst>
            <pc:docMk/>
            <pc:sldMk cId="513222247" sldId="615"/>
            <ac:spMk id="13" creationId="{423A7093-E76B-4D29-A59E-5FB662695568}"/>
          </ac:spMkLst>
        </pc:spChg>
      </pc:sldChg>
      <pc:sldChg chg="add">
        <pc:chgData name="THOMY Philippe" userId="9df777e5-71f9-47e3-9421-f7a221646164" providerId="ADAL" clId="{74328A50-2FE2-4E59-A4DB-C81ED0BEC6CC}" dt="2021-10-11T21:56:35.738" v="770"/>
        <pc:sldMkLst>
          <pc:docMk/>
          <pc:sldMk cId="3041145452" sldId="615"/>
        </pc:sldMkLst>
      </pc:sldChg>
      <pc:sldMasterChg chg="delSldLayout modSldLayout">
        <pc:chgData name="THOMY Philippe" userId="9df777e5-71f9-47e3-9421-f7a221646164" providerId="ADAL" clId="{74328A50-2FE2-4E59-A4DB-C81ED0BEC6CC}" dt="2021-10-11T22:05:39.231" v="886" actId="2696"/>
        <pc:sldMasterMkLst>
          <pc:docMk/>
          <pc:sldMasterMk cId="0" sldId="2147483648"/>
        </pc:sldMasterMkLst>
        <pc:sldLayoutChg chg="del">
          <pc:chgData name="THOMY Philippe" userId="9df777e5-71f9-47e3-9421-f7a221646164" providerId="ADAL" clId="{74328A50-2FE2-4E59-A4DB-C81ED0BEC6CC}" dt="2021-10-11T20:27:16.200" v="41" actId="47"/>
          <pc:sldLayoutMkLst>
            <pc:docMk/>
            <pc:sldMasterMk cId="0" sldId="2147483648"/>
            <pc:sldLayoutMk cId="3366172711" sldId="2147483665"/>
          </pc:sldLayoutMkLst>
        </pc:sldLayoutChg>
        <pc:sldLayoutChg chg="del">
          <pc:chgData name="THOMY Philippe" userId="9df777e5-71f9-47e3-9421-f7a221646164" providerId="ADAL" clId="{74328A50-2FE2-4E59-A4DB-C81ED0BEC6CC}" dt="2021-10-11T20:27:25.437" v="42" actId="47"/>
          <pc:sldLayoutMkLst>
            <pc:docMk/>
            <pc:sldMasterMk cId="0" sldId="2147483648"/>
            <pc:sldLayoutMk cId="658180741" sldId="2147483670"/>
          </pc:sldLayoutMkLst>
        </pc:sldLayoutChg>
        <pc:sldLayoutChg chg="del">
          <pc:chgData name="THOMY Philippe" userId="9df777e5-71f9-47e3-9421-f7a221646164" providerId="ADAL" clId="{74328A50-2FE2-4E59-A4DB-C81ED0BEC6CC}" dt="2021-10-11T20:27:26.088" v="43" actId="47"/>
          <pc:sldLayoutMkLst>
            <pc:docMk/>
            <pc:sldMasterMk cId="0" sldId="2147483648"/>
            <pc:sldLayoutMk cId="1886161604" sldId="2147483671"/>
          </pc:sldLayoutMkLst>
        </pc:sldLayoutChg>
        <pc:sldLayoutChg chg="del">
          <pc:chgData name="THOMY Philippe" userId="9df777e5-71f9-47e3-9421-f7a221646164" providerId="ADAL" clId="{74328A50-2FE2-4E59-A4DB-C81ED0BEC6CC}" dt="2021-10-11T20:27:26.824" v="44" actId="47"/>
          <pc:sldLayoutMkLst>
            <pc:docMk/>
            <pc:sldMasterMk cId="0" sldId="2147483648"/>
            <pc:sldLayoutMk cId="2645464982" sldId="2147483672"/>
          </pc:sldLayoutMkLst>
        </pc:sldLayoutChg>
        <pc:sldLayoutChg chg="del">
          <pc:chgData name="THOMY Philippe" userId="9df777e5-71f9-47e3-9421-f7a221646164" providerId="ADAL" clId="{74328A50-2FE2-4E59-A4DB-C81ED0BEC6CC}" dt="2021-10-11T20:27:49.791" v="45" actId="47"/>
          <pc:sldLayoutMkLst>
            <pc:docMk/>
            <pc:sldMasterMk cId="0" sldId="2147483648"/>
            <pc:sldLayoutMk cId="4250971660" sldId="2147483678"/>
          </pc:sldLayoutMkLst>
        </pc:sldLayoutChg>
        <pc:sldLayoutChg chg="del">
          <pc:chgData name="THOMY Philippe" userId="9df777e5-71f9-47e3-9421-f7a221646164" providerId="ADAL" clId="{74328A50-2FE2-4E59-A4DB-C81ED0BEC6CC}" dt="2021-10-11T20:27:51.216" v="46" actId="47"/>
          <pc:sldLayoutMkLst>
            <pc:docMk/>
            <pc:sldMasterMk cId="0" sldId="2147483648"/>
            <pc:sldLayoutMk cId="3939865440" sldId="2147483679"/>
          </pc:sldLayoutMkLst>
        </pc:sldLayoutChg>
        <pc:sldLayoutChg chg="del">
          <pc:chgData name="THOMY Philippe" userId="9df777e5-71f9-47e3-9421-f7a221646164" providerId="ADAL" clId="{74328A50-2FE2-4E59-A4DB-C81ED0BEC6CC}" dt="2021-10-11T20:27:51.980" v="47" actId="47"/>
          <pc:sldLayoutMkLst>
            <pc:docMk/>
            <pc:sldMasterMk cId="0" sldId="2147483648"/>
            <pc:sldLayoutMk cId="1198939043" sldId="2147483680"/>
          </pc:sldLayoutMkLst>
        </pc:sldLayoutChg>
        <pc:sldLayoutChg chg="del">
          <pc:chgData name="THOMY Philippe" userId="9df777e5-71f9-47e3-9421-f7a221646164" providerId="ADAL" clId="{74328A50-2FE2-4E59-A4DB-C81ED0BEC6CC}" dt="2021-10-11T20:27:54.540" v="48" actId="47"/>
          <pc:sldLayoutMkLst>
            <pc:docMk/>
            <pc:sldMasterMk cId="0" sldId="2147483648"/>
            <pc:sldLayoutMk cId="3151034061" sldId="2147483681"/>
          </pc:sldLayoutMkLst>
        </pc:sldLayoutChg>
        <pc:sldLayoutChg chg="del">
          <pc:chgData name="THOMY Philippe" userId="9df777e5-71f9-47e3-9421-f7a221646164" providerId="ADAL" clId="{74328A50-2FE2-4E59-A4DB-C81ED0BEC6CC}" dt="2021-10-11T20:27:55.342" v="49" actId="47"/>
          <pc:sldLayoutMkLst>
            <pc:docMk/>
            <pc:sldMasterMk cId="0" sldId="2147483648"/>
            <pc:sldLayoutMk cId="4213479523" sldId="2147483682"/>
          </pc:sldLayoutMkLst>
        </pc:sldLayoutChg>
        <pc:sldLayoutChg chg="del">
          <pc:chgData name="THOMY Philippe" userId="9df777e5-71f9-47e3-9421-f7a221646164" providerId="ADAL" clId="{74328A50-2FE2-4E59-A4DB-C81ED0BEC6CC}" dt="2021-10-11T22:05:39.231" v="886" actId="2696"/>
          <pc:sldLayoutMkLst>
            <pc:docMk/>
            <pc:sldMasterMk cId="0" sldId="2147483648"/>
            <pc:sldLayoutMk cId="1019733048" sldId="2147483688"/>
          </pc:sldLayoutMkLst>
        </pc:sldLayoutChg>
        <pc:sldLayoutChg chg="del">
          <pc:chgData name="THOMY Philippe" userId="9df777e5-71f9-47e3-9421-f7a221646164" providerId="ADAL" clId="{74328A50-2FE2-4E59-A4DB-C81ED0BEC6CC}" dt="2021-10-11T22:04:28.734" v="884" actId="2696"/>
          <pc:sldLayoutMkLst>
            <pc:docMk/>
            <pc:sldMasterMk cId="0" sldId="2147483648"/>
            <pc:sldLayoutMk cId="1939377808" sldId="2147483690"/>
          </pc:sldLayoutMkLst>
        </pc:sldLayoutChg>
        <pc:sldLayoutChg chg="del">
          <pc:chgData name="THOMY Philippe" userId="9df777e5-71f9-47e3-9421-f7a221646164" providerId="ADAL" clId="{74328A50-2FE2-4E59-A4DB-C81ED0BEC6CC}" dt="2021-10-11T21:03:49.811" v="496" actId="47"/>
          <pc:sldLayoutMkLst>
            <pc:docMk/>
            <pc:sldMasterMk cId="0" sldId="2147483648"/>
            <pc:sldLayoutMk cId="4270859533" sldId="2147483691"/>
          </pc:sldLayoutMkLst>
        </pc:sldLayoutChg>
        <pc:sldLayoutChg chg="del">
          <pc:chgData name="THOMY Philippe" userId="9df777e5-71f9-47e3-9421-f7a221646164" providerId="ADAL" clId="{74328A50-2FE2-4E59-A4DB-C81ED0BEC6CC}" dt="2021-10-11T21:47:16.863" v="645" actId="2696"/>
          <pc:sldLayoutMkLst>
            <pc:docMk/>
            <pc:sldMasterMk cId="0" sldId="2147483648"/>
            <pc:sldLayoutMk cId="752895406" sldId="2147483696"/>
          </pc:sldLayoutMkLst>
        </pc:sldLayoutChg>
        <pc:sldLayoutChg chg="del">
          <pc:chgData name="THOMY Philippe" userId="9df777e5-71f9-47e3-9421-f7a221646164" providerId="ADAL" clId="{74328A50-2FE2-4E59-A4DB-C81ED0BEC6CC}" dt="2021-10-11T21:47:16.863" v="645" actId="2696"/>
          <pc:sldLayoutMkLst>
            <pc:docMk/>
            <pc:sldMasterMk cId="0" sldId="2147483648"/>
            <pc:sldLayoutMk cId="3692385136" sldId="2147483697"/>
          </pc:sldLayoutMkLst>
        </pc:sldLayoutChg>
        <pc:sldLayoutChg chg="del">
          <pc:chgData name="THOMY Philippe" userId="9df777e5-71f9-47e3-9421-f7a221646164" providerId="ADAL" clId="{74328A50-2FE2-4E59-A4DB-C81ED0BEC6CC}" dt="2021-10-11T21:50:15.725" v="684" actId="47"/>
          <pc:sldLayoutMkLst>
            <pc:docMk/>
            <pc:sldMasterMk cId="0" sldId="2147483648"/>
            <pc:sldLayoutMk cId="589739962" sldId="2147483707"/>
          </pc:sldLayoutMkLst>
        </pc:sldLayoutChg>
        <pc:sldLayoutChg chg="del">
          <pc:chgData name="THOMY Philippe" userId="9df777e5-71f9-47e3-9421-f7a221646164" providerId="ADAL" clId="{74328A50-2FE2-4E59-A4DB-C81ED0BEC6CC}" dt="2021-10-11T21:52:59.667" v="726" actId="47"/>
          <pc:sldLayoutMkLst>
            <pc:docMk/>
            <pc:sldMasterMk cId="0" sldId="2147483648"/>
            <pc:sldLayoutMk cId="2260194872" sldId="2147483712"/>
          </pc:sldLayoutMkLst>
        </pc:sldLayoutChg>
        <pc:sldLayoutChg chg="del">
          <pc:chgData name="THOMY Philippe" userId="9df777e5-71f9-47e3-9421-f7a221646164" providerId="ADAL" clId="{74328A50-2FE2-4E59-A4DB-C81ED0BEC6CC}" dt="2021-10-11T21:56:27.604" v="769" actId="2696"/>
          <pc:sldLayoutMkLst>
            <pc:docMk/>
            <pc:sldMasterMk cId="0" sldId="2147483648"/>
            <pc:sldLayoutMk cId="2246049117" sldId="2147483714"/>
          </pc:sldLayoutMkLst>
        </pc:sldLayoutChg>
        <pc:sldLayoutChg chg="delSp mod">
          <pc:chgData name="THOMY Philippe" userId="9df777e5-71f9-47e3-9421-f7a221646164" providerId="ADAL" clId="{74328A50-2FE2-4E59-A4DB-C81ED0BEC6CC}" dt="2021-10-11T21:58:13.336" v="795" actId="478"/>
          <pc:sldLayoutMkLst>
            <pc:docMk/>
            <pc:sldMasterMk cId="0" sldId="2147483648"/>
            <pc:sldLayoutMk cId="3068746997" sldId="2147483714"/>
          </pc:sldLayoutMkLst>
          <pc:spChg chg="del">
            <ac:chgData name="THOMY Philippe" userId="9df777e5-71f9-47e3-9421-f7a221646164" providerId="ADAL" clId="{74328A50-2FE2-4E59-A4DB-C81ED0BEC6CC}" dt="2021-10-11T21:58:13.336" v="795" actId="478"/>
            <ac:spMkLst>
              <pc:docMk/>
              <pc:sldMasterMk cId="0" sldId="2147483648"/>
              <pc:sldLayoutMk cId="3068746997" sldId="2147483714"/>
              <ac:spMk id="6" creationId="{00000000-0000-0000-0000-000000000000}"/>
            </ac:spMkLst>
          </pc:spChg>
          <pc:spChg chg="del">
            <ac:chgData name="THOMY Philippe" userId="9df777e5-71f9-47e3-9421-f7a221646164" providerId="ADAL" clId="{74328A50-2FE2-4E59-A4DB-C81ED0BEC6CC}" dt="2021-10-11T21:58:13.336" v="795" actId="478"/>
            <ac:spMkLst>
              <pc:docMk/>
              <pc:sldMasterMk cId="0" sldId="2147483648"/>
              <pc:sldLayoutMk cId="3068746997" sldId="2147483714"/>
              <ac:spMk id="12" creationId="{00000000-0000-0000-0000-000000000000}"/>
            </ac:spMkLst>
          </pc:spChg>
          <pc:grpChg chg="del">
            <ac:chgData name="THOMY Philippe" userId="9df777e5-71f9-47e3-9421-f7a221646164" providerId="ADAL" clId="{74328A50-2FE2-4E59-A4DB-C81ED0BEC6CC}" dt="2021-10-11T21:58:13.336" v="795" actId="478"/>
            <ac:grpSpMkLst>
              <pc:docMk/>
              <pc:sldMasterMk cId="0" sldId="2147483648"/>
              <pc:sldLayoutMk cId="3068746997" sldId="2147483714"/>
              <ac:grpSpMk id="7" creationId="{00000000-0000-0000-0000-000000000000}"/>
            </ac:grpSpMkLst>
          </pc:gr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31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21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6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52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5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69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52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21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9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45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72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4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0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86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159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277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822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443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131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55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73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350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2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586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790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57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930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4236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38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74" y="48578"/>
            <a:ext cx="11255188" cy="650546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044427"/>
            <a:ext cx="11255188" cy="52103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4571" y="6372914"/>
            <a:ext cx="1387858" cy="4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4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1521661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E9DF7D-6534-4435-9D9C-1596D8E181D9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9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9" r:id="rId28"/>
    <p:sldLayoutId id="2147483692" r:id="rId29"/>
    <p:sldLayoutId id="2147483693" r:id="rId30"/>
    <p:sldLayoutId id="2147483694" r:id="rId31"/>
    <p:sldLayoutId id="2147483695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8" r:id="rId42"/>
    <p:sldLayoutId id="2147483709" r:id="rId43"/>
    <p:sldLayoutId id="2147483710" r:id="rId44"/>
    <p:sldLayoutId id="2147483711" r:id="rId45"/>
    <p:sldLayoutId id="2147483713" r:id="rId46"/>
    <p:sldLayoutId id="2147483714" r:id="rId4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8.png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5.png"/><Relationship Id="rId5" Type="http://schemas.openxmlformats.org/officeDocument/2006/relationships/image" Target="../media/image64.jpe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74.png"/><Relationship Id="rId5" Type="http://schemas.openxmlformats.org/officeDocument/2006/relationships/image" Target="../media/image73.jpe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4" Type="http://schemas.openxmlformats.org/officeDocument/2006/relationships/image" Target="../media/image8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svg"/><Relationship Id="rId7" Type="http://schemas.openxmlformats.org/officeDocument/2006/relationships/image" Target="../media/image8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1.png"/><Relationship Id="rId11" Type="http://schemas.openxmlformats.org/officeDocument/2006/relationships/image" Target="../media/image89.png"/><Relationship Id="rId5" Type="http://schemas.openxmlformats.org/officeDocument/2006/relationships/image" Target="../media/image87.png"/><Relationship Id="rId10" Type="http://schemas.openxmlformats.org/officeDocument/2006/relationships/image" Target="../media/image10.svg"/><Relationship Id="rId4" Type="http://schemas.openxmlformats.org/officeDocument/2006/relationships/image" Target="../media/image86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sv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jpe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jpe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1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2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edicteur/Serie" TargetMode="External"/><Relationship Id="rId3" Type="http://schemas.openxmlformats.org/officeDocument/2006/relationships/hyperlink" Target="https://philippe38368.wixsite.com/openinformation/blog" TargetMode="External"/><Relationship Id="rId7" Type="http://schemas.openxmlformats.org/officeDocument/2006/relationships/hyperlink" Target="https://github.com/predicteur/AiForGood" TargetMode="External"/><Relationship Id="rId2" Type="http://schemas.openxmlformats.org/officeDocument/2006/relationships/hyperlink" Target="http://go.bluetooth.com/OTE1LUJSRi0xNDkAAAF7lCnMHjzKV3HVw1L8Gm9F3MAT5vHLKAwIpMNvO8hovSUZ02AMta7vnPDxkJQjhqSIPjyHhRs=" TargetMode="External"/><Relationship Id="rId1" Type="http://schemas.openxmlformats.org/officeDocument/2006/relationships/slideLayout" Target="../slideLayouts/slideLayout45.xml"/><Relationship Id="rId6" Type="http://schemas.openxmlformats.org/officeDocument/2006/relationships/hyperlink" Target="https://fr.wikipedia.org/wiki/Compression_de_courbe" TargetMode="External"/><Relationship Id="rId5" Type="http://schemas.openxmlformats.org/officeDocument/2006/relationships/hyperlink" Target="https://www.youtube.com/watch?v=Glss54ZxmS4&amp;list=PL8gmvri8i0f1p-uJlVmAYtHK2dabwJuPy&amp;index=1" TargetMode="External"/><Relationship Id="rId4" Type="http://schemas.openxmlformats.org/officeDocument/2006/relationships/hyperlink" Target="https://www.youtube.com/watch?v=JyMejorPIY4&amp;list=PL8gmvri8i0f1p-uJlVmAYtHK2dabwJuPy&amp;index=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.svg"/><Relationship Id="rId7" Type="http://schemas.openxmlformats.org/officeDocument/2006/relationships/image" Target="../media/image24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2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11" Type="http://schemas.openxmlformats.org/officeDocument/2006/relationships/image" Target="../media/image25.jpe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10.svg"/><Relationship Id="rId19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9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0.png"/><Relationship Id="rId1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33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svg"/><Relationship Id="rId11" Type="http://schemas.openxmlformats.org/officeDocument/2006/relationships/image" Target="../media/image7.sv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6.png"/><Relationship Id="rId19" Type="http://schemas.openxmlformats.org/officeDocument/2006/relationships/image" Target="../media/image34.jpeg"/><Relationship Id="rId4" Type="http://schemas.openxmlformats.org/officeDocument/2006/relationships/image" Target="../media/image13.svg"/><Relationship Id="rId9" Type="http://schemas.openxmlformats.org/officeDocument/2006/relationships/image" Target="../media/image35.png"/><Relationship Id="rId1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5" Type="http://schemas.openxmlformats.org/officeDocument/2006/relationships/image" Target="../media/image36.png"/><Relationship Id="rId4" Type="http://schemas.openxmlformats.org/officeDocument/2006/relationships/image" Target="../media/image5.svg"/><Relationship Id="rId9" Type="http://schemas.openxmlformats.org/officeDocument/2006/relationships/image" Target="../media/image3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B17BE-10AD-425C-9D0B-FFB4D344A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Environnemental </a:t>
            </a:r>
            <a:r>
              <a:rPr lang="fr-FR" dirty="0" err="1"/>
              <a:t>Sensing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61F221-F89F-4D30-850E-58FA34AB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413452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F7AC5EA-722C-4DA6-9A2E-30D6E3A7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58544"/>
            <a:ext cx="9901237" cy="538990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E8BF6C2-3215-4D8D-8C17-711C0E06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24" y="119468"/>
            <a:ext cx="11475501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Avis du conseil national du numérique – juillet 2020</a:t>
            </a:r>
            <a:br>
              <a:rPr lang="fr-FR" b="1" dirty="0"/>
            </a:br>
            <a:r>
              <a:rPr lang="fr-FR" sz="2700" b="1" i="1" dirty="0"/>
              <a:t>« Faire des données environnementales des données d’intérêt général »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117614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259E68D-8C66-45D3-A1DA-F7B1676D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1" y="1209130"/>
            <a:ext cx="9505950" cy="549170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C5C6185-B758-4692-9BB3-89133BA3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24" y="119468"/>
            <a:ext cx="11475501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Avis du conseil national du numérique – juillet 2020</a:t>
            </a:r>
            <a:br>
              <a:rPr lang="fr-FR" b="1" dirty="0"/>
            </a:br>
            <a:r>
              <a:rPr lang="fr-FR" sz="2700" b="1" i="1" dirty="0"/>
              <a:t>« Faire des données environnementales des données d’intérêt général »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186224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CFA97F7-5B3E-4954-BE8C-A3553E86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99" y="1158364"/>
            <a:ext cx="8591550" cy="558016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B44BC720-A34A-4A45-B796-336BFEBD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24" y="119468"/>
            <a:ext cx="11475501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Avis du conseil national du numérique – juillet 2020</a:t>
            </a:r>
            <a:br>
              <a:rPr lang="fr-FR" b="1" dirty="0"/>
            </a:br>
            <a:r>
              <a:rPr lang="fr-FR" sz="2700" b="1" i="1" dirty="0"/>
              <a:t>« Faire des données environnementales des données d’intérêt général »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341868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3D755-D3B5-44C0-BDAF-1BED91C3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71" y="22818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/>
              <a:t>European Interoperability Framework for Smart Cities and Communities (EIF4SCC) </a:t>
            </a:r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3D59E4C-BA7D-454E-85C8-89F71B8B9B0A}"/>
              </a:ext>
            </a:extLst>
          </p:cNvPr>
          <p:cNvGrpSpPr/>
          <p:nvPr/>
        </p:nvGrpSpPr>
        <p:grpSpPr>
          <a:xfrm>
            <a:off x="447040" y="1589353"/>
            <a:ext cx="11623040" cy="3165527"/>
            <a:chOff x="-1260370" y="3113353"/>
            <a:chExt cx="13213745" cy="3453107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D9334C8-5ACC-473E-80F7-2CE2FEA42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4278" y="5609274"/>
              <a:ext cx="6629097" cy="957186"/>
            </a:xfrm>
            <a:prstGeom prst="rect">
              <a:avLst/>
            </a:prstGeom>
          </p:spPr>
        </p:pic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CC83FED-00F2-48DB-B324-4B74A264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5650" y="4266460"/>
              <a:ext cx="6582786" cy="1342814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49BB6E8-D269-4CC7-8277-5A3FEA4E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5649" y="3113353"/>
              <a:ext cx="6582786" cy="1191317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5F658DF-2B13-4547-A62D-5D05DBFAE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60370" y="4266460"/>
              <a:ext cx="6596018" cy="1150000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432554C-C7B7-4686-AD14-F8453972B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60370" y="3126441"/>
              <a:ext cx="6615866" cy="1170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35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23A7093-E76B-4D29-A59E-5FB6626955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905" y="2504783"/>
            <a:ext cx="10755267" cy="45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0035" dirty="0"/>
              <a:t>   Structuration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CD9F17-EC3F-48F2-AA4E-5EB02661C7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D65C0-7073-46CE-9C42-F218DFDC870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F645CD-FD01-4959-AC3F-F6A91E9FCB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140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9E4423A-80AB-4B69-8725-AD558939F4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8677" y="1628285"/>
            <a:ext cx="2151713" cy="12435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9289D8-3663-4BBC-84CB-73F39588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33" y="294172"/>
            <a:ext cx="6598209" cy="742776"/>
          </a:xfrm>
        </p:spPr>
        <p:txBody>
          <a:bodyPr/>
          <a:lstStyle/>
          <a:p>
            <a:r>
              <a:rPr lang="fr-FR" dirty="0"/>
              <a:t>Représentation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715800-BCE7-4F57-B40B-189E0F8C8C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2340" y="2998079"/>
            <a:ext cx="2448050" cy="1315105"/>
          </a:xfrm>
          <a:prstGeom prst="rect">
            <a:avLst/>
          </a:prstGeom>
        </p:spPr>
      </p:pic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AE53A9C8-758C-473D-AD06-DAC02AB524FA}"/>
              </a:ext>
            </a:extLst>
          </p:cNvPr>
          <p:cNvSpPr txBox="1">
            <a:spLocks/>
          </p:cNvSpPr>
          <p:nvPr/>
        </p:nvSpPr>
        <p:spPr>
          <a:xfrm>
            <a:off x="840332" y="1474570"/>
            <a:ext cx="6265318" cy="4252560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Représentation spatiale </a:t>
            </a:r>
          </a:p>
          <a:p>
            <a:pPr lvl="1"/>
            <a:r>
              <a:rPr lang="fr-FR" sz="2360" dirty="0"/>
              <a:t>1D (ex. Trajet) ou 2D (Couleur / forme)</a:t>
            </a:r>
          </a:p>
          <a:p>
            <a:pPr lvl="1"/>
            <a:r>
              <a:rPr lang="fr-FR" sz="2360" dirty="0"/>
              <a:t>Choroplèthe</a:t>
            </a:r>
          </a:p>
          <a:p>
            <a:r>
              <a:rPr lang="fr-FR" sz="2800" dirty="0"/>
              <a:t>Représentation matricielle</a:t>
            </a:r>
          </a:p>
          <a:p>
            <a:pPr lvl="1"/>
            <a:r>
              <a:rPr lang="fr-FR" sz="2360" dirty="0"/>
              <a:t>Courbes</a:t>
            </a:r>
          </a:p>
          <a:p>
            <a:pPr lvl="1"/>
            <a:r>
              <a:rPr lang="fr-FR" sz="2360" dirty="0"/>
              <a:t>Grilles</a:t>
            </a:r>
          </a:p>
          <a:p>
            <a:r>
              <a:rPr lang="fr-FR" sz="2800" dirty="0"/>
              <a:t>Représentation temporelle</a:t>
            </a:r>
          </a:p>
          <a:p>
            <a:pPr lvl="1"/>
            <a:r>
              <a:rPr lang="fr-FR" sz="2360" dirty="0"/>
              <a:t>Animation dynamique</a:t>
            </a:r>
          </a:p>
          <a:p>
            <a:pPr marL="503971" lvl="1" indent="0">
              <a:buNone/>
            </a:pPr>
            <a:endParaRPr lang="fr-FR" sz="2360" dirty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6BED70-0BFA-44D1-8B4F-2D60C4BEAD9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6462" y="4515931"/>
            <a:ext cx="2096142" cy="20526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3765FE-25F0-4616-B960-0A3CC98272E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2274" y="4639951"/>
            <a:ext cx="2220066" cy="17668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6A31FDD-25C3-4BFB-8ECB-052E2AA5A03C}"/>
              </a:ext>
            </a:extLst>
          </p:cNvPr>
          <p:cNvPicPr/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3962" y="3221228"/>
            <a:ext cx="2220066" cy="10919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BFE6BF5-368B-42F7-BACD-4B3164279123}"/>
              </a:ext>
            </a:extLst>
          </p:cNvPr>
          <p:cNvPicPr/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3961" y="2129272"/>
            <a:ext cx="2220067" cy="10919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AEAACE-F822-49EA-80F2-6513FE17C8F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7317" y="97334"/>
            <a:ext cx="2026711" cy="192822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5FCDDFB-C1F1-4BEB-B5FC-4C1B86C35AC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4665" y="98493"/>
            <a:ext cx="1831881" cy="14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4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EC169-650F-4588-82C9-8ACF3ADA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207"/>
            <a:ext cx="10515600" cy="885131"/>
          </a:xfrm>
        </p:spPr>
        <p:txBody>
          <a:bodyPr/>
          <a:lstStyle/>
          <a:p>
            <a:r>
              <a:rPr lang="fr-FR" dirty="0"/>
              <a:t>Principes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1FA7951-A48B-4B94-83B9-3A0A9A570ED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8057779"/>
              </p:ext>
            </p:extLst>
          </p:nvPr>
        </p:nvGraphicFramePr>
        <p:xfrm>
          <a:off x="9386774" y="1019626"/>
          <a:ext cx="2590320" cy="141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  <a:gridCol w="647580">
                  <a:extLst>
                    <a:ext uri="{9D8B030D-6E8A-4147-A177-3AD203B41FA5}">
                      <a16:colId xmlns:a16="http://schemas.microsoft.com/office/drawing/2014/main" val="1792911921"/>
                    </a:ext>
                  </a:extLst>
                </a:gridCol>
                <a:gridCol w="647580">
                  <a:extLst>
                    <a:ext uri="{9D8B030D-6E8A-4147-A177-3AD203B41FA5}">
                      <a16:colId xmlns:a16="http://schemas.microsoft.com/office/drawing/2014/main" val="905076484"/>
                    </a:ext>
                  </a:extLst>
                </a:gridCol>
                <a:gridCol w="647580">
                  <a:extLst>
                    <a:ext uri="{9D8B030D-6E8A-4147-A177-3AD203B41FA5}">
                      <a16:colId xmlns:a16="http://schemas.microsoft.com/office/drawing/2014/main" val="3636296814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r>
                        <a:rPr lang="fr-FR" sz="900" dirty="0"/>
                        <a:t>Time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Space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Variable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108020006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49826206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447A2-93E9-46F1-B975-05B8957B7D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3947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D31E82-9508-4127-B349-539A68C56C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84347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ADD62-4365-4CD8-819B-BEC48C344E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56347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16</a:t>
            </a:fld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0C4300A-3148-44C5-9FEC-9DF7C1AD7739}"/>
              </a:ext>
            </a:extLst>
          </p:cNvPr>
          <p:cNvGrpSpPr/>
          <p:nvPr/>
        </p:nvGrpSpPr>
        <p:grpSpPr>
          <a:xfrm>
            <a:off x="5516393" y="1377825"/>
            <a:ext cx="3200400" cy="2248919"/>
            <a:chOff x="9749065" y="3153596"/>
            <a:chExt cx="3527941" cy="2479082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9AEA3EF-442D-478A-9573-980E0D8B0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25012" y="3153596"/>
              <a:ext cx="3051994" cy="247908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B08C8A2-D370-43CD-8AC2-92F67B5B09F5}"/>
                </a:ext>
              </a:extLst>
            </p:cNvPr>
            <p:cNvSpPr txBox="1"/>
            <p:nvPr/>
          </p:nvSpPr>
          <p:spPr>
            <a:xfrm>
              <a:off x="9749065" y="3323548"/>
              <a:ext cx="1704915" cy="65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89" i="1" dirty="0"/>
                <a:t>CUAHSI Community Observations Data Model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E461FB19-D1F3-4A29-AE9E-17B7843BC278}"/>
              </a:ext>
            </a:extLst>
          </p:cNvPr>
          <p:cNvSpPr txBox="1"/>
          <p:nvPr/>
        </p:nvSpPr>
        <p:spPr>
          <a:xfrm flipH="1">
            <a:off x="10293576" y="668717"/>
            <a:ext cx="1683516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 err="1"/>
              <a:t>interleaved</a:t>
            </a:r>
            <a:endParaRPr lang="fr-FR" sz="1633" i="1" dirty="0"/>
          </a:p>
        </p:txBody>
      </p:sp>
      <p:graphicFrame>
        <p:nvGraphicFramePr>
          <p:cNvPr id="13" name="Tableau 11">
            <a:extLst>
              <a:ext uri="{FF2B5EF4-FFF2-40B4-BE49-F238E27FC236}">
                <a16:creationId xmlns:a16="http://schemas.microsoft.com/office/drawing/2014/main" id="{518A0127-153A-46C0-8E3B-D35865B1F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661867"/>
              </p:ext>
            </p:extLst>
          </p:nvPr>
        </p:nvGraphicFramePr>
        <p:xfrm>
          <a:off x="9071552" y="2766458"/>
          <a:ext cx="647580" cy="74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Time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</a:tbl>
          </a:graphicData>
        </a:graphic>
      </p:graphicFrame>
      <p:graphicFrame>
        <p:nvGraphicFramePr>
          <p:cNvPr id="14" name="Tableau 11">
            <a:extLst>
              <a:ext uri="{FF2B5EF4-FFF2-40B4-BE49-F238E27FC236}">
                <a16:creationId xmlns:a16="http://schemas.microsoft.com/office/drawing/2014/main" id="{A6E806A7-04C1-460A-8122-A58A81A9B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013908"/>
              </p:ext>
            </p:extLst>
          </p:nvPr>
        </p:nvGraphicFramePr>
        <p:xfrm>
          <a:off x="9895841" y="2766458"/>
          <a:ext cx="647580" cy="74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900" dirty="0" err="1"/>
                        <a:t>Space</a:t>
                      </a:r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</a:tbl>
          </a:graphicData>
        </a:graphic>
      </p:graphicFrame>
      <p:graphicFrame>
        <p:nvGraphicFramePr>
          <p:cNvPr id="15" name="Tableau 11">
            <a:extLst>
              <a:ext uri="{FF2B5EF4-FFF2-40B4-BE49-F238E27FC236}">
                <a16:creationId xmlns:a16="http://schemas.microsoft.com/office/drawing/2014/main" id="{26F7EE36-C4D8-4738-BA3E-3B4347FB3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567201"/>
              </p:ext>
            </p:extLst>
          </p:nvPr>
        </p:nvGraphicFramePr>
        <p:xfrm>
          <a:off x="10720130" y="2766458"/>
          <a:ext cx="647580" cy="91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r>
                        <a:rPr lang="fr-FR" sz="900" dirty="0"/>
                        <a:t>Variable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</a:tbl>
          </a:graphicData>
        </a:graphic>
      </p:graphicFrame>
      <p:graphicFrame>
        <p:nvGraphicFramePr>
          <p:cNvPr id="16" name="Tableau 11">
            <a:extLst>
              <a:ext uri="{FF2B5EF4-FFF2-40B4-BE49-F238E27FC236}">
                <a16:creationId xmlns:a16="http://schemas.microsoft.com/office/drawing/2014/main" id="{5ADBB0B1-B55C-4EAF-852E-DF996688D7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192891"/>
              </p:ext>
            </p:extLst>
          </p:nvPr>
        </p:nvGraphicFramePr>
        <p:xfrm>
          <a:off x="11544420" y="2766458"/>
          <a:ext cx="647580" cy="124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411164568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85938846"/>
                  </a:ext>
                </a:extLst>
              </a:tr>
            </a:tbl>
          </a:graphicData>
        </a:graphic>
      </p:graphicFrame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A5320035-D1C5-48C9-B8BF-22B4B1256C5D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9395342" y="3513014"/>
            <a:ext cx="2102882" cy="40560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9D0282FF-3A85-4EAF-B806-4B37AB9888F5}"/>
              </a:ext>
            </a:extLst>
          </p:cNvPr>
          <p:cNvCxnSpPr>
            <a:cxnSpLocks/>
            <a:endCxn id="14" idx="2"/>
          </p:cNvCxnSpPr>
          <p:nvPr/>
        </p:nvCxnSpPr>
        <p:spPr>
          <a:xfrm rot="10800000">
            <a:off x="10219632" y="3513014"/>
            <a:ext cx="1278595" cy="32312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7E972482-C528-42B0-B809-DF4D3EA086CE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11043921" y="3678916"/>
            <a:ext cx="454303" cy="4773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639D9AB-9A01-4D39-A28C-59876DC58083}"/>
              </a:ext>
            </a:extLst>
          </p:cNvPr>
          <p:cNvSpPr txBox="1"/>
          <p:nvPr/>
        </p:nvSpPr>
        <p:spPr>
          <a:xfrm flipH="1">
            <a:off x="9950720" y="2415548"/>
            <a:ext cx="20263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/>
              <a:t>Domaine-range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CE34397-6010-44BE-B7DE-DA11AC4791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8561" y="1478217"/>
            <a:ext cx="3311695" cy="216623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C33ECC65-B894-4545-9057-3737703AB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06" y="4500401"/>
            <a:ext cx="2703620" cy="15020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6" name="Image 35" descr="Une image contenant capture d’écran, ordinateur, téléphone, horloge&#10;&#10;Description générée automatiquement">
            <a:extLst>
              <a:ext uri="{FF2B5EF4-FFF2-40B4-BE49-F238E27FC236}">
                <a16:creationId xmlns:a16="http://schemas.microsoft.com/office/drawing/2014/main" id="{4A260CEA-9069-4C71-A101-DB669D55604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477" y="4099965"/>
            <a:ext cx="1494321" cy="2656569"/>
          </a:xfrm>
          <a:prstGeom prst="rect">
            <a:avLst/>
          </a:prstGeom>
        </p:spPr>
      </p:pic>
      <p:pic>
        <p:nvPicPr>
          <p:cNvPr id="1026" name="Picture 2" descr="Icône tiff, filetype, types de fichiers">
            <a:extLst>
              <a:ext uri="{FF2B5EF4-FFF2-40B4-BE49-F238E27FC236}">
                <a16:creationId xmlns:a16="http://schemas.microsoft.com/office/drawing/2014/main" id="{10ECB097-8017-43A1-9036-AB0A06F4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4642" y="4708700"/>
            <a:ext cx="1039880" cy="103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32E5B7-4A09-4BAE-97B7-32C6CEEF850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1721" y="3918620"/>
            <a:ext cx="1798272" cy="267528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14EF546-E65F-465E-9634-CB03BA0C476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9915" y="4307793"/>
            <a:ext cx="2355860" cy="176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9DC4C11-8B97-407E-92B1-511A4C6F1A9B}"/>
              </a:ext>
            </a:extLst>
          </p:cNvPr>
          <p:cNvSpPr/>
          <p:nvPr/>
        </p:nvSpPr>
        <p:spPr>
          <a:xfrm>
            <a:off x="2283156" y="3450764"/>
            <a:ext cx="1996613" cy="1177725"/>
          </a:xfrm>
          <a:prstGeom prst="roundRect">
            <a:avLst/>
          </a:prstGeom>
          <a:solidFill>
            <a:srgbClr val="00B05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86253F3-7BCD-400D-9ACB-AE89CFC9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3" y="54487"/>
            <a:ext cx="10515600" cy="783275"/>
          </a:xfrm>
        </p:spPr>
        <p:txBody>
          <a:bodyPr/>
          <a:lstStyle/>
          <a:p>
            <a:r>
              <a:rPr lang="fr-FR" dirty="0"/>
              <a:t>Référentiel normatif</a:t>
            </a:r>
          </a:p>
        </p:txBody>
      </p:sp>
      <p:sp>
        <p:nvSpPr>
          <p:cNvPr id="24" name="Espace réservé du contenu 23">
            <a:extLst>
              <a:ext uri="{FF2B5EF4-FFF2-40B4-BE49-F238E27FC236}">
                <a16:creationId xmlns:a16="http://schemas.microsoft.com/office/drawing/2014/main" id="{B0656AF0-9294-462B-A2A9-B28701B503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1108" y="809598"/>
            <a:ext cx="10515601" cy="1580528"/>
          </a:xfrm>
        </p:spPr>
        <p:txBody>
          <a:bodyPr>
            <a:normAutofit/>
          </a:bodyPr>
          <a:lstStyle/>
          <a:p>
            <a:r>
              <a:rPr lang="fr-FR" sz="2177" dirty="0"/>
              <a:t>Nombreux travaux de standardisation / structuration</a:t>
            </a:r>
          </a:p>
          <a:p>
            <a:r>
              <a:rPr lang="fr-FR" sz="2177" dirty="0"/>
              <a:t>Domaines disjoints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3AADC8-F310-4B39-863E-1D6216E771B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29660" y="7411529"/>
            <a:ext cx="2743201" cy="45895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D07EE7-E6DC-4F53-A73D-D4595B4E7FF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643496" y="2153439"/>
            <a:ext cx="514591" cy="4249807"/>
          </a:xfrm>
        </p:spPr>
        <p:txBody>
          <a:bodyPr/>
          <a:lstStyle/>
          <a:p>
            <a:endParaRPr lang="fr-FR" sz="114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B543F4-5D33-4759-AF08-252C081BC0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88942" y="739441"/>
            <a:ext cx="538483" cy="321157"/>
          </a:xfrm>
        </p:spPr>
        <p:txBody>
          <a:bodyPr/>
          <a:lstStyle/>
          <a:p>
            <a:fld id="{A15E53C2-24D8-4AC7-A695-9D161D6D0C6E}" type="slidenum">
              <a:rPr lang="fr-FR" sz="1140"/>
              <a:pPr/>
              <a:t>17</a:t>
            </a:fld>
            <a:endParaRPr lang="fr-FR" sz="114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E38BA54-CA0B-4A97-BC04-C52EE74215F8}"/>
              </a:ext>
            </a:extLst>
          </p:cNvPr>
          <p:cNvSpPr/>
          <p:nvPr/>
        </p:nvSpPr>
        <p:spPr>
          <a:xfrm>
            <a:off x="2709771" y="3781073"/>
            <a:ext cx="1497137" cy="488369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Observation &amp; </a:t>
            </a:r>
            <a:r>
              <a:rPr lang="fr-FR" sz="1400" dirty="0" err="1"/>
              <a:t>Measurement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0516DA-BB41-464A-BAE8-4CF39645D22E}"/>
              </a:ext>
            </a:extLst>
          </p:cNvPr>
          <p:cNvSpPr txBox="1"/>
          <p:nvPr/>
        </p:nvSpPr>
        <p:spPr>
          <a:xfrm>
            <a:off x="2267051" y="3462703"/>
            <a:ext cx="1996614" cy="27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ISO TC211 : Géomatique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F241490-DB92-4761-9848-49E074411984}"/>
              </a:ext>
            </a:extLst>
          </p:cNvPr>
          <p:cNvSpPr/>
          <p:nvPr/>
        </p:nvSpPr>
        <p:spPr>
          <a:xfrm>
            <a:off x="7481856" y="1941204"/>
            <a:ext cx="1589546" cy="1104138"/>
          </a:xfrm>
          <a:prstGeom prst="roundRect">
            <a:avLst/>
          </a:prstGeom>
          <a:solidFill>
            <a:srgbClr val="C000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547F98B-3408-4720-8D3D-70F04BC9D3D1}"/>
              </a:ext>
            </a:extLst>
          </p:cNvPr>
          <p:cNvSpPr/>
          <p:nvPr/>
        </p:nvSpPr>
        <p:spPr>
          <a:xfrm>
            <a:off x="7558159" y="2235288"/>
            <a:ext cx="1440544" cy="326273"/>
          </a:xfrm>
          <a:prstGeom prst="roundRect">
            <a:avLst/>
          </a:prstGeom>
          <a:solidFill>
            <a:srgbClr val="C00000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Inspire </a:t>
            </a:r>
            <a:r>
              <a:rPr lang="fr-FR" sz="1200" dirty="0" err="1"/>
              <a:t>ac-mf</a:t>
            </a:r>
            <a:endParaRPr lang="fr-FR" sz="1200" dirty="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945B972F-25EE-4698-9371-336928B5BA6B}"/>
              </a:ext>
            </a:extLst>
          </p:cNvPr>
          <p:cNvSpPr/>
          <p:nvPr/>
        </p:nvSpPr>
        <p:spPr>
          <a:xfrm>
            <a:off x="7558159" y="2662440"/>
            <a:ext cx="1440544" cy="326273"/>
          </a:xfrm>
          <a:prstGeom prst="roundRect">
            <a:avLst/>
          </a:prstGeom>
          <a:solidFill>
            <a:srgbClr val="C00000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Inspire </a:t>
            </a:r>
            <a:r>
              <a:rPr lang="fr-FR" sz="1200" dirty="0" err="1"/>
              <a:t>emf</a:t>
            </a:r>
            <a:endParaRPr lang="fr-FR" sz="1200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66BDB5B-3419-4A27-8B75-AF8150F14B5B}"/>
              </a:ext>
            </a:extLst>
          </p:cNvPr>
          <p:cNvSpPr txBox="1"/>
          <p:nvPr/>
        </p:nvSpPr>
        <p:spPr>
          <a:xfrm>
            <a:off x="7544075" y="1959272"/>
            <a:ext cx="698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INSPIRE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6114E4-47B5-41A9-9C3B-7F8447311513}"/>
              </a:ext>
            </a:extLst>
          </p:cNvPr>
          <p:cNvGrpSpPr/>
          <p:nvPr/>
        </p:nvGrpSpPr>
        <p:grpSpPr>
          <a:xfrm>
            <a:off x="6709981" y="5147855"/>
            <a:ext cx="2446260" cy="1439827"/>
            <a:chOff x="5314812" y="5017721"/>
            <a:chExt cx="2921789" cy="1658613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D73D7140-2AF8-4867-B51E-BCA7FBE3F740}"/>
                </a:ext>
              </a:extLst>
            </p:cNvPr>
            <p:cNvSpPr/>
            <p:nvPr/>
          </p:nvSpPr>
          <p:spPr>
            <a:xfrm>
              <a:off x="5314812" y="5023651"/>
              <a:ext cx="2921789" cy="1652683"/>
            </a:xfrm>
            <a:prstGeom prst="roundRect">
              <a:avLst/>
            </a:prstGeom>
            <a:solidFill>
              <a:schemeClr val="bg2">
                <a:lumMod val="10000"/>
                <a:alpha val="258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BCC86145-B023-4B0E-93D6-843180555A84}"/>
                </a:ext>
              </a:extLst>
            </p:cNvPr>
            <p:cNvSpPr/>
            <p:nvPr/>
          </p:nvSpPr>
          <p:spPr>
            <a:xfrm>
              <a:off x="5610234" y="5288586"/>
              <a:ext cx="1097479" cy="563953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JSON-API</a:t>
              </a:r>
            </a:p>
          </p:txBody>
        </p:sp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EDC490E9-2FE7-451E-8FEE-35F02987ED53}"/>
                </a:ext>
              </a:extLst>
            </p:cNvPr>
            <p:cNvSpPr/>
            <p:nvPr/>
          </p:nvSpPr>
          <p:spPr>
            <a:xfrm>
              <a:off x="6962450" y="5288586"/>
              <a:ext cx="1097479" cy="563953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BLE</a:t>
              </a:r>
            </a:p>
          </p:txBody>
        </p:sp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3D9F701F-A6C6-4002-96EB-A051F82A9C62}"/>
                </a:ext>
              </a:extLst>
            </p:cNvPr>
            <p:cNvSpPr/>
            <p:nvPr/>
          </p:nvSpPr>
          <p:spPr>
            <a:xfrm>
              <a:off x="6280216" y="6035961"/>
              <a:ext cx="1097479" cy="563953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LoRa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64B05A3F-876C-4298-A7DC-EAC777D3A81F}"/>
                </a:ext>
              </a:extLst>
            </p:cNvPr>
            <p:cNvSpPr txBox="1"/>
            <p:nvPr/>
          </p:nvSpPr>
          <p:spPr>
            <a:xfrm>
              <a:off x="5530384" y="5017721"/>
              <a:ext cx="2534658" cy="301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i="1" dirty="0"/>
                <a:t>Communication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6FDBE83-FE92-4090-B910-8F775ADC41B3}"/>
              </a:ext>
            </a:extLst>
          </p:cNvPr>
          <p:cNvGrpSpPr/>
          <p:nvPr/>
        </p:nvGrpSpPr>
        <p:grpSpPr>
          <a:xfrm>
            <a:off x="9439139" y="4116174"/>
            <a:ext cx="1735156" cy="1933008"/>
            <a:chOff x="8628282" y="4225523"/>
            <a:chExt cx="2057387" cy="2430405"/>
          </a:xfrm>
        </p:grpSpPr>
        <p:sp>
          <p:nvSpPr>
            <p:cNvPr id="72" name="Rectangle : coins arrondis 71">
              <a:extLst>
                <a:ext uri="{FF2B5EF4-FFF2-40B4-BE49-F238E27FC236}">
                  <a16:creationId xmlns:a16="http://schemas.microsoft.com/office/drawing/2014/main" id="{7890152D-21F7-4A3A-A2BD-527B5F3FC407}"/>
                </a:ext>
              </a:extLst>
            </p:cNvPr>
            <p:cNvSpPr/>
            <p:nvPr/>
          </p:nvSpPr>
          <p:spPr>
            <a:xfrm>
              <a:off x="8628282" y="4225523"/>
              <a:ext cx="2057387" cy="2430405"/>
            </a:xfrm>
            <a:prstGeom prst="roundRect">
              <a:avLst/>
            </a:prstGeom>
            <a:solidFill>
              <a:schemeClr val="accent1">
                <a:lumMod val="50000"/>
                <a:alpha val="258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5E0CD45F-8EE3-4296-91F6-57B7D262A945}"/>
                </a:ext>
              </a:extLst>
            </p:cNvPr>
            <p:cNvSpPr/>
            <p:nvPr/>
          </p:nvSpPr>
          <p:spPr>
            <a:xfrm>
              <a:off x="8723626" y="4653132"/>
              <a:ext cx="1864531" cy="48836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Environnemental </a:t>
              </a:r>
              <a:r>
                <a:rPr lang="fr-FR" sz="1200" dirty="0" err="1"/>
                <a:t>sensing</a:t>
              </a:r>
              <a:endParaRPr lang="fr-FR" sz="1200" dirty="0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5A1113E3-1E13-45B7-B0D5-1A06084FEEF7}"/>
                </a:ext>
              </a:extLst>
            </p:cNvPr>
            <p:cNvSpPr/>
            <p:nvPr/>
          </p:nvSpPr>
          <p:spPr>
            <a:xfrm>
              <a:off x="8723626" y="5323670"/>
              <a:ext cx="1864531" cy="48836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Device</a:t>
              </a:r>
              <a:r>
                <a:rPr lang="fr-FR" sz="1200" dirty="0"/>
                <a:t> information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A6FB64F6-0B54-43E1-879E-E52BA404E514}"/>
                </a:ext>
              </a:extLst>
            </p:cNvPr>
            <p:cNvSpPr/>
            <p:nvPr/>
          </p:nvSpPr>
          <p:spPr>
            <a:xfrm>
              <a:off x="8740022" y="5994208"/>
              <a:ext cx="1864531" cy="48836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Location and navigation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E126577F-8C53-4EAE-9372-D0D34C7EF0C8}"/>
                </a:ext>
              </a:extLst>
            </p:cNvPr>
            <p:cNvSpPr txBox="1"/>
            <p:nvPr/>
          </p:nvSpPr>
          <p:spPr>
            <a:xfrm>
              <a:off x="8697032" y="4287357"/>
              <a:ext cx="1864531" cy="32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i="1" dirty="0"/>
                <a:t>Bluetooth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387C428-7B59-4D53-993F-5BE2BE8EAF3D}"/>
              </a:ext>
            </a:extLst>
          </p:cNvPr>
          <p:cNvGrpSpPr/>
          <p:nvPr/>
        </p:nvGrpSpPr>
        <p:grpSpPr>
          <a:xfrm>
            <a:off x="3213913" y="5117348"/>
            <a:ext cx="2854288" cy="1439827"/>
            <a:chOff x="1686767" y="4849662"/>
            <a:chExt cx="3288078" cy="1796165"/>
          </a:xfrm>
        </p:grpSpPr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532CFECC-8A42-43B9-A028-6972ED127CB5}"/>
                </a:ext>
              </a:extLst>
            </p:cNvPr>
            <p:cNvSpPr/>
            <p:nvPr/>
          </p:nvSpPr>
          <p:spPr>
            <a:xfrm>
              <a:off x="1686767" y="4849662"/>
              <a:ext cx="3288078" cy="1796165"/>
            </a:xfrm>
            <a:prstGeom prst="roundRect">
              <a:avLst/>
            </a:prstGeom>
            <a:solidFill>
              <a:srgbClr val="7030A0">
                <a:alpha val="2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3181DD6B-BC92-4C5F-A920-6C138E00697E}"/>
                </a:ext>
              </a:extLst>
            </p:cNvPr>
            <p:cNvSpPr/>
            <p:nvPr/>
          </p:nvSpPr>
          <p:spPr>
            <a:xfrm>
              <a:off x="1903044" y="5981979"/>
              <a:ext cx="1185320" cy="563953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Geo</a:t>
              </a:r>
              <a:r>
                <a:rPr lang="fr-FR" sz="1200" dirty="0"/>
                <a:t>-JSON</a:t>
              </a:r>
            </a:p>
          </p:txBody>
        </p:sp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ED5ECE48-72FA-4CEC-A716-D2ADE34731A5}"/>
                </a:ext>
              </a:extLst>
            </p:cNvPr>
            <p:cNvSpPr/>
            <p:nvPr/>
          </p:nvSpPr>
          <p:spPr>
            <a:xfrm>
              <a:off x="3434849" y="5993222"/>
              <a:ext cx="1097479" cy="563953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JSON</a:t>
              </a:r>
            </a:p>
          </p:txBody>
        </p:sp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F03F4D7C-7547-475B-BF5F-6791681F05E4}"/>
                </a:ext>
              </a:extLst>
            </p:cNvPr>
            <p:cNvSpPr/>
            <p:nvPr/>
          </p:nvSpPr>
          <p:spPr>
            <a:xfrm>
              <a:off x="1949115" y="5145567"/>
              <a:ext cx="1074990" cy="563953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TIFF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2AA6CE89-27A9-4549-A8C2-1AC36C526ED4}"/>
                </a:ext>
              </a:extLst>
            </p:cNvPr>
            <p:cNvSpPr txBox="1"/>
            <p:nvPr/>
          </p:nvSpPr>
          <p:spPr>
            <a:xfrm>
              <a:off x="1764268" y="4858532"/>
              <a:ext cx="2534659" cy="32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i="1" dirty="0"/>
                <a:t>Format d’échange</a:t>
              </a:r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D2C8522B-E742-44F2-88BA-5F9ADF96C0A3}"/>
                </a:ext>
              </a:extLst>
            </p:cNvPr>
            <p:cNvSpPr/>
            <p:nvPr/>
          </p:nvSpPr>
          <p:spPr>
            <a:xfrm>
              <a:off x="3434848" y="5145567"/>
              <a:ext cx="1097478" cy="563953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ShapeFile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09355491-28BA-4252-B050-17D4C8F0D30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718" y="3858671"/>
            <a:ext cx="350391" cy="333171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2973D23C-8E5B-4881-947C-FEB19B0F689E}"/>
              </a:ext>
            </a:extLst>
          </p:cNvPr>
          <p:cNvGrpSpPr/>
          <p:nvPr/>
        </p:nvGrpSpPr>
        <p:grpSpPr>
          <a:xfrm>
            <a:off x="3780599" y="1942304"/>
            <a:ext cx="3456371" cy="1104138"/>
            <a:chOff x="3799453" y="1942304"/>
            <a:chExt cx="3456371" cy="1104138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BB9F9832-48DD-491A-B008-EF1C9A95D3C6}"/>
                </a:ext>
              </a:extLst>
            </p:cNvPr>
            <p:cNvSpPr/>
            <p:nvPr/>
          </p:nvSpPr>
          <p:spPr>
            <a:xfrm>
              <a:off x="3799453" y="1942304"/>
              <a:ext cx="3456371" cy="1104138"/>
            </a:xfrm>
            <a:prstGeom prst="roundRect">
              <a:avLst/>
            </a:prstGeom>
            <a:solidFill>
              <a:schemeClr val="accent2">
                <a:lumMod val="50000"/>
                <a:alpha val="258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640E6FCE-958F-40C2-9289-76287FF8C81C}"/>
                </a:ext>
              </a:extLst>
            </p:cNvPr>
            <p:cNvSpPr/>
            <p:nvPr/>
          </p:nvSpPr>
          <p:spPr>
            <a:xfrm>
              <a:off x="5681699" y="2623345"/>
              <a:ext cx="1440544" cy="326273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shade val="30000"/>
                    <a:satMod val="115000"/>
                  </a:schemeClr>
                </a:gs>
                <a:gs pos="50000">
                  <a:schemeClr val="accent2">
                    <a:lumMod val="50000"/>
                    <a:shade val="67500"/>
                    <a:satMod val="115000"/>
                  </a:schemeClr>
                </a:gs>
                <a:gs pos="100000">
                  <a:schemeClr val="accent2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Sensor</a:t>
              </a:r>
              <a:r>
                <a:rPr lang="fr-FR" sz="1200" dirty="0"/>
                <a:t> </a:t>
              </a:r>
              <a:r>
                <a:rPr lang="fr-FR" sz="1200" dirty="0" err="1"/>
                <a:t>thing</a:t>
              </a:r>
              <a:r>
                <a:rPr lang="fr-FR" sz="1200" dirty="0"/>
                <a:t> API</a:t>
              </a:r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746AA23E-4D39-43F7-963A-C69E3E0504CA}"/>
                </a:ext>
              </a:extLst>
            </p:cNvPr>
            <p:cNvSpPr/>
            <p:nvPr/>
          </p:nvSpPr>
          <p:spPr>
            <a:xfrm>
              <a:off x="5681699" y="2218990"/>
              <a:ext cx="1440544" cy="326273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shade val="30000"/>
                    <a:satMod val="115000"/>
                  </a:schemeClr>
                </a:gs>
                <a:gs pos="50000">
                  <a:schemeClr val="accent2">
                    <a:lumMod val="50000"/>
                    <a:shade val="67500"/>
                    <a:satMod val="115000"/>
                  </a:schemeClr>
                </a:gs>
                <a:gs pos="100000">
                  <a:schemeClr val="accent2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Sensor</a:t>
              </a:r>
              <a:r>
                <a:rPr lang="fr-FR" sz="1200" dirty="0"/>
                <a:t> ML</a:t>
              </a:r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8777E50E-2005-4C3E-A820-594ADD8D7228}"/>
                </a:ext>
              </a:extLst>
            </p:cNvPr>
            <p:cNvSpPr/>
            <p:nvPr/>
          </p:nvSpPr>
          <p:spPr>
            <a:xfrm>
              <a:off x="3982399" y="2206396"/>
              <a:ext cx="1535271" cy="33351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shade val="30000"/>
                    <a:satMod val="115000"/>
                  </a:schemeClr>
                </a:gs>
                <a:gs pos="50000">
                  <a:schemeClr val="accent2">
                    <a:lumMod val="50000"/>
                    <a:shade val="67500"/>
                    <a:satMod val="115000"/>
                  </a:schemeClr>
                </a:gs>
                <a:gs pos="100000">
                  <a:schemeClr val="accent2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Coverage</a:t>
              </a:r>
              <a:endParaRPr lang="fr-FR" sz="1200" dirty="0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D738B962-0256-4886-A5A2-3D26E4EFD68B}"/>
                </a:ext>
              </a:extLst>
            </p:cNvPr>
            <p:cNvSpPr/>
            <p:nvPr/>
          </p:nvSpPr>
          <p:spPr>
            <a:xfrm>
              <a:off x="3982399" y="2628244"/>
              <a:ext cx="1535271" cy="33351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shade val="30000"/>
                    <a:satMod val="115000"/>
                  </a:schemeClr>
                </a:gs>
                <a:gs pos="50000">
                  <a:schemeClr val="accent2">
                    <a:lumMod val="50000"/>
                    <a:shade val="67500"/>
                    <a:satMod val="115000"/>
                  </a:schemeClr>
                </a:gs>
                <a:gs pos="100000">
                  <a:schemeClr val="accent2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TimeSeries</a:t>
              </a:r>
              <a:endParaRPr lang="fr-FR" sz="12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D201C26C-888B-4D39-B677-7F62F7DB6CA3}"/>
                </a:ext>
              </a:extLst>
            </p:cNvPr>
            <p:cNvSpPr txBox="1"/>
            <p:nvPr/>
          </p:nvSpPr>
          <p:spPr>
            <a:xfrm>
              <a:off x="3826488" y="1949877"/>
              <a:ext cx="19582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i="1" dirty="0"/>
                <a:t>OGC </a:t>
              </a:r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337F8F9A-E47F-4778-A31C-F5C376979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6577" y="1957781"/>
              <a:ext cx="732441" cy="24573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820FD3E-1D16-45E2-8F27-7CBC11496A4B}"/>
              </a:ext>
            </a:extLst>
          </p:cNvPr>
          <p:cNvGrpSpPr/>
          <p:nvPr/>
        </p:nvGrpSpPr>
        <p:grpSpPr>
          <a:xfrm>
            <a:off x="9440786" y="2732696"/>
            <a:ext cx="1589546" cy="1168448"/>
            <a:chOff x="5314812" y="5017721"/>
            <a:chExt cx="2921789" cy="1658613"/>
          </a:xfrm>
        </p:grpSpPr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F260D75F-69E7-4A7E-9CF5-BF55D727F1E8}"/>
                </a:ext>
              </a:extLst>
            </p:cNvPr>
            <p:cNvSpPr/>
            <p:nvPr/>
          </p:nvSpPr>
          <p:spPr>
            <a:xfrm>
              <a:off x="5314812" y="5023651"/>
              <a:ext cx="2921789" cy="1652683"/>
            </a:xfrm>
            <a:prstGeom prst="roundRect">
              <a:avLst/>
            </a:prstGeom>
            <a:solidFill>
              <a:srgbClr val="0070C0">
                <a:alpha val="2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F2EB245D-E53D-40B2-B323-49D0F541F1F5}"/>
                </a:ext>
              </a:extLst>
            </p:cNvPr>
            <p:cNvSpPr/>
            <p:nvPr/>
          </p:nvSpPr>
          <p:spPr>
            <a:xfrm>
              <a:off x="5636780" y="5665634"/>
              <a:ext cx="1515463" cy="489328"/>
            </a:xfrm>
            <a:prstGeom prst="roundRect">
              <a:avLst/>
            </a:prstGeom>
            <a:solidFill>
              <a:srgbClr val="0070C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IFC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F68E1CBA-DDF3-43B2-BCB1-3CCDF819AD38}"/>
                </a:ext>
              </a:extLst>
            </p:cNvPr>
            <p:cNvSpPr txBox="1"/>
            <p:nvPr/>
          </p:nvSpPr>
          <p:spPr>
            <a:xfrm>
              <a:off x="5530384" y="5017721"/>
              <a:ext cx="2534658" cy="301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i="1" dirty="0"/>
                <a:t>Building Smart</a:t>
              </a:r>
            </a:p>
          </p:txBody>
        </p:sp>
      </p:grpSp>
      <p:pic>
        <p:nvPicPr>
          <p:cNvPr id="61" name="Image 60">
            <a:extLst>
              <a:ext uri="{FF2B5EF4-FFF2-40B4-BE49-F238E27FC236}">
                <a16:creationId xmlns:a16="http://schemas.microsoft.com/office/drawing/2014/main" id="{2EA686DF-1754-4E38-B0C7-AAE743407D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6932" y="1942354"/>
            <a:ext cx="342807" cy="285280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3234EC0-AEF3-4912-AEB3-146F9599224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6389" y="3242573"/>
            <a:ext cx="266147" cy="266147"/>
          </a:xfrm>
          <a:prstGeom prst="rect">
            <a:avLst/>
          </a:prstGeom>
          <a:solidFill>
            <a:schemeClr val="tx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2A9F25B2-D6FB-45F9-9240-E3F064FD1E5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6770" y="4076426"/>
            <a:ext cx="440844" cy="388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DE2E0F58-6D04-4BF4-8412-BAD9D2AF88B4}"/>
              </a:ext>
            </a:extLst>
          </p:cNvPr>
          <p:cNvSpPr/>
          <p:nvPr/>
        </p:nvSpPr>
        <p:spPr>
          <a:xfrm>
            <a:off x="4439611" y="3168970"/>
            <a:ext cx="4862278" cy="1851554"/>
          </a:xfrm>
          <a:prstGeom prst="roundRect">
            <a:avLst/>
          </a:prstGeom>
          <a:gradFill flip="none" rotWithShape="1">
            <a:gsLst>
              <a:gs pos="0">
                <a:srgbClr val="0D0D0D"/>
              </a:gs>
              <a:gs pos="48000">
                <a:srgbClr val="0D0D0D">
                  <a:alpha val="75000"/>
                </a:srgbClr>
              </a:gs>
              <a:gs pos="100000">
                <a:srgbClr val="0D0D0D">
                  <a:alpha val="34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483D3F82-3083-4BF9-99AA-73B9E0050456}"/>
              </a:ext>
            </a:extLst>
          </p:cNvPr>
          <p:cNvSpPr/>
          <p:nvPr/>
        </p:nvSpPr>
        <p:spPr>
          <a:xfrm>
            <a:off x="8072738" y="3494520"/>
            <a:ext cx="982284" cy="489563"/>
          </a:xfrm>
          <a:prstGeom prst="roundRect">
            <a:avLst/>
          </a:prstGeom>
          <a:solidFill>
            <a:srgbClr val="0070C0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IFC</a:t>
            </a:r>
          </a:p>
          <a:p>
            <a:pPr algn="ctr"/>
            <a:r>
              <a:rPr lang="fr-FR" sz="1200" dirty="0"/>
              <a:t>extension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BEE23E3D-5C78-414D-B08A-322568C4A6CC}"/>
              </a:ext>
            </a:extLst>
          </p:cNvPr>
          <p:cNvSpPr/>
          <p:nvPr/>
        </p:nvSpPr>
        <p:spPr>
          <a:xfrm>
            <a:off x="7478054" y="4383509"/>
            <a:ext cx="1572505" cy="3884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Environnemental </a:t>
            </a:r>
            <a:r>
              <a:rPr lang="fr-FR" sz="1200" dirty="0" err="1"/>
              <a:t>sensing</a:t>
            </a:r>
            <a:r>
              <a:rPr lang="fr-FR" sz="1200" dirty="0"/>
              <a:t> Extension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7DA16547-0246-42C5-BF78-D64997E33F1D}"/>
              </a:ext>
            </a:extLst>
          </p:cNvPr>
          <p:cNvSpPr/>
          <p:nvPr/>
        </p:nvSpPr>
        <p:spPr>
          <a:xfrm>
            <a:off x="4680381" y="4411233"/>
            <a:ext cx="933169" cy="452071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Geo</a:t>
            </a:r>
            <a:r>
              <a:rPr lang="fr-FR" sz="1200" dirty="0"/>
              <a:t> TIFF extension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A633AD1F-C67C-40CB-B633-F835964EB55A}"/>
              </a:ext>
            </a:extLst>
          </p:cNvPr>
          <p:cNvSpPr/>
          <p:nvPr/>
        </p:nvSpPr>
        <p:spPr>
          <a:xfrm>
            <a:off x="4779845" y="3425569"/>
            <a:ext cx="2877319" cy="778448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33" dirty="0"/>
              <a:t>Environnemental </a:t>
            </a:r>
            <a:r>
              <a:rPr lang="fr-FR" sz="1633" dirty="0" err="1"/>
              <a:t>Sensing</a:t>
            </a:r>
            <a:endParaRPr lang="fr-FR" sz="1633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852FAB-1F7C-4701-888E-BDBB0D4184F3}"/>
              </a:ext>
            </a:extLst>
          </p:cNvPr>
          <p:cNvSpPr txBox="1"/>
          <p:nvPr/>
        </p:nvSpPr>
        <p:spPr>
          <a:xfrm rot="20022375">
            <a:off x="7287100" y="4075471"/>
            <a:ext cx="929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Fait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FDEAA36-361E-4C75-9EE2-A428CDC392B7}"/>
              </a:ext>
            </a:extLst>
          </p:cNvPr>
          <p:cNvSpPr txBox="1"/>
          <p:nvPr/>
        </p:nvSpPr>
        <p:spPr>
          <a:xfrm rot="20022375">
            <a:off x="4475187" y="3352422"/>
            <a:ext cx="124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En cours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85B145B9-36CC-44A4-9694-FBE3911D802E}"/>
              </a:ext>
            </a:extLst>
          </p:cNvPr>
          <p:cNvSpPr txBox="1"/>
          <p:nvPr/>
        </p:nvSpPr>
        <p:spPr>
          <a:xfrm rot="20022375">
            <a:off x="5164917" y="4515534"/>
            <a:ext cx="124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A faire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15D8C62-C62E-4401-97B9-DDB76FF583BF}"/>
              </a:ext>
            </a:extLst>
          </p:cNvPr>
          <p:cNvSpPr txBox="1"/>
          <p:nvPr/>
        </p:nvSpPr>
        <p:spPr>
          <a:xfrm rot="20022375">
            <a:off x="7779905" y="3195674"/>
            <a:ext cx="124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A faire</a:t>
            </a:r>
          </a:p>
        </p:txBody>
      </p:sp>
    </p:spTree>
    <p:extLst>
      <p:ext uri="{BB962C8B-B14F-4D97-AF65-F5344CB8AC3E}">
        <p14:creationId xmlns:p14="http://schemas.microsoft.com/office/powerpoint/2010/main" val="190731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01" y="16099"/>
            <a:ext cx="9794599" cy="957480"/>
          </a:xfrm>
        </p:spPr>
        <p:txBody>
          <a:bodyPr>
            <a:normAutofit/>
          </a:bodyPr>
          <a:lstStyle/>
          <a:p>
            <a:r>
              <a:rPr lang="fr-FR" sz="3992" dirty="0"/>
              <a:t>Modélisation – cas d’usage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17371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B1147-2BBA-4AA6-BB26-E43FAAB0D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437FB4F-942C-4067-84A6-97C41B6E5399}"/>
              </a:ext>
            </a:extLst>
          </p:cNvPr>
          <p:cNvSpPr txBox="1"/>
          <p:nvPr/>
        </p:nvSpPr>
        <p:spPr>
          <a:xfrm>
            <a:off x="3955727" y="7005565"/>
            <a:ext cx="1850220" cy="58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97" dirty="0"/>
              <a:t>Réseau de capteurs</a:t>
            </a:r>
          </a:p>
        </p:txBody>
      </p:sp>
      <p:sp>
        <p:nvSpPr>
          <p:cNvPr id="66" name="Espace réservé du contenu 1">
            <a:extLst>
              <a:ext uri="{FF2B5EF4-FFF2-40B4-BE49-F238E27FC236}">
                <a16:creationId xmlns:a16="http://schemas.microsoft.com/office/drawing/2014/main" id="{8AC25B22-8D66-4CFC-966D-1E307CEFBDEF}"/>
              </a:ext>
            </a:extLst>
          </p:cNvPr>
          <p:cNvSpPr txBox="1">
            <a:spLocks/>
          </p:cNvSpPr>
          <p:nvPr/>
        </p:nvSpPr>
        <p:spPr>
          <a:xfrm>
            <a:off x="410377" y="1247775"/>
            <a:ext cx="5962799" cy="4433981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80" dirty="0"/>
              <a:t>Intégration de tous les cas d’usage</a:t>
            </a:r>
          </a:p>
          <a:p>
            <a:pPr lvl="1"/>
            <a:r>
              <a:rPr lang="fr-FR" sz="2281" dirty="0"/>
              <a:t>Mesures multiples</a:t>
            </a:r>
          </a:p>
          <a:p>
            <a:pPr lvl="1"/>
            <a:r>
              <a:rPr lang="fr-FR" sz="2281" dirty="0"/>
              <a:t>Capteurs mobiles</a:t>
            </a:r>
          </a:p>
          <a:p>
            <a:pPr lvl="1"/>
            <a:r>
              <a:rPr lang="fr-FR" sz="2281" dirty="0"/>
              <a:t>Historique de relevés</a:t>
            </a:r>
          </a:p>
          <a:p>
            <a:pPr lvl="1"/>
            <a:r>
              <a:rPr lang="fr-FR" sz="2281" dirty="0"/>
              <a:t>Mesures surfaciques / volumiques (</a:t>
            </a:r>
            <a:r>
              <a:rPr lang="fr-FR" sz="2281" dirty="0" err="1"/>
              <a:t>grid</a:t>
            </a:r>
            <a:r>
              <a:rPr lang="fr-FR" sz="2281" dirty="0"/>
              <a:t>)</a:t>
            </a:r>
          </a:p>
          <a:p>
            <a:pPr lvl="1"/>
            <a:r>
              <a:rPr lang="fr-FR" sz="2281" dirty="0" err="1"/>
              <a:t>Tracking</a:t>
            </a:r>
            <a:endParaRPr lang="fr-FR" sz="2281" dirty="0"/>
          </a:p>
          <a:p>
            <a:pPr lvl="1"/>
            <a:r>
              <a:rPr lang="fr-FR" sz="2281" dirty="0"/>
              <a:t>Résultats de modèles</a:t>
            </a:r>
          </a:p>
          <a:p>
            <a:pPr lvl="1"/>
            <a:r>
              <a:rPr lang="fr-FR" sz="2281" dirty="0"/>
              <a:t>inventaires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5CA642-8D9F-4F81-8B5B-476DBB6F0A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3177" y="699770"/>
            <a:ext cx="5732145" cy="6158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620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74324"/>
            <a:ext cx="9794599" cy="957480"/>
          </a:xfrm>
        </p:spPr>
        <p:txBody>
          <a:bodyPr/>
          <a:lstStyle/>
          <a:p>
            <a:r>
              <a:rPr lang="fr-FR" dirty="0"/>
              <a:t>Modélisation - indexation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49420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B1147-2BBA-4AA6-BB26-E43FAAB0D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22975" y="6679169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19</a:t>
            </a:fld>
            <a:endParaRPr lang="fr-FR" dirty="0"/>
          </a:p>
        </p:txBody>
      </p:sp>
      <p:graphicFrame>
        <p:nvGraphicFramePr>
          <p:cNvPr id="23" name="Tableau 24">
            <a:extLst>
              <a:ext uri="{FF2B5EF4-FFF2-40B4-BE49-F238E27FC236}">
                <a16:creationId xmlns:a16="http://schemas.microsoft.com/office/drawing/2014/main" id="{62532FA4-1DC4-4D53-AB22-A5BCDA5F2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50793"/>
              </p:ext>
            </p:extLst>
          </p:nvPr>
        </p:nvGraphicFramePr>
        <p:xfrm>
          <a:off x="3351908" y="3259942"/>
          <a:ext cx="1585483" cy="127810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7275">
                  <a:extLst>
                    <a:ext uri="{9D8B030D-6E8A-4147-A177-3AD203B41FA5}">
                      <a16:colId xmlns:a16="http://schemas.microsoft.com/office/drawing/2014/main" val="3159982909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2970671123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1418279755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2152187728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3961122664"/>
                    </a:ext>
                  </a:extLst>
                </a:gridCol>
              </a:tblGrid>
              <a:tr h="336701"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P4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935141026"/>
                  </a:ext>
                </a:extLst>
              </a:tr>
              <a:tr h="202021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1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2524322708"/>
                  </a:ext>
                </a:extLst>
              </a:tr>
              <a:tr h="202021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2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>
                        <a:latin typeface="+mn-lt"/>
                      </a:endParaRP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295015799"/>
                  </a:ext>
                </a:extLst>
              </a:tr>
              <a:tr h="202021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>
                        <a:latin typeface="+mn-lt"/>
                      </a:endParaRP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3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371474450"/>
                  </a:ext>
                </a:extLst>
              </a:tr>
              <a:tr h="202021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T4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>
                        <a:latin typeface="+mn-lt"/>
                      </a:endParaRP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>
                        <a:latin typeface="+mn-lt"/>
                      </a:endParaRP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4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141304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5B3BA63F-8E6C-490B-A3EF-E4D4A680D3BB}"/>
              </a:ext>
            </a:extLst>
          </p:cNvPr>
          <p:cNvSpPr txBox="1"/>
          <p:nvPr/>
        </p:nvSpPr>
        <p:spPr>
          <a:xfrm>
            <a:off x="3910695" y="4558460"/>
            <a:ext cx="80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solidFill>
                  <a:schemeClr val="accent1">
                    <a:lumMod val="75000"/>
                  </a:schemeClr>
                </a:solidFill>
              </a:rPr>
              <a:t>trajet</a:t>
            </a:r>
          </a:p>
        </p:txBody>
      </p:sp>
      <p:graphicFrame>
        <p:nvGraphicFramePr>
          <p:cNvPr id="35" name="Tableau 24">
            <a:extLst>
              <a:ext uri="{FF2B5EF4-FFF2-40B4-BE49-F238E27FC236}">
                <a16:creationId xmlns:a16="http://schemas.microsoft.com/office/drawing/2014/main" id="{363C8BCB-CE78-4680-9941-D6A0552BB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26582"/>
              </p:ext>
            </p:extLst>
          </p:nvPr>
        </p:nvGraphicFramePr>
        <p:xfrm>
          <a:off x="3311119" y="1451709"/>
          <a:ext cx="1585484" cy="13315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7276">
                  <a:extLst>
                    <a:ext uri="{9D8B030D-6E8A-4147-A177-3AD203B41FA5}">
                      <a16:colId xmlns:a16="http://schemas.microsoft.com/office/drawing/2014/main" val="3159982909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2970671123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1418279755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2152187728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3961122664"/>
                    </a:ext>
                  </a:extLst>
                </a:gridCol>
              </a:tblGrid>
              <a:tr h="286934"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P4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935141026"/>
                  </a:ext>
                </a:extLst>
              </a:tr>
              <a:tr h="218532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1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2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3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4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22708"/>
                  </a:ext>
                </a:extLst>
              </a:tr>
              <a:tr h="218532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5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6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7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8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15799"/>
                  </a:ext>
                </a:extLst>
              </a:tr>
              <a:tr h="286934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9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10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11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12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74450"/>
                  </a:ext>
                </a:extLst>
              </a:tr>
              <a:tr h="286934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T4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13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14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15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16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141304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29CB64F6-3E56-4E25-8040-ED2B3B7F3EB4}"/>
              </a:ext>
            </a:extLst>
          </p:cNvPr>
          <p:cNvSpPr txBox="1"/>
          <p:nvPr/>
        </p:nvSpPr>
        <p:spPr>
          <a:xfrm>
            <a:off x="3694574" y="2753284"/>
            <a:ext cx="1177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err="1">
                <a:solidFill>
                  <a:schemeClr val="accent1">
                    <a:lumMod val="75000"/>
                  </a:schemeClr>
                </a:solidFill>
              </a:rPr>
              <a:t>grid-series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7" name="Tableau 24">
            <a:extLst>
              <a:ext uri="{FF2B5EF4-FFF2-40B4-BE49-F238E27FC236}">
                <a16:creationId xmlns:a16="http://schemas.microsoft.com/office/drawing/2014/main" id="{862D368B-5903-4066-AF7C-BC321E7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8826"/>
              </p:ext>
            </p:extLst>
          </p:nvPr>
        </p:nvGraphicFramePr>
        <p:xfrm>
          <a:off x="5167342" y="3278134"/>
          <a:ext cx="1585483" cy="128415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7275">
                  <a:extLst>
                    <a:ext uri="{9D8B030D-6E8A-4147-A177-3AD203B41FA5}">
                      <a16:colId xmlns:a16="http://schemas.microsoft.com/office/drawing/2014/main" val="3159982909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2970671123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1418279755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2152187728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3961122664"/>
                    </a:ext>
                  </a:extLst>
                </a:gridCol>
              </a:tblGrid>
              <a:tr h="342753"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P4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935141026"/>
                  </a:ext>
                </a:extLst>
              </a:tr>
              <a:tr h="214211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22708"/>
                  </a:ext>
                </a:extLst>
              </a:tr>
              <a:tr h="214211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1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2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3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4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15799"/>
                  </a:ext>
                </a:extLst>
              </a:tr>
              <a:tr h="214211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74450"/>
                  </a:ext>
                </a:extLst>
              </a:tr>
              <a:tr h="214211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T4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141304"/>
                  </a:ext>
                </a:extLst>
              </a:tr>
            </a:tbl>
          </a:graphicData>
        </a:graphic>
      </p:graphicFrame>
      <p:sp>
        <p:nvSpPr>
          <p:cNvPr id="38" name="ZoneTexte 37">
            <a:extLst>
              <a:ext uri="{FF2B5EF4-FFF2-40B4-BE49-F238E27FC236}">
                <a16:creationId xmlns:a16="http://schemas.microsoft.com/office/drawing/2014/main" id="{ABF25857-C6AE-499E-8689-80EA566BB1EF}"/>
              </a:ext>
            </a:extLst>
          </p:cNvPr>
          <p:cNvSpPr txBox="1"/>
          <p:nvPr/>
        </p:nvSpPr>
        <p:spPr>
          <a:xfrm>
            <a:off x="5726129" y="4576652"/>
            <a:ext cx="80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1FF4734-3F34-4FD3-A262-05E52BEDDB58}"/>
              </a:ext>
            </a:extLst>
          </p:cNvPr>
          <p:cNvSpPr txBox="1"/>
          <p:nvPr/>
        </p:nvSpPr>
        <p:spPr>
          <a:xfrm>
            <a:off x="5713433" y="4576652"/>
            <a:ext cx="80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err="1">
                <a:solidFill>
                  <a:schemeClr val="accent1">
                    <a:lumMod val="75000"/>
                  </a:schemeClr>
                </a:solidFill>
              </a:rPr>
              <a:t>grid</a:t>
            </a:r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0" name="Tableau 24">
            <a:extLst>
              <a:ext uri="{FF2B5EF4-FFF2-40B4-BE49-F238E27FC236}">
                <a16:creationId xmlns:a16="http://schemas.microsoft.com/office/drawing/2014/main" id="{F4186E06-9993-457C-89C9-4D6EC479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79859"/>
              </p:ext>
            </p:extLst>
          </p:nvPr>
        </p:nvGraphicFramePr>
        <p:xfrm>
          <a:off x="6982775" y="3259942"/>
          <a:ext cx="1585483" cy="130070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7275">
                  <a:extLst>
                    <a:ext uri="{9D8B030D-6E8A-4147-A177-3AD203B41FA5}">
                      <a16:colId xmlns:a16="http://schemas.microsoft.com/office/drawing/2014/main" val="3159982909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2970671123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1418279755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2152187728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3961122664"/>
                    </a:ext>
                  </a:extLst>
                </a:gridCol>
              </a:tblGrid>
              <a:tr h="359307"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P4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935141026"/>
                  </a:ext>
                </a:extLst>
              </a:tr>
              <a:tr h="231971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1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22708"/>
                  </a:ext>
                </a:extLst>
              </a:tr>
              <a:tr h="231971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2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15799"/>
                  </a:ext>
                </a:extLst>
              </a:tr>
              <a:tr h="231971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3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74450"/>
                  </a:ext>
                </a:extLst>
              </a:tr>
              <a:tr h="231971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T4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4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141304"/>
                  </a:ext>
                </a:extLst>
              </a:tr>
            </a:tbl>
          </a:graphicData>
        </a:graphic>
      </p:graphicFrame>
      <p:sp>
        <p:nvSpPr>
          <p:cNvPr id="41" name="ZoneTexte 40">
            <a:extLst>
              <a:ext uri="{FF2B5EF4-FFF2-40B4-BE49-F238E27FC236}">
                <a16:creationId xmlns:a16="http://schemas.microsoft.com/office/drawing/2014/main" id="{3B01DB5D-E1FA-4B41-BE07-36EFC113BF8E}"/>
              </a:ext>
            </a:extLst>
          </p:cNvPr>
          <p:cNvSpPr txBox="1"/>
          <p:nvPr/>
        </p:nvSpPr>
        <p:spPr>
          <a:xfrm>
            <a:off x="7541563" y="4558460"/>
            <a:ext cx="80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DF2EA78-9680-4C09-A599-3849A410155A}"/>
              </a:ext>
            </a:extLst>
          </p:cNvPr>
          <p:cNvSpPr txBox="1"/>
          <p:nvPr/>
        </p:nvSpPr>
        <p:spPr>
          <a:xfrm>
            <a:off x="7528867" y="4558460"/>
            <a:ext cx="80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solidFill>
                  <a:schemeClr val="accent1">
                    <a:lumMod val="75000"/>
                  </a:schemeClr>
                </a:solidFill>
              </a:rPr>
              <a:t>fixe</a:t>
            </a:r>
          </a:p>
        </p:txBody>
      </p:sp>
      <p:graphicFrame>
        <p:nvGraphicFramePr>
          <p:cNvPr id="43" name="Tableau 24">
            <a:extLst>
              <a:ext uri="{FF2B5EF4-FFF2-40B4-BE49-F238E27FC236}">
                <a16:creationId xmlns:a16="http://schemas.microsoft.com/office/drawing/2014/main" id="{116DBA10-11C7-41BE-A804-003A9FE95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96487"/>
              </p:ext>
            </p:extLst>
          </p:nvPr>
        </p:nvGraphicFramePr>
        <p:xfrm>
          <a:off x="5965328" y="1446095"/>
          <a:ext cx="1585483" cy="12872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7275">
                  <a:extLst>
                    <a:ext uri="{9D8B030D-6E8A-4147-A177-3AD203B41FA5}">
                      <a16:colId xmlns:a16="http://schemas.microsoft.com/office/drawing/2014/main" val="3159982909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2970671123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1418279755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2152187728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3961122664"/>
                    </a:ext>
                  </a:extLst>
                </a:gridCol>
              </a:tblGrid>
              <a:tr h="290603"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P4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935141026"/>
                  </a:ext>
                </a:extLst>
              </a:tr>
              <a:tr h="212995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2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4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22708"/>
                  </a:ext>
                </a:extLst>
              </a:tr>
              <a:tr h="212995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5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7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15799"/>
                  </a:ext>
                </a:extLst>
              </a:tr>
              <a:tr h="212995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9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74450"/>
                  </a:ext>
                </a:extLst>
              </a:tr>
              <a:tr h="29060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T4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16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141304"/>
                  </a:ext>
                </a:extLst>
              </a:tr>
            </a:tbl>
          </a:graphicData>
        </a:graphic>
      </p:graphicFrame>
      <p:sp>
        <p:nvSpPr>
          <p:cNvPr id="45" name="ZoneTexte 44">
            <a:extLst>
              <a:ext uri="{FF2B5EF4-FFF2-40B4-BE49-F238E27FC236}">
                <a16:creationId xmlns:a16="http://schemas.microsoft.com/office/drawing/2014/main" id="{49136B34-5BBD-4332-A8F2-45F293EE9CFF}"/>
              </a:ext>
            </a:extLst>
          </p:cNvPr>
          <p:cNvSpPr txBox="1"/>
          <p:nvPr/>
        </p:nvSpPr>
        <p:spPr>
          <a:xfrm>
            <a:off x="6383959" y="2750887"/>
            <a:ext cx="80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solidFill>
                  <a:schemeClr val="accent1">
                    <a:lumMod val="75000"/>
                  </a:schemeClr>
                </a:solidFill>
              </a:rPr>
              <a:t>divers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93685A-792A-4A04-ADA0-2D8F9C034984}"/>
              </a:ext>
            </a:extLst>
          </p:cNvPr>
          <p:cNvSpPr txBox="1"/>
          <p:nvPr/>
        </p:nvSpPr>
        <p:spPr>
          <a:xfrm>
            <a:off x="990548" y="1714029"/>
            <a:ext cx="1601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accent1">
                    <a:lumMod val="75000"/>
                  </a:schemeClr>
                </a:solidFill>
              </a:rPr>
              <a:t>2D</a:t>
            </a:r>
          </a:p>
          <a:p>
            <a:pPr algn="ctr"/>
            <a:endParaRPr lang="fr-FR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sz="1400" i="1" dirty="0">
                <a:solidFill>
                  <a:schemeClr val="accent1">
                    <a:lumMod val="75000"/>
                  </a:schemeClr>
                </a:solidFill>
              </a:rPr>
              <a:t>Nb T  x Nb P </a:t>
            </a:r>
          </a:p>
        </p:txBody>
      </p:sp>
      <p:graphicFrame>
        <p:nvGraphicFramePr>
          <p:cNvPr id="50" name="Tableau 24">
            <a:extLst>
              <a:ext uri="{FF2B5EF4-FFF2-40B4-BE49-F238E27FC236}">
                <a16:creationId xmlns:a16="http://schemas.microsoft.com/office/drawing/2014/main" id="{6B885378-DF27-4514-85F1-1EAF21231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97541"/>
              </p:ext>
            </p:extLst>
          </p:nvPr>
        </p:nvGraphicFramePr>
        <p:xfrm>
          <a:off x="8798209" y="3271302"/>
          <a:ext cx="1585483" cy="128719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7275">
                  <a:extLst>
                    <a:ext uri="{9D8B030D-6E8A-4147-A177-3AD203B41FA5}">
                      <a16:colId xmlns:a16="http://schemas.microsoft.com/office/drawing/2014/main" val="3159982909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2970671123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1418279755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2152187728"/>
                    </a:ext>
                  </a:extLst>
                </a:gridCol>
                <a:gridCol w="312052">
                  <a:extLst>
                    <a:ext uri="{9D8B030D-6E8A-4147-A177-3AD203B41FA5}">
                      <a16:colId xmlns:a16="http://schemas.microsoft.com/office/drawing/2014/main" val="3961122664"/>
                    </a:ext>
                  </a:extLst>
                </a:gridCol>
              </a:tblGrid>
              <a:tr h="345791"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P4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935141026"/>
                  </a:ext>
                </a:extLst>
              </a:tr>
              <a:tr h="207475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1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22708"/>
                  </a:ext>
                </a:extLst>
              </a:tr>
              <a:tr h="207475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15799"/>
                  </a:ext>
                </a:extLst>
              </a:tr>
              <a:tr h="207475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T3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3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74450"/>
                  </a:ext>
                </a:extLst>
              </a:tr>
              <a:tr h="207475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T4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4</a:t>
                      </a:r>
                    </a:p>
                  </a:txBody>
                  <a:tcPr marL="82951" marR="82951" marT="41475" marB="414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+mn-lt"/>
                      </a:endParaRPr>
                    </a:p>
                  </a:txBody>
                  <a:tcPr marL="82951" marR="82951" marT="41475" marB="414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141304"/>
                  </a:ext>
                </a:extLst>
              </a:tr>
            </a:tbl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80363D4C-27B5-435E-BB30-8954E09FD022}"/>
              </a:ext>
            </a:extLst>
          </p:cNvPr>
          <p:cNvSpPr txBox="1"/>
          <p:nvPr/>
        </p:nvSpPr>
        <p:spPr>
          <a:xfrm>
            <a:off x="9356996" y="4569819"/>
            <a:ext cx="80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794825F-F457-47B3-AA2B-B6D2B4610F4D}"/>
              </a:ext>
            </a:extLst>
          </p:cNvPr>
          <p:cNvSpPr txBox="1"/>
          <p:nvPr/>
        </p:nvSpPr>
        <p:spPr>
          <a:xfrm>
            <a:off x="9344301" y="4569819"/>
            <a:ext cx="80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solidFill>
                  <a:schemeClr val="accent1">
                    <a:lumMod val="75000"/>
                  </a:schemeClr>
                </a:solidFill>
              </a:rPr>
              <a:t>divers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3BCDC5B-A708-4BAE-B946-0C2CC0D11FC7}"/>
              </a:ext>
            </a:extLst>
          </p:cNvPr>
          <p:cNvSpPr txBox="1"/>
          <p:nvPr/>
        </p:nvSpPr>
        <p:spPr>
          <a:xfrm>
            <a:off x="990547" y="3233229"/>
            <a:ext cx="1705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accent1">
                    <a:lumMod val="75000"/>
                  </a:schemeClr>
                </a:solidFill>
              </a:rPr>
              <a:t>1D</a:t>
            </a:r>
          </a:p>
          <a:p>
            <a:pPr algn="ctr"/>
            <a:endParaRPr lang="fr-FR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sz="1400" i="1" dirty="0">
                <a:solidFill>
                  <a:schemeClr val="accent1">
                    <a:lumMod val="75000"/>
                  </a:schemeClr>
                </a:solidFill>
              </a:rPr>
              <a:t>Nb T  ou Nb P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CC68E8-6F12-4BD5-A0E3-5B376614C970}"/>
              </a:ext>
            </a:extLst>
          </p:cNvPr>
          <p:cNvSpPr/>
          <p:nvPr/>
        </p:nvSpPr>
        <p:spPr>
          <a:xfrm>
            <a:off x="7816143" y="5703176"/>
            <a:ext cx="377634" cy="26793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11B458-A749-4C0A-892A-C0CA15EBBB13}"/>
              </a:ext>
            </a:extLst>
          </p:cNvPr>
          <p:cNvSpPr/>
          <p:nvPr/>
        </p:nvSpPr>
        <p:spPr>
          <a:xfrm>
            <a:off x="7809711" y="6053629"/>
            <a:ext cx="377634" cy="267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0705611-0561-471A-8CA3-CF92E8283495}"/>
              </a:ext>
            </a:extLst>
          </p:cNvPr>
          <p:cNvSpPr txBox="1"/>
          <p:nvPr/>
        </p:nvSpPr>
        <p:spPr>
          <a:xfrm>
            <a:off x="8319167" y="5634888"/>
            <a:ext cx="78127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dirty="0"/>
              <a:t>value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287E440-A44C-48D4-8140-C2BE35DD705C}"/>
              </a:ext>
            </a:extLst>
          </p:cNvPr>
          <p:cNvSpPr txBox="1"/>
          <p:nvPr/>
        </p:nvSpPr>
        <p:spPr>
          <a:xfrm>
            <a:off x="8319167" y="6021944"/>
            <a:ext cx="78127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dirty="0" err="1"/>
              <a:t>null</a:t>
            </a:r>
            <a:endParaRPr lang="fr-FR" sz="1633" dirty="0"/>
          </a:p>
        </p:txBody>
      </p: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57DB8C35-3FE9-43D2-9AC4-F31670A64FEF}"/>
              </a:ext>
            </a:extLst>
          </p:cNvPr>
          <p:cNvSpPr txBox="1">
            <a:spLocks/>
          </p:cNvSpPr>
          <p:nvPr/>
        </p:nvSpPr>
        <p:spPr>
          <a:xfrm>
            <a:off x="1135113" y="5255161"/>
            <a:ext cx="6001711" cy="1424008"/>
          </a:xfrm>
          <a:prstGeom prst="rect">
            <a:avLst/>
          </a:prstGeom>
        </p:spPr>
        <p:txBody>
          <a:bodyPr vert="horz" lIns="104271" tIns="52135" rIns="104271" bIns="52135" rtlCol="0">
            <a:normAutofit fontScale="850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76" dirty="0"/>
              <a:t>Représentation séquentielle : </a:t>
            </a:r>
          </a:p>
          <a:p>
            <a:pPr lvl="1"/>
            <a:r>
              <a:rPr lang="fr-FR" sz="2177" dirty="0"/>
              <a:t>Valeurs : date puis position puis mesures</a:t>
            </a:r>
          </a:p>
          <a:p>
            <a:pPr lvl="1"/>
            <a:r>
              <a:rPr lang="fr-FR" sz="2177" dirty="0"/>
              <a:t>Positions : latitude puis longitude croissante (</a:t>
            </a:r>
            <a:r>
              <a:rPr lang="fr-FR" sz="2177" dirty="0" err="1"/>
              <a:t>grid</a:t>
            </a:r>
            <a:r>
              <a:rPr lang="fr-FR" sz="2177" dirty="0"/>
              <a:t>)</a:t>
            </a:r>
          </a:p>
          <a:p>
            <a:pPr lvl="1"/>
            <a:r>
              <a:rPr lang="fr-FR" sz="2177" dirty="0"/>
              <a:t>Dates : ordre chronologique</a:t>
            </a:r>
          </a:p>
        </p:txBody>
      </p:sp>
      <p:graphicFrame>
        <p:nvGraphicFramePr>
          <p:cNvPr id="31" name="Tableau 24">
            <a:extLst>
              <a:ext uri="{FF2B5EF4-FFF2-40B4-BE49-F238E27FC236}">
                <a16:creationId xmlns:a16="http://schemas.microsoft.com/office/drawing/2014/main" id="{D617C08D-947F-4931-ADF6-1C9D49AD737C}"/>
              </a:ext>
            </a:extLst>
          </p:cNvPr>
          <p:cNvGraphicFramePr>
            <a:graphicFrameLocks noGrp="1"/>
          </p:cNvGraphicFramePr>
          <p:nvPr/>
        </p:nvGraphicFramePr>
        <p:xfrm>
          <a:off x="9473182" y="5634888"/>
          <a:ext cx="1622192" cy="86977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9104">
                  <a:extLst>
                    <a:ext uri="{9D8B030D-6E8A-4147-A177-3AD203B41FA5}">
                      <a16:colId xmlns:a16="http://schemas.microsoft.com/office/drawing/2014/main" val="3159982909"/>
                    </a:ext>
                  </a:extLst>
                </a:gridCol>
                <a:gridCol w="526544">
                  <a:extLst>
                    <a:ext uri="{9D8B030D-6E8A-4147-A177-3AD203B41FA5}">
                      <a16:colId xmlns:a16="http://schemas.microsoft.com/office/drawing/2014/main" val="2970671123"/>
                    </a:ext>
                  </a:extLst>
                </a:gridCol>
                <a:gridCol w="526544">
                  <a:extLst>
                    <a:ext uri="{9D8B030D-6E8A-4147-A177-3AD203B41FA5}">
                      <a16:colId xmlns:a16="http://schemas.microsoft.com/office/drawing/2014/main" val="1418279755"/>
                    </a:ext>
                  </a:extLst>
                </a:gridCol>
              </a:tblGrid>
              <a:tr h="294254"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latin typeface="+mn-lt"/>
                      </a:endParaRPr>
                    </a:p>
                  </a:txBody>
                  <a:tcPr marL="82951" marR="82951" marT="41475" marB="414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+mn-lt"/>
                        </a:rPr>
                        <a:t>Lon1</a:t>
                      </a:r>
                    </a:p>
                  </a:txBody>
                  <a:tcPr marL="82951" marR="82951" marT="41475" marB="41475">
                    <a:solidFill>
                      <a:srgbClr val="196B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+mn-lt"/>
                        </a:rPr>
                        <a:t>Lon2</a:t>
                      </a:r>
                    </a:p>
                  </a:txBody>
                  <a:tcPr marL="82951" marR="82951" marT="41475" marB="41475">
                    <a:solidFill>
                      <a:srgbClr val="196B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141026"/>
                  </a:ext>
                </a:extLst>
              </a:tr>
              <a:tr h="28776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+mn-lt"/>
                        </a:rPr>
                        <a:t>Lat1</a:t>
                      </a:r>
                    </a:p>
                  </a:txBody>
                  <a:tcPr marL="82951" marR="82951" marT="41475" marB="41475">
                    <a:solidFill>
                      <a:srgbClr val="196B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P1</a:t>
                      </a:r>
                    </a:p>
                  </a:txBody>
                  <a:tcPr marL="82951" marR="82951" marT="41475" marB="41475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P2</a:t>
                      </a:r>
                    </a:p>
                  </a:txBody>
                  <a:tcPr marL="82951" marR="82951" marT="41475" marB="41475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22708"/>
                  </a:ext>
                </a:extLst>
              </a:tr>
              <a:tr h="28776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+mn-lt"/>
                        </a:rPr>
                        <a:t>Lat2</a:t>
                      </a:r>
                    </a:p>
                  </a:txBody>
                  <a:tcPr marL="82951" marR="82951" marT="41475" marB="41475">
                    <a:solidFill>
                      <a:srgbClr val="196B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P3</a:t>
                      </a:r>
                    </a:p>
                  </a:txBody>
                  <a:tcPr marL="82951" marR="82951" marT="41475" marB="41475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P4</a:t>
                      </a:r>
                    </a:p>
                  </a:txBody>
                  <a:tcPr marL="82951" marR="82951" marT="41475" marB="41475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15799"/>
                  </a:ext>
                </a:extLst>
              </a:tr>
            </a:tbl>
          </a:graphicData>
        </a:graphic>
      </p:graphicFrame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3B81236-B02D-4CA3-A8E2-FA9249C38D80}"/>
              </a:ext>
            </a:extLst>
          </p:cNvPr>
          <p:cNvSpPr/>
          <p:nvPr/>
        </p:nvSpPr>
        <p:spPr>
          <a:xfrm>
            <a:off x="641197" y="3191471"/>
            <a:ext cx="10118035" cy="1639269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9F10EFAB-50A4-4D48-AD77-BFF89457994B}"/>
              </a:ext>
            </a:extLst>
          </p:cNvPr>
          <p:cNvSpPr/>
          <p:nvPr/>
        </p:nvSpPr>
        <p:spPr>
          <a:xfrm>
            <a:off x="641197" y="1373642"/>
            <a:ext cx="7455902" cy="1639269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695D1AF-6D2B-4484-AD1A-2F60EF73AECB}"/>
              </a:ext>
            </a:extLst>
          </p:cNvPr>
          <p:cNvSpPr txBox="1"/>
          <p:nvPr/>
        </p:nvSpPr>
        <p:spPr>
          <a:xfrm>
            <a:off x="8319167" y="1761871"/>
            <a:ext cx="2064525" cy="706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998" i="1" dirty="0">
                <a:solidFill>
                  <a:srgbClr val="2F27DA"/>
                </a:solidFill>
              </a:rPr>
              <a:t>Index</a:t>
            </a:r>
            <a:r>
              <a:rPr lang="fr-FR" sz="998" i="1" dirty="0"/>
              <a:t> [id, il, </a:t>
            </a:r>
            <a:r>
              <a:rPr lang="fr-FR" sz="998" i="1" dirty="0" err="1"/>
              <a:t>ip</a:t>
            </a:r>
            <a:r>
              <a:rPr lang="fr-FR" sz="998" i="1" dirty="0"/>
              <a:t>] = </a:t>
            </a:r>
          </a:p>
          <a:p>
            <a:pPr lvl="1"/>
            <a:r>
              <a:rPr lang="fr-FR" sz="998" i="1" dirty="0" err="1">
                <a:solidFill>
                  <a:srgbClr val="2F27DA"/>
                </a:solidFill>
              </a:rPr>
              <a:t>idate</a:t>
            </a:r>
            <a:r>
              <a:rPr lang="fr-FR" sz="998" i="1" dirty="0"/>
              <a:t> * </a:t>
            </a:r>
            <a:r>
              <a:rPr lang="fr-FR" sz="998" i="1" dirty="0" err="1"/>
              <a:t>nloc</a:t>
            </a:r>
            <a:r>
              <a:rPr lang="fr-FR" sz="998" i="1" dirty="0"/>
              <a:t> * </a:t>
            </a:r>
            <a:r>
              <a:rPr lang="fr-FR" sz="998" i="1" dirty="0" err="1"/>
              <a:t>nmeas</a:t>
            </a:r>
            <a:r>
              <a:rPr lang="fr-FR" sz="998" i="1" dirty="0"/>
              <a:t> + </a:t>
            </a:r>
            <a:r>
              <a:rPr lang="fr-FR" sz="998" i="1" dirty="0" err="1">
                <a:solidFill>
                  <a:srgbClr val="2F27DA"/>
                </a:solidFill>
              </a:rPr>
              <a:t>iloc</a:t>
            </a:r>
            <a:r>
              <a:rPr lang="fr-FR" sz="998" i="1" dirty="0"/>
              <a:t> * </a:t>
            </a:r>
            <a:r>
              <a:rPr lang="fr-FR" sz="998" i="1" dirty="0" err="1"/>
              <a:t>nmeas</a:t>
            </a:r>
            <a:r>
              <a:rPr lang="fr-FR" sz="998" i="1" dirty="0"/>
              <a:t> + </a:t>
            </a:r>
          </a:p>
          <a:p>
            <a:pPr lvl="1"/>
            <a:r>
              <a:rPr lang="fr-FR" sz="998" i="1" dirty="0" err="1">
                <a:solidFill>
                  <a:srgbClr val="2F27DA"/>
                </a:solidFill>
              </a:rPr>
              <a:t>imeas</a:t>
            </a:r>
            <a:endParaRPr lang="fr-FR" sz="998" i="1" dirty="0">
              <a:solidFill>
                <a:srgbClr val="2F27DA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4331F4-0937-475F-9DC5-4B30A01837AC}"/>
              </a:ext>
            </a:extLst>
          </p:cNvPr>
          <p:cNvSpPr txBox="1"/>
          <p:nvPr/>
        </p:nvSpPr>
        <p:spPr>
          <a:xfrm>
            <a:off x="10284278" y="2577038"/>
            <a:ext cx="1698901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rgbClr val="2F27DA"/>
                </a:solidFill>
              </a:rPr>
              <a:t>Index</a:t>
            </a:r>
            <a:r>
              <a:rPr lang="fr-FR" sz="1000" i="1" dirty="0"/>
              <a:t> = </a:t>
            </a:r>
          </a:p>
          <a:p>
            <a:pPr lvl="1"/>
            <a:r>
              <a:rPr lang="fr-FR" sz="1000" i="1" dirty="0" err="1">
                <a:solidFill>
                  <a:srgbClr val="2F27DA"/>
                </a:solidFill>
              </a:rPr>
              <a:t>idloc</a:t>
            </a:r>
            <a:r>
              <a:rPr lang="fr-FR" sz="1000" i="1" dirty="0"/>
              <a:t> * </a:t>
            </a:r>
            <a:r>
              <a:rPr lang="fr-FR" sz="1000" i="1" dirty="0" err="1"/>
              <a:t>nmeas</a:t>
            </a:r>
            <a:r>
              <a:rPr lang="fr-FR" sz="1000" i="1" dirty="0"/>
              <a:t> + </a:t>
            </a:r>
          </a:p>
          <a:p>
            <a:pPr lvl="1"/>
            <a:r>
              <a:rPr lang="fr-FR" sz="1000" i="1" dirty="0" err="1">
                <a:solidFill>
                  <a:srgbClr val="2F27DA"/>
                </a:solidFill>
              </a:rPr>
              <a:t>imeas</a:t>
            </a:r>
            <a:endParaRPr lang="fr-FR" sz="1000" i="1" dirty="0">
              <a:solidFill>
                <a:srgbClr val="2F27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1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16BB0-2DC4-435A-86C0-CB2960B4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66453"/>
            <a:ext cx="10515600" cy="982562"/>
          </a:xfrm>
        </p:spPr>
        <p:txBody>
          <a:bodyPr/>
          <a:lstStyle/>
          <a:p>
            <a:r>
              <a:rPr lang="fr-FR" b="1" dirty="0"/>
              <a:t>Sommaire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5ED1D-DF20-4158-B86D-D6CC1C9FEA9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2CBA0-7E94-4F1D-B54D-F91D3FAAB2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461350-82B1-49B1-AF76-329A0502E9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Espace réservé du contenu 1">
            <a:extLst>
              <a:ext uri="{FF2B5EF4-FFF2-40B4-BE49-F238E27FC236}">
                <a16:creationId xmlns:a16="http://schemas.microsoft.com/office/drawing/2014/main" id="{E46BB825-0A6A-43A2-90F6-2D6533C991BC}"/>
              </a:ext>
            </a:extLst>
          </p:cNvPr>
          <p:cNvSpPr txBox="1">
            <a:spLocks/>
          </p:cNvSpPr>
          <p:nvPr/>
        </p:nvSpPr>
        <p:spPr>
          <a:xfrm>
            <a:off x="1310267" y="1678851"/>
            <a:ext cx="10515600" cy="4677423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Projet proposé</a:t>
            </a:r>
          </a:p>
          <a:p>
            <a:r>
              <a:rPr lang="fr-FR" sz="2800" dirty="0"/>
              <a:t>Données environnementales</a:t>
            </a:r>
          </a:p>
          <a:p>
            <a:r>
              <a:rPr lang="fr-FR" sz="2800" dirty="0"/>
              <a:t>Structuration</a:t>
            </a:r>
          </a:p>
          <a:p>
            <a:r>
              <a:rPr lang="fr-FR" sz="2800" dirty="0"/>
              <a:t>Principes complémentaires</a:t>
            </a:r>
          </a:p>
          <a:p>
            <a:r>
              <a:rPr lang="fr-FR" sz="2800" dirty="0"/>
              <a:t>Proof of concept</a:t>
            </a:r>
          </a:p>
          <a:p>
            <a:r>
              <a:rPr lang="fr-FR" sz="2800" dirty="0"/>
              <a:t>Détail des travaux réalisés</a:t>
            </a:r>
          </a:p>
        </p:txBody>
      </p:sp>
    </p:spTree>
    <p:extLst>
      <p:ext uri="{BB962C8B-B14F-4D97-AF65-F5344CB8AC3E}">
        <p14:creationId xmlns:p14="http://schemas.microsoft.com/office/powerpoint/2010/main" val="352129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74324"/>
            <a:ext cx="9794599" cy="957480"/>
          </a:xfrm>
        </p:spPr>
        <p:txBody>
          <a:bodyPr/>
          <a:lstStyle/>
          <a:p>
            <a:r>
              <a:rPr lang="fr-FR" dirty="0"/>
              <a:t>Modélisation - formats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17371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B1147-2BBA-4AA6-BB26-E43FAAB0D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6" name="Espace réservé du contenu 1">
            <a:extLst>
              <a:ext uri="{FF2B5EF4-FFF2-40B4-BE49-F238E27FC236}">
                <a16:creationId xmlns:a16="http://schemas.microsoft.com/office/drawing/2014/main" id="{8AC25B22-8D66-4CFC-966D-1E307CEFBDEF}"/>
              </a:ext>
            </a:extLst>
          </p:cNvPr>
          <p:cNvSpPr txBox="1">
            <a:spLocks/>
          </p:cNvSpPr>
          <p:nvPr/>
        </p:nvSpPr>
        <p:spPr>
          <a:xfrm>
            <a:off x="181442" y="1216058"/>
            <a:ext cx="6674342" cy="5467618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903" dirty="0"/>
              <a:t> Formats multiples </a:t>
            </a:r>
          </a:p>
          <a:p>
            <a:pPr lvl="1"/>
            <a:r>
              <a:rPr lang="fr-FR" sz="2000" dirty="0"/>
              <a:t>Formats binaire (ex. </a:t>
            </a:r>
            <a:r>
              <a:rPr lang="fr-FR" sz="2000" dirty="0" err="1"/>
              <a:t>payload</a:t>
            </a:r>
            <a:r>
              <a:rPr lang="fr-FR" sz="2000" dirty="0"/>
              <a:t> 12 octets)</a:t>
            </a:r>
          </a:p>
          <a:p>
            <a:pPr lvl="1"/>
            <a:r>
              <a:rPr lang="fr-FR" sz="2000" dirty="0"/>
              <a:t>Formats imposés (ex. </a:t>
            </a:r>
            <a:r>
              <a:rPr lang="fr-FR" sz="2000" dirty="0" err="1"/>
              <a:t>bluetooth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Formats texte </a:t>
            </a:r>
            <a:r>
              <a:rPr lang="fr-FR" sz="2000" dirty="0" err="1"/>
              <a:t>json</a:t>
            </a:r>
            <a:r>
              <a:rPr lang="fr-FR" sz="2000" dirty="0"/>
              <a:t> (réduit / étendu)</a:t>
            </a:r>
          </a:p>
          <a:p>
            <a:pPr lvl="1"/>
            <a:r>
              <a:rPr lang="fr-FR" sz="2000" dirty="0"/>
              <a:t>Formats fichiers (ex. Tiff / </a:t>
            </a:r>
            <a:r>
              <a:rPr lang="fr-FR" sz="2000" dirty="0" err="1"/>
              <a:t>GeoTIFF</a:t>
            </a:r>
            <a:r>
              <a:rPr lang="fr-FR" sz="2000" dirty="0"/>
              <a:t>)</a:t>
            </a:r>
          </a:p>
          <a:p>
            <a:pPr lvl="1"/>
            <a:endParaRPr lang="fr-FR" sz="2000" dirty="0"/>
          </a:p>
          <a:p>
            <a:r>
              <a:rPr lang="fr-FR" sz="2576" dirty="0"/>
              <a:t>Standards appliqués</a:t>
            </a:r>
          </a:p>
          <a:p>
            <a:pPr lvl="1"/>
            <a:r>
              <a:rPr lang="fr-FR" sz="2000" dirty="0"/>
              <a:t>ISO : O&amp;M</a:t>
            </a:r>
          </a:p>
          <a:p>
            <a:pPr lvl="1"/>
            <a:r>
              <a:rPr lang="fr-FR" sz="2000" dirty="0"/>
              <a:t>OGC : </a:t>
            </a:r>
            <a:r>
              <a:rPr lang="fr-FR" sz="2000" dirty="0" err="1"/>
              <a:t>Coverage</a:t>
            </a:r>
            <a:r>
              <a:rPr lang="fr-FR" sz="2000" dirty="0"/>
              <a:t>, </a:t>
            </a:r>
            <a:r>
              <a:rPr lang="fr-FR" sz="2000" dirty="0" err="1"/>
              <a:t>sensorML</a:t>
            </a:r>
            <a:r>
              <a:rPr lang="fr-FR" sz="2000" dirty="0"/>
              <a:t>, </a:t>
            </a:r>
          </a:p>
          <a:p>
            <a:pPr marL="503971" lvl="1" indent="0">
              <a:buNone/>
            </a:pPr>
            <a:r>
              <a:rPr lang="fr-FR" sz="2000" dirty="0"/>
              <a:t>	</a:t>
            </a:r>
            <a:r>
              <a:rPr lang="fr-FR" sz="2000" dirty="0" err="1"/>
              <a:t>Timeseries</a:t>
            </a:r>
            <a:r>
              <a:rPr lang="fr-FR" sz="2000" dirty="0"/>
              <a:t>, </a:t>
            </a:r>
            <a:r>
              <a:rPr lang="fr-FR" sz="2000" dirty="0" err="1"/>
              <a:t>GeoTIFF</a:t>
            </a:r>
            <a:endParaRPr lang="fr-FR" sz="2000" dirty="0"/>
          </a:p>
          <a:p>
            <a:pPr lvl="1"/>
            <a:r>
              <a:rPr lang="fr-FR" sz="2000" dirty="0"/>
              <a:t>IETF : </a:t>
            </a:r>
            <a:r>
              <a:rPr lang="fr-FR" sz="2000" dirty="0" err="1"/>
              <a:t>json</a:t>
            </a:r>
            <a:r>
              <a:rPr lang="fr-FR" sz="2000" dirty="0"/>
              <a:t>, </a:t>
            </a:r>
            <a:r>
              <a:rPr lang="fr-FR" sz="2000" dirty="0" err="1"/>
              <a:t>geo-json</a:t>
            </a:r>
            <a:endParaRPr lang="fr-FR" sz="2000" dirty="0"/>
          </a:p>
          <a:p>
            <a:pPr lvl="1"/>
            <a:r>
              <a:rPr lang="fr-FR" sz="2000" dirty="0"/>
              <a:t>Bluetooth : Environnemental </a:t>
            </a:r>
            <a:r>
              <a:rPr lang="fr-FR" sz="2000" dirty="0" err="1"/>
              <a:t>sensing</a:t>
            </a:r>
            <a:endParaRPr lang="fr-FR" sz="2000" dirty="0"/>
          </a:p>
          <a:p>
            <a:pPr lvl="1"/>
            <a:r>
              <a:rPr lang="fr-FR" sz="2000" dirty="0"/>
              <a:t>LoRa</a:t>
            </a:r>
          </a:p>
          <a:p>
            <a:pPr lvl="1"/>
            <a:endParaRPr lang="fr-FR" sz="2000" dirty="0"/>
          </a:p>
          <a:p>
            <a:pPr lvl="1"/>
            <a:endParaRPr lang="fr-FR" sz="2177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A69179-98B3-4FF2-9BF4-39AA3133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725" y="3918995"/>
            <a:ext cx="3525926" cy="28360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D85F87-69A0-4FEC-A88D-D6143704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642" y="2855111"/>
            <a:ext cx="3769718" cy="8991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18AB6F-4EC0-4090-A80C-FFD0B6A9A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604" y="3936289"/>
            <a:ext cx="2534235" cy="26025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id="{73F4A405-7A2A-4210-BE41-2167B6A614B1}"/>
              </a:ext>
            </a:extLst>
          </p:cNvPr>
          <p:cNvSpPr txBox="1">
            <a:spLocks/>
          </p:cNvSpPr>
          <p:nvPr/>
        </p:nvSpPr>
        <p:spPr>
          <a:xfrm>
            <a:off x="6603821" y="1201761"/>
            <a:ext cx="5588180" cy="4951157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903" dirty="0"/>
              <a:t>Exemple </a:t>
            </a:r>
            <a:r>
              <a:rPr lang="fr-FR" sz="2903" dirty="0" err="1"/>
              <a:t>json</a:t>
            </a:r>
            <a:r>
              <a:rPr lang="fr-FR" sz="2903" dirty="0"/>
              <a:t> </a:t>
            </a:r>
          </a:p>
          <a:p>
            <a:pPr lvl="1"/>
            <a:r>
              <a:rPr lang="fr-FR" sz="2000" dirty="0"/>
              <a:t>mesure en deux points à deux instants (4 valeurs)</a:t>
            </a:r>
          </a:p>
          <a:p>
            <a:pPr lvl="1"/>
            <a:endParaRPr lang="fr-FR" sz="228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DA6B68-9D8B-40BB-889D-A320B83FCC32}"/>
              </a:ext>
            </a:extLst>
          </p:cNvPr>
          <p:cNvSpPr txBox="1"/>
          <p:nvPr/>
        </p:nvSpPr>
        <p:spPr>
          <a:xfrm>
            <a:off x="9725308" y="3357852"/>
            <a:ext cx="1400670" cy="385618"/>
          </a:xfrm>
          <a:prstGeom prst="rect">
            <a:avLst/>
          </a:prstGeom>
          <a:solidFill>
            <a:srgbClr val="2F27DA"/>
          </a:solidFill>
        </p:spPr>
        <p:txBody>
          <a:bodyPr wrap="square" rtlCol="0">
            <a:spAutoFit/>
          </a:bodyPr>
          <a:lstStyle/>
          <a:p>
            <a:r>
              <a:rPr lang="fr-FR" sz="953" b="1" dirty="0">
                <a:solidFill>
                  <a:schemeClr val="bg1"/>
                </a:solidFill>
              </a:rPr>
              <a:t>Réduit / Domaine range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6AA10B2-949F-40F9-BBE4-9AA0B13AE31B}"/>
              </a:ext>
            </a:extLst>
          </p:cNvPr>
          <p:cNvSpPr txBox="1"/>
          <p:nvPr/>
        </p:nvSpPr>
        <p:spPr>
          <a:xfrm>
            <a:off x="10572180" y="3980966"/>
            <a:ext cx="1400670" cy="385618"/>
          </a:xfrm>
          <a:prstGeom prst="rect">
            <a:avLst/>
          </a:prstGeom>
          <a:solidFill>
            <a:srgbClr val="2F27DA"/>
          </a:solidFill>
        </p:spPr>
        <p:txBody>
          <a:bodyPr wrap="square" rtlCol="0">
            <a:spAutoFit/>
          </a:bodyPr>
          <a:lstStyle/>
          <a:p>
            <a:r>
              <a:rPr lang="fr-FR" sz="953" b="1" dirty="0">
                <a:solidFill>
                  <a:schemeClr val="bg1"/>
                </a:solidFill>
              </a:rPr>
              <a:t>Etendu / Domaine range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6A0608-6513-4C8B-B4FC-B5365087BBCC}"/>
              </a:ext>
            </a:extLst>
          </p:cNvPr>
          <p:cNvSpPr txBox="1"/>
          <p:nvPr/>
        </p:nvSpPr>
        <p:spPr>
          <a:xfrm>
            <a:off x="7011293" y="6258395"/>
            <a:ext cx="1400670" cy="238976"/>
          </a:xfrm>
          <a:prstGeom prst="rect">
            <a:avLst/>
          </a:prstGeom>
          <a:solidFill>
            <a:srgbClr val="2F27DA"/>
          </a:solidFill>
        </p:spPr>
        <p:txBody>
          <a:bodyPr wrap="square" rtlCol="0">
            <a:spAutoFit/>
          </a:bodyPr>
          <a:lstStyle/>
          <a:p>
            <a:r>
              <a:rPr lang="fr-FR" sz="953" b="1" dirty="0">
                <a:solidFill>
                  <a:schemeClr val="bg1"/>
                </a:solidFill>
              </a:rPr>
              <a:t>Réduit / </a:t>
            </a:r>
            <a:r>
              <a:rPr lang="fr-FR" sz="953" b="1" dirty="0" err="1">
                <a:solidFill>
                  <a:schemeClr val="bg1"/>
                </a:solidFill>
              </a:rPr>
              <a:t>Interleaved</a:t>
            </a:r>
            <a:endParaRPr lang="fr-FR" sz="95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9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E2C7AF4C-063B-422F-8E0A-A8FD2666B625}"/>
              </a:ext>
            </a:extLst>
          </p:cNvPr>
          <p:cNvSpPr/>
          <p:nvPr/>
        </p:nvSpPr>
        <p:spPr>
          <a:xfrm>
            <a:off x="336341" y="4232421"/>
            <a:ext cx="11686398" cy="2394622"/>
          </a:xfrm>
          <a:prstGeom prst="roundRect">
            <a:avLst/>
          </a:prstGeom>
          <a:solidFill>
            <a:srgbClr val="16A02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C1F7F99-CF9A-4B18-BB3C-5F4B8741C3EB}"/>
              </a:ext>
            </a:extLst>
          </p:cNvPr>
          <p:cNvSpPr/>
          <p:nvPr/>
        </p:nvSpPr>
        <p:spPr>
          <a:xfrm>
            <a:off x="1828730" y="886120"/>
            <a:ext cx="8582796" cy="3139779"/>
          </a:xfrm>
          <a:prstGeom prst="roundRect">
            <a:avLst/>
          </a:prstGeom>
          <a:solidFill>
            <a:srgbClr val="16A02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82" y="155470"/>
            <a:ext cx="9794599" cy="957480"/>
          </a:xfrm>
        </p:spPr>
        <p:txBody>
          <a:bodyPr/>
          <a:lstStyle/>
          <a:p>
            <a:r>
              <a:rPr lang="fr-FR" dirty="0"/>
              <a:t>Modélisation : date et location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9F518F2-E43D-46B7-9CBC-409A7D18E657}"/>
              </a:ext>
            </a:extLst>
          </p:cNvPr>
          <p:cNvGrpSpPr/>
          <p:nvPr/>
        </p:nvGrpSpPr>
        <p:grpSpPr>
          <a:xfrm>
            <a:off x="2108155" y="1140766"/>
            <a:ext cx="8058273" cy="2700265"/>
            <a:chOff x="3964466" y="3867177"/>
            <a:chExt cx="8058273" cy="2700265"/>
          </a:xfrm>
        </p:grpSpPr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06EF9D8E-86AE-4018-8705-86A46AE0368B}"/>
                </a:ext>
              </a:extLst>
            </p:cNvPr>
            <p:cNvSpPr txBox="1"/>
            <p:nvPr/>
          </p:nvSpPr>
          <p:spPr>
            <a:xfrm>
              <a:off x="3964466" y="3973778"/>
              <a:ext cx="2098353" cy="8042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42" b="1" dirty="0"/>
                <a:t>Posix / ISO8601</a:t>
              </a:r>
            </a:p>
            <a:p>
              <a:pPr algn="ctr"/>
              <a:endParaRPr lang="fr-FR" sz="1542" b="1" dirty="0"/>
            </a:p>
            <a:p>
              <a:pPr algn="ctr"/>
              <a:r>
                <a:rPr lang="fr-FR" sz="1542" b="1" dirty="0"/>
                <a:t>2021-11-24T10:43:20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43AA7878-1AFE-4ED0-8620-B37B177D52C8}"/>
                </a:ext>
              </a:extLst>
            </p:cNvPr>
            <p:cNvSpPr txBox="1"/>
            <p:nvPr/>
          </p:nvSpPr>
          <p:spPr>
            <a:xfrm>
              <a:off x="4212875" y="5268249"/>
              <a:ext cx="1570727" cy="12788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42" b="1" dirty="0"/>
                <a:t>GPS / WGS84</a:t>
              </a:r>
            </a:p>
            <a:p>
              <a:pPr algn="ctr"/>
              <a:endParaRPr lang="fr-FR" sz="1542" b="1" dirty="0"/>
            </a:p>
            <a:p>
              <a:pPr algn="ctr"/>
              <a:r>
                <a:rPr lang="fr-FR" sz="1542" b="1" dirty="0"/>
                <a:t>[2.35, 48.87]</a:t>
              </a:r>
            </a:p>
            <a:p>
              <a:pPr algn="ctr"/>
              <a:r>
                <a:rPr lang="fr-FR" sz="1542" b="1" dirty="0" err="1"/>
                <a:t>Lon</a:t>
              </a:r>
              <a:r>
                <a:rPr lang="fr-FR" sz="1542" b="1" dirty="0"/>
                <a:t>, </a:t>
              </a:r>
              <a:r>
                <a:rPr lang="fr-FR" sz="1542" b="1" dirty="0" err="1"/>
                <a:t>Lat</a:t>
              </a:r>
              <a:endParaRPr lang="fr-FR" sz="1542" b="1" dirty="0"/>
            </a:p>
            <a:p>
              <a:pPr algn="ctr"/>
              <a:r>
                <a:rPr lang="fr-FR" sz="1542" b="1" dirty="0"/>
                <a:t>X, Y</a:t>
              </a: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11332770-EB67-41A7-9039-C321379D9C4E}"/>
                </a:ext>
              </a:extLst>
            </p:cNvPr>
            <p:cNvGrpSpPr/>
            <p:nvPr/>
          </p:nvGrpSpPr>
          <p:grpSpPr>
            <a:xfrm>
              <a:off x="6158845" y="3867177"/>
              <a:ext cx="5863894" cy="2700265"/>
              <a:chOff x="4034250" y="3791763"/>
              <a:chExt cx="5863894" cy="2700265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4EB5579C-2B8D-4346-9E4B-1D9C8B163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16514" y="5562127"/>
                <a:ext cx="865770" cy="929900"/>
              </a:xfrm>
              <a:prstGeom prst="rect">
                <a:avLst/>
              </a:prstGeom>
            </p:spPr>
          </p:pic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52BCC1CF-9B8C-497F-AEA9-A87CF842B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1969" y="5547055"/>
                <a:ext cx="794325" cy="944973"/>
              </a:xfrm>
              <a:prstGeom prst="rect">
                <a:avLst/>
              </a:prstGeom>
            </p:spPr>
          </p:pic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08D41DBC-1B07-4492-950F-5148B8F07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5978" y="5547055"/>
                <a:ext cx="710316" cy="944973"/>
              </a:xfrm>
              <a:prstGeom prst="rect">
                <a:avLst/>
              </a:prstGeom>
            </p:spPr>
          </p:pic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DED05B32-260D-492E-B021-8A9C02F98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65978" y="5560115"/>
                <a:ext cx="717030" cy="931913"/>
              </a:xfrm>
              <a:prstGeom prst="rect">
                <a:avLst/>
              </a:prstGeom>
            </p:spPr>
          </p:pic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8A4D856A-1862-47A3-986B-1D0C7B756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42691" y="5574310"/>
                <a:ext cx="622944" cy="917717"/>
              </a:xfrm>
              <a:prstGeom prst="rect">
                <a:avLst/>
              </a:prstGeom>
            </p:spPr>
          </p:pic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7BA0658F-2363-42C6-BDCA-4C139EA2AD6E}"/>
                  </a:ext>
                </a:extLst>
              </p:cNvPr>
              <p:cNvSpPr txBox="1"/>
              <p:nvPr/>
            </p:nvSpPr>
            <p:spPr>
              <a:xfrm>
                <a:off x="5316514" y="5209954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8F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0173E19-868D-4A2C-B30E-ADD2BCFA5E05}"/>
                  </a:ext>
                </a:extLst>
              </p:cNvPr>
              <p:cNvSpPr txBox="1"/>
              <p:nvPr/>
            </p:nvSpPr>
            <p:spPr>
              <a:xfrm>
                <a:off x="6217705" y="5209954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W4</a:t>
                </a:r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D9EE9AA9-29A5-4B76-ABFF-74706970F806}"/>
                  </a:ext>
                </a:extLst>
              </p:cNvPr>
              <p:cNvSpPr txBox="1"/>
              <p:nvPr/>
            </p:nvSpPr>
            <p:spPr>
              <a:xfrm>
                <a:off x="7118896" y="5209954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V7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5791D4B-DEB9-41B7-9E2A-A4350304E189}"/>
                  </a:ext>
                </a:extLst>
              </p:cNvPr>
              <p:cNvSpPr txBox="1"/>
              <p:nvPr/>
            </p:nvSpPr>
            <p:spPr>
              <a:xfrm>
                <a:off x="8020087" y="5209954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5V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96B68FF5-3039-4F67-B24A-AC59B0AF37C3}"/>
                  </a:ext>
                </a:extLst>
              </p:cNvPr>
              <p:cNvSpPr txBox="1"/>
              <p:nvPr/>
            </p:nvSpPr>
            <p:spPr>
              <a:xfrm>
                <a:off x="8921278" y="5209954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8F</a:t>
                </a:r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341E20D-8F2C-4EB9-A86E-B668DDC67007}"/>
                  </a:ext>
                </a:extLst>
              </p:cNvPr>
              <p:cNvSpPr txBox="1"/>
              <p:nvPr/>
            </p:nvSpPr>
            <p:spPr>
              <a:xfrm>
                <a:off x="5320970" y="4964668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pays</a:t>
                </a:r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E18470CB-971B-4F37-9366-6D696B1EFD69}"/>
                  </a:ext>
                </a:extLst>
              </p:cNvPr>
              <p:cNvSpPr txBox="1"/>
              <p:nvPr/>
            </p:nvSpPr>
            <p:spPr>
              <a:xfrm>
                <a:off x="6222161" y="4964668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local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A265D13-0F64-4CA3-A5B8-2725A213E1AF}"/>
                  </a:ext>
                </a:extLst>
              </p:cNvPr>
              <p:cNvSpPr txBox="1"/>
              <p:nvPr/>
            </p:nvSpPr>
            <p:spPr>
              <a:xfrm>
                <a:off x="7123352" y="4964668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quartier</a:t>
                </a:r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709FFC2-A788-4E38-885F-90FF18C14B4D}"/>
                  </a:ext>
                </a:extLst>
              </p:cNvPr>
              <p:cNvSpPr txBox="1"/>
              <p:nvPr/>
            </p:nvSpPr>
            <p:spPr>
              <a:xfrm>
                <a:off x="8024543" y="4964668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rue</a:t>
                </a:r>
              </a:p>
            </p:txBody>
          </p:sp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7A3DE894-35BC-4629-8FB7-1BDDC1D50D04}"/>
                  </a:ext>
                </a:extLst>
              </p:cNvPr>
              <p:cNvSpPr txBox="1"/>
              <p:nvPr/>
            </p:nvSpPr>
            <p:spPr>
              <a:xfrm>
                <a:off x="8925734" y="4964668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adresse</a:t>
                </a:r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369BF3A0-144C-4CA4-8B92-86F624A4D180}"/>
                  </a:ext>
                </a:extLst>
              </p:cNvPr>
              <p:cNvSpPr txBox="1"/>
              <p:nvPr/>
            </p:nvSpPr>
            <p:spPr>
              <a:xfrm>
                <a:off x="5325430" y="3791763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mois</a:t>
                </a:r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CCF4CD8A-9836-459A-8026-CB81642BF309}"/>
                  </a:ext>
                </a:extLst>
              </p:cNvPr>
              <p:cNvSpPr txBox="1"/>
              <p:nvPr/>
            </p:nvSpPr>
            <p:spPr>
              <a:xfrm>
                <a:off x="6226621" y="3791763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jour</a:t>
                </a:r>
              </a:p>
            </p:txBody>
          </p: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E2EAFD2-6DFF-4C1C-B59E-6FDE70EE553A}"/>
                  </a:ext>
                </a:extLst>
              </p:cNvPr>
              <p:cNvSpPr txBox="1"/>
              <p:nvPr/>
            </p:nvSpPr>
            <p:spPr>
              <a:xfrm>
                <a:off x="7127811" y="3791763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heure</a:t>
                </a:r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E23D2786-1980-4838-B551-F4FE538A6190}"/>
                  </a:ext>
                </a:extLst>
              </p:cNvPr>
              <p:cNvSpPr txBox="1"/>
              <p:nvPr/>
            </p:nvSpPr>
            <p:spPr>
              <a:xfrm>
                <a:off x="8029002" y="3791763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minute</a:t>
                </a:r>
              </a:p>
            </p:txBody>
          </p: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719838A-5F5A-493A-ABFD-13383DB9FF56}"/>
                  </a:ext>
                </a:extLst>
              </p:cNvPr>
              <p:cNvSpPr txBox="1"/>
              <p:nvPr/>
            </p:nvSpPr>
            <p:spPr>
              <a:xfrm>
                <a:off x="8930194" y="3791763"/>
                <a:ext cx="9679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seconde</a:t>
                </a:r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953DF9A4-48FC-43F7-8049-E47CFE1696C6}"/>
                  </a:ext>
                </a:extLst>
              </p:cNvPr>
              <p:cNvSpPr txBox="1"/>
              <p:nvPr/>
            </p:nvSpPr>
            <p:spPr>
              <a:xfrm>
                <a:off x="5329893" y="4144083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11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7C08961E-40F9-4DE8-BD8D-DF6E130A5E0A}"/>
                  </a:ext>
                </a:extLst>
              </p:cNvPr>
              <p:cNvSpPr txBox="1"/>
              <p:nvPr/>
            </p:nvSpPr>
            <p:spPr>
              <a:xfrm>
                <a:off x="6231084" y="4144083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24</a:t>
                </a: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3CB32F5-5CC8-45C1-B2C3-D2F1E01C98BF}"/>
                  </a:ext>
                </a:extLst>
              </p:cNvPr>
              <p:cNvSpPr txBox="1"/>
              <p:nvPr/>
            </p:nvSpPr>
            <p:spPr>
              <a:xfrm>
                <a:off x="7132275" y="4144083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10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5E24604-8B85-4AC3-8AC8-7A2BE1F8DD74}"/>
                  </a:ext>
                </a:extLst>
              </p:cNvPr>
              <p:cNvSpPr txBox="1"/>
              <p:nvPr/>
            </p:nvSpPr>
            <p:spPr>
              <a:xfrm>
                <a:off x="8033465" y="4144083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43</a:t>
                </a: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A6F6958-8DA8-4690-AAFF-E9F551392A4D}"/>
                  </a:ext>
                </a:extLst>
              </p:cNvPr>
              <p:cNvSpPr txBox="1"/>
              <p:nvPr/>
            </p:nvSpPr>
            <p:spPr>
              <a:xfrm>
                <a:off x="8934657" y="4144083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20</a:t>
                </a: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1BB7C722-A749-455A-8114-4DF594AFE72B}"/>
                  </a:ext>
                </a:extLst>
              </p:cNvPr>
              <p:cNvSpPr txBox="1"/>
              <p:nvPr/>
            </p:nvSpPr>
            <p:spPr>
              <a:xfrm>
                <a:off x="8488393" y="5216554"/>
                <a:ext cx="865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/>
                  <a:t>+</a:t>
                </a:r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55B3A25F-8A72-436B-8A6F-78A884CD0FB0}"/>
                  </a:ext>
                </a:extLst>
              </p:cNvPr>
              <p:cNvSpPr txBox="1"/>
              <p:nvPr/>
            </p:nvSpPr>
            <p:spPr>
              <a:xfrm>
                <a:off x="5780489" y="4137102"/>
                <a:ext cx="86577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-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9E7D023-5FF0-4EB9-990C-1DB2AB5012AF}"/>
                  </a:ext>
                </a:extLst>
              </p:cNvPr>
              <p:cNvSpPr txBox="1"/>
              <p:nvPr/>
            </p:nvSpPr>
            <p:spPr>
              <a:xfrm>
                <a:off x="7573408" y="4110491"/>
                <a:ext cx="86577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: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58E5F46E-E5C6-4467-AAB5-EC5B6D7374E1}"/>
                  </a:ext>
                </a:extLst>
              </p:cNvPr>
              <p:cNvSpPr txBox="1"/>
              <p:nvPr/>
            </p:nvSpPr>
            <p:spPr>
              <a:xfrm>
                <a:off x="8488393" y="4127962"/>
                <a:ext cx="86577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: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18C9DCB-3738-4CBA-90AF-C5CBD98EB3AF}"/>
                  </a:ext>
                </a:extLst>
              </p:cNvPr>
              <p:cNvSpPr txBox="1"/>
              <p:nvPr/>
            </p:nvSpPr>
            <p:spPr>
              <a:xfrm>
                <a:off x="4034250" y="5377476"/>
                <a:ext cx="1465630" cy="84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33" b="1" dirty="0"/>
                  <a:t>Open Location Code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F062719-6B38-4E37-A4EC-4590ED7A8174}"/>
                  </a:ext>
                </a:extLst>
              </p:cNvPr>
              <p:cNvSpPr txBox="1"/>
              <p:nvPr/>
            </p:nvSpPr>
            <p:spPr>
              <a:xfrm>
                <a:off x="4117215" y="3970469"/>
                <a:ext cx="1534139" cy="59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33" b="1" dirty="0"/>
                  <a:t>Calendrier grégorien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4788ED4-EFF7-4196-BB2E-1334523F1F26}"/>
              </a:ext>
            </a:extLst>
          </p:cNvPr>
          <p:cNvGrpSpPr/>
          <p:nvPr/>
        </p:nvGrpSpPr>
        <p:grpSpPr>
          <a:xfrm>
            <a:off x="5485235" y="4342638"/>
            <a:ext cx="6598448" cy="2185214"/>
            <a:chOff x="3911210" y="4485352"/>
            <a:chExt cx="6815933" cy="218521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44B37C3-2271-409A-B03E-75F7409D42B8}"/>
                </a:ext>
              </a:extLst>
            </p:cNvPr>
            <p:cNvSpPr txBox="1"/>
            <p:nvPr/>
          </p:nvSpPr>
          <p:spPr>
            <a:xfrm>
              <a:off x="4493323" y="4485352"/>
              <a:ext cx="623382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Point : </a:t>
              </a:r>
              <a:r>
                <a:rPr lang="fr-FR" sz="1600" dirty="0"/>
                <a:t>			[2.35, 48.87]</a:t>
              </a:r>
            </a:p>
            <a:p>
              <a:endParaRPr lang="fr-FR" sz="1600" dirty="0"/>
            </a:p>
            <a:p>
              <a:r>
                <a:rPr lang="fr-FR" dirty="0" err="1"/>
                <a:t>MultiPoint</a:t>
              </a:r>
              <a:r>
                <a:rPr lang="fr-FR" dirty="0"/>
                <a:t> : </a:t>
              </a:r>
              <a:r>
                <a:rPr lang="fr-FR" sz="1600" dirty="0"/>
                <a:t>		[ [2.35, 48.87], [4.83, 45.76] ]</a:t>
              </a:r>
            </a:p>
            <a:p>
              <a:endParaRPr lang="fr-FR" sz="1600" dirty="0"/>
            </a:p>
            <a:p>
              <a:r>
                <a:rPr lang="fr-FR" dirty="0" err="1"/>
                <a:t>Polygon</a:t>
              </a:r>
              <a:r>
                <a:rPr lang="fr-FR" dirty="0"/>
                <a:t> :  </a:t>
              </a:r>
              <a:r>
                <a:rPr lang="fr-FR" sz="1600" dirty="0"/>
                <a:t>		[ [ [30,10],[40,40],[20,40],[10,20],[30,10] ] ] </a:t>
              </a:r>
            </a:p>
            <a:p>
              <a:endParaRPr lang="fr-FR" sz="1600" dirty="0"/>
            </a:p>
            <a:p>
              <a:r>
                <a:rPr lang="fr-FR" dirty="0" err="1"/>
                <a:t>MultiPolygon</a:t>
              </a:r>
              <a:r>
                <a:rPr lang="fr-FR" dirty="0"/>
                <a:t> : </a:t>
              </a:r>
              <a:r>
                <a:rPr lang="fr-FR" sz="1600" dirty="0"/>
                <a:t>	[ [ [ [30,20],[45,40],[10,40],[30,20] ] ], </a:t>
              </a:r>
            </a:p>
            <a:p>
              <a:r>
                <a:rPr lang="fr-FR" sz="1600" dirty="0"/>
                <a:t>        		       		  [ [ [15,5],[40,10],[10,20],[5,10],[15,5] ] ] ]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5D90AD3-886C-4F7D-A56C-7750CF098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1210" y="4485352"/>
              <a:ext cx="471350" cy="467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2FECCB0-38EF-420B-A65E-8346E53FD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54" y="5043341"/>
              <a:ext cx="446988" cy="443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A2D156D-9896-4258-9BD6-1C817CC7B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54" y="5576968"/>
              <a:ext cx="485775" cy="482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650D3B65-234F-4A97-ACD6-2FC47CDE8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061" y="6141724"/>
              <a:ext cx="485775" cy="482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32443AA1-EF97-4C15-8826-CDB85C1DBDD9}"/>
              </a:ext>
            </a:extLst>
          </p:cNvPr>
          <p:cNvSpPr txBox="1"/>
          <p:nvPr/>
        </p:nvSpPr>
        <p:spPr>
          <a:xfrm>
            <a:off x="1620636" y="4342638"/>
            <a:ext cx="39526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: </a:t>
            </a:r>
            <a:r>
              <a:rPr lang="fr-FR" sz="1600" dirty="0"/>
              <a:t>			d1 </a:t>
            </a:r>
            <a:r>
              <a:rPr lang="fr-FR" sz="1100" dirty="0"/>
              <a:t>(2021-11-24T10:43:20)</a:t>
            </a:r>
            <a:endParaRPr lang="fr-FR" sz="1600" dirty="0"/>
          </a:p>
          <a:p>
            <a:endParaRPr lang="fr-FR" sz="1600" dirty="0"/>
          </a:p>
          <a:p>
            <a:r>
              <a:rPr lang="fr-FR" dirty="0" err="1"/>
              <a:t>MultiDate</a:t>
            </a:r>
            <a:r>
              <a:rPr lang="fr-FR" dirty="0"/>
              <a:t> : </a:t>
            </a:r>
            <a:r>
              <a:rPr lang="fr-FR" sz="1600" dirty="0"/>
              <a:t>		[d1, d2]</a:t>
            </a:r>
          </a:p>
          <a:p>
            <a:endParaRPr lang="fr-FR" sz="1600" dirty="0"/>
          </a:p>
          <a:p>
            <a:r>
              <a:rPr lang="fr-FR" dirty="0" err="1"/>
              <a:t>Interval</a:t>
            </a:r>
            <a:r>
              <a:rPr lang="fr-FR" dirty="0"/>
              <a:t>  : 		</a:t>
            </a:r>
            <a:r>
              <a:rPr lang="fr-FR" sz="1600" dirty="0"/>
              <a:t>[ [d1,d2] ]</a:t>
            </a:r>
            <a:endParaRPr lang="fr-FR" dirty="0"/>
          </a:p>
          <a:p>
            <a:endParaRPr lang="fr-FR" sz="1600" dirty="0"/>
          </a:p>
          <a:p>
            <a:r>
              <a:rPr lang="fr-FR" dirty="0" err="1"/>
              <a:t>MultiInterval</a:t>
            </a:r>
            <a:r>
              <a:rPr lang="fr-FR" dirty="0"/>
              <a:t> : 	</a:t>
            </a:r>
            <a:r>
              <a:rPr lang="fr-FR" sz="1600" dirty="0"/>
              <a:t>[ [ [d1,d2],</a:t>
            </a:r>
          </a:p>
          <a:p>
            <a:r>
              <a:rPr lang="fr-FR" sz="1600" dirty="0"/>
              <a:t>				  [ [d3,d4] ] ]</a:t>
            </a: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601C9921-8A9A-415C-850C-E2F39775166E}"/>
              </a:ext>
            </a:extLst>
          </p:cNvPr>
          <p:cNvGrpSpPr/>
          <p:nvPr/>
        </p:nvGrpSpPr>
        <p:grpSpPr>
          <a:xfrm>
            <a:off x="862757" y="4342638"/>
            <a:ext cx="635751" cy="620196"/>
            <a:chOff x="886120" y="1253765"/>
            <a:chExt cx="2538500" cy="145475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6821A2F-1B77-42B9-91D9-2A3520F7C785}"/>
                </a:ext>
              </a:extLst>
            </p:cNvPr>
            <p:cNvSpPr/>
            <p:nvPr/>
          </p:nvSpPr>
          <p:spPr>
            <a:xfrm>
              <a:off x="886120" y="1253765"/>
              <a:ext cx="2538500" cy="8107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59B5EA56-5C26-40CF-BC40-47A83FE598F7}"/>
                </a:ext>
              </a:extLst>
            </p:cNvPr>
            <p:cNvCxnSpPr>
              <a:stCxn id="77" idx="1"/>
              <a:endCxn id="77" idx="3"/>
            </p:cNvCxnSpPr>
            <p:nvPr/>
          </p:nvCxnSpPr>
          <p:spPr>
            <a:xfrm>
              <a:off x="886120" y="1659118"/>
              <a:ext cx="25385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9C28D0-8320-408F-8612-F77BF25C55E7}"/>
                </a:ext>
              </a:extLst>
            </p:cNvPr>
            <p:cNvSpPr/>
            <p:nvPr/>
          </p:nvSpPr>
          <p:spPr>
            <a:xfrm>
              <a:off x="2045616" y="1397353"/>
              <a:ext cx="45719" cy="336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8362B989-753D-4E68-AC88-5C3E5F9E7659}"/>
                </a:ext>
              </a:extLst>
            </p:cNvPr>
            <p:cNvSpPr txBox="1"/>
            <p:nvPr/>
          </p:nvSpPr>
          <p:spPr>
            <a:xfrm>
              <a:off x="1813684" y="1695138"/>
              <a:ext cx="1599115" cy="101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d1</a:t>
              </a:r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5E30B23-DA2D-4816-B9A0-75EE35FC2246}"/>
              </a:ext>
            </a:extLst>
          </p:cNvPr>
          <p:cNvGrpSpPr/>
          <p:nvPr/>
        </p:nvGrpSpPr>
        <p:grpSpPr>
          <a:xfrm>
            <a:off x="895375" y="4955933"/>
            <a:ext cx="713811" cy="423448"/>
            <a:chOff x="886120" y="1253765"/>
            <a:chExt cx="1516399" cy="115484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BC149DC-40DA-4EDA-905C-8D07162FED6C}"/>
                </a:ext>
              </a:extLst>
            </p:cNvPr>
            <p:cNvSpPr/>
            <p:nvPr/>
          </p:nvSpPr>
          <p:spPr>
            <a:xfrm>
              <a:off x="886120" y="1253765"/>
              <a:ext cx="1236212" cy="8107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FA55DB8-1814-4B79-9EB2-39A2C83DA765}"/>
                </a:ext>
              </a:extLst>
            </p:cNvPr>
            <p:cNvCxnSpPr>
              <a:stCxn id="85" idx="1"/>
              <a:endCxn id="85" idx="3"/>
            </p:cNvCxnSpPr>
            <p:nvPr/>
          </p:nvCxnSpPr>
          <p:spPr>
            <a:xfrm>
              <a:off x="886120" y="1659118"/>
              <a:ext cx="12362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F7E8E09-A9FB-4C7D-BD18-E834004F957E}"/>
                </a:ext>
              </a:extLst>
            </p:cNvPr>
            <p:cNvSpPr/>
            <p:nvPr/>
          </p:nvSpPr>
          <p:spPr>
            <a:xfrm>
              <a:off x="1064280" y="1397353"/>
              <a:ext cx="22264" cy="336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87EF9398-5397-4ED7-9D18-55183969DB60}"/>
                </a:ext>
              </a:extLst>
            </p:cNvPr>
            <p:cNvSpPr txBox="1"/>
            <p:nvPr/>
          </p:nvSpPr>
          <p:spPr>
            <a:xfrm>
              <a:off x="951332" y="1695138"/>
              <a:ext cx="778745" cy="713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d1</a:t>
              </a:r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46219EFC-889E-4B0F-80B9-B5B409DC02D4}"/>
                </a:ext>
              </a:extLst>
            </p:cNvPr>
            <p:cNvSpPr txBox="1"/>
            <p:nvPr/>
          </p:nvSpPr>
          <p:spPr>
            <a:xfrm>
              <a:off x="1623774" y="1695138"/>
              <a:ext cx="778745" cy="713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d2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1B44D09-FE0A-48F0-9B4D-F90AF8C7587D}"/>
                </a:ext>
              </a:extLst>
            </p:cNvPr>
            <p:cNvSpPr/>
            <p:nvPr/>
          </p:nvSpPr>
          <p:spPr>
            <a:xfrm>
              <a:off x="1744579" y="1389496"/>
              <a:ext cx="22264" cy="336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051EB902-EA57-4F09-8756-533EB33776AF}"/>
              </a:ext>
            </a:extLst>
          </p:cNvPr>
          <p:cNvGrpSpPr/>
          <p:nvPr/>
        </p:nvGrpSpPr>
        <p:grpSpPr>
          <a:xfrm>
            <a:off x="895375" y="5470656"/>
            <a:ext cx="696983" cy="423449"/>
            <a:chOff x="886120" y="1253765"/>
            <a:chExt cx="1516399" cy="115484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7F533B5-11DB-42B3-BD01-CEAC0B20E185}"/>
                </a:ext>
              </a:extLst>
            </p:cNvPr>
            <p:cNvSpPr/>
            <p:nvPr/>
          </p:nvSpPr>
          <p:spPr>
            <a:xfrm>
              <a:off x="886120" y="1253765"/>
              <a:ext cx="1236212" cy="8107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CFEDE945-81E6-4130-B4D3-DDF2D3BD41EA}"/>
                </a:ext>
              </a:extLst>
            </p:cNvPr>
            <p:cNvCxnSpPr>
              <a:stCxn id="92" idx="1"/>
              <a:endCxn id="92" idx="3"/>
            </p:cNvCxnSpPr>
            <p:nvPr/>
          </p:nvCxnSpPr>
          <p:spPr>
            <a:xfrm>
              <a:off x="886120" y="1659118"/>
              <a:ext cx="12362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DD54A43D-5DDC-43B2-A6D9-BA7BC3BC414C}"/>
                </a:ext>
              </a:extLst>
            </p:cNvPr>
            <p:cNvSpPr txBox="1"/>
            <p:nvPr/>
          </p:nvSpPr>
          <p:spPr>
            <a:xfrm>
              <a:off x="951331" y="1695139"/>
              <a:ext cx="778745" cy="71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d1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44F4236E-A926-4764-82B4-DB69101B3973}"/>
                </a:ext>
              </a:extLst>
            </p:cNvPr>
            <p:cNvSpPr txBox="1"/>
            <p:nvPr/>
          </p:nvSpPr>
          <p:spPr>
            <a:xfrm>
              <a:off x="1623774" y="1695139"/>
              <a:ext cx="778745" cy="71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d2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4E964A7-534A-4FAA-ACC4-05762D53DF88}"/>
                </a:ext>
              </a:extLst>
            </p:cNvPr>
            <p:cNvSpPr/>
            <p:nvPr/>
          </p:nvSpPr>
          <p:spPr>
            <a:xfrm>
              <a:off x="1083927" y="1389496"/>
              <a:ext cx="682916" cy="336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665954A-1E4A-4663-9404-D98E051C92DF}"/>
              </a:ext>
            </a:extLst>
          </p:cNvPr>
          <p:cNvGrpSpPr/>
          <p:nvPr/>
        </p:nvGrpSpPr>
        <p:grpSpPr>
          <a:xfrm>
            <a:off x="786941" y="5976913"/>
            <a:ext cx="966448" cy="443740"/>
            <a:chOff x="734515" y="1253765"/>
            <a:chExt cx="1549640" cy="11787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D603C1-C249-4F0C-A0E9-027F0A64A747}"/>
                </a:ext>
              </a:extLst>
            </p:cNvPr>
            <p:cNvSpPr/>
            <p:nvPr/>
          </p:nvSpPr>
          <p:spPr>
            <a:xfrm>
              <a:off x="886120" y="1253765"/>
              <a:ext cx="1236212" cy="8107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3BDB24-C252-4AE8-ABD8-37EA35AF1E6F}"/>
                </a:ext>
              </a:extLst>
            </p:cNvPr>
            <p:cNvCxnSpPr>
              <a:stCxn id="9" idx="1"/>
              <a:endCxn id="9" idx="3"/>
            </p:cNvCxnSpPr>
            <p:nvPr/>
          </p:nvCxnSpPr>
          <p:spPr>
            <a:xfrm>
              <a:off x="886120" y="1659118"/>
              <a:ext cx="12362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C8BFDC6-61D7-45E4-81FA-D01F1A52E243}"/>
                </a:ext>
              </a:extLst>
            </p:cNvPr>
            <p:cNvSpPr txBox="1"/>
            <p:nvPr/>
          </p:nvSpPr>
          <p:spPr>
            <a:xfrm>
              <a:off x="734515" y="1695138"/>
              <a:ext cx="538104" cy="490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/>
                <a:t>d1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43621720-4814-466C-B372-5EB063A27C5F}"/>
                </a:ext>
              </a:extLst>
            </p:cNvPr>
            <p:cNvSpPr txBox="1"/>
            <p:nvPr/>
          </p:nvSpPr>
          <p:spPr>
            <a:xfrm>
              <a:off x="1124150" y="1695138"/>
              <a:ext cx="498560" cy="73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/>
                <a:t>d2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2780D2-E0C9-47EB-9337-83516E41E3B2}"/>
                </a:ext>
              </a:extLst>
            </p:cNvPr>
            <p:cNvSpPr/>
            <p:nvPr/>
          </p:nvSpPr>
          <p:spPr>
            <a:xfrm>
              <a:off x="980230" y="1389496"/>
              <a:ext cx="464552" cy="336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EB548D9-27E4-4430-9312-4A571F3AFAAF}"/>
                </a:ext>
              </a:extLst>
            </p:cNvPr>
            <p:cNvSpPr/>
            <p:nvPr/>
          </p:nvSpPr>
          <p:spPr>
            <a:xfrm>
              <a:off x="1651105" y="1381638"/>
              <a:ext cx="360855" cy="336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1F20D5DC-C22E-4EE8-84B6-50EA1EEBA598}"/>
                </a:ext>
              </a:extLst>
            </p:cNvPr>
            <p:cNvSpPr txBox="1"/>
            <p:nvPr/>
          </p:nvSpPr>
          <p:spPr>
            <a:xfrm>
              <a:off x="1490229" y="1696708"/>
              <a:ext cx="538104" cy="490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/>
                <a:t>d3</a:t>
              </a:r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75223F91-C82F-42B8-B786-4EC821F9BF16}"/>
                </a:ext>
              </a:extLst>
            </p:cNvPr>
            <p:cNvSpPr txBox="1"/>
            <p:nvPr/>
          </p:nvSpPr>
          <p:spPr>
            <a:xfrm>
              <a:off x="1785595" y="1696708"/>
              <a:ext cx="498560" cy="73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/>
                <a:t>d4</a:t>
              </a:r>
            </a:p>
          </p:txBody>
        </p:sp>
      </p:grpSp>
      <p:sp>
        <p:nvSpPr>
          <p:cNvPr id="101" name="ZoneTexte 100">
            <a:extLst>
              <a:ext uri="{FF2B5EF4-FFF2-40B4-BE49-F238E27FC236}">
                <a16:creationId xmlns:a16="http://schemas.microsoft.com/office/drawing/2014/main" id="{DDA0D215-29C1-4667-A4B4-2269B2B2E175}"/>
              </a:ext>
            </a:extLst>
          </p:cNvPr>
          <p:cNvSpPr txBox="1"/>
          <p:nvPr/>
        </p:nvSpPr>
        <p:spPr>
          <a:xfrm>
            <a:off x="6940500" y="1493086"/>
            <a:ext cx="865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18849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74324"/>
            <a:ext cx="9794599" cy="957480"/>
          </a:xfrm>
        </p:spPr>
        <p:txBody>
          <a:bodyPr>
            <a:normAutofit/>
          </a:bodyPr>
          <a:lstStyle/>
          <a:p>
            <a:r>
              <a:rPr lang="fr-FR" dirty="0"/>
              <a:t>Modélisation – Instanciation (exemple)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17371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8BD078-4F87-4FA9-8E0B-4A989E421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35" y="1143000"/>
            <a:ext cx="10470178" cy="50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8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>
            <a:extLst>
              <a:ext uri="{FF2B5EF4-FFF2-40B4-BE49-F238E27FC236}">
                <a16:creationId xmlns:a16="http://schemas.microsoft.com/office/drawing/2014/main" id="{07928CBA-827E-4736-BFAB-388281020D31}"/>
              </a:ext>
            </a:extLst>
          </p:cNvPr>
          <p:cNvSpPr/>
          <p:nvPr/>
        </p:nvSpPr>
        <p:spPr>
          <a:xfrm>
            <a:off x="2441385" y="1404593"/>
            <a:ext cx="7145058" cy="45779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282FFB-6442-496F-8B79-C7DE8AA777D2}"/>
              </a:ext>
            </a:extLst>
          </p:cNvPr>
          <p:cNvSpPr/>
          <p:nvPr/>
        </p:nvSpPr>
        <p:spPr>
          <a:xfrm>
            <a:off x="4043839" y="1585263"/>
            <a:ext cx="3789331" cy="42590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74324"/>
            <a:ext cx="9794599" cy="957480"/>
          </a:xfrm>
        </p:spPr>
        <p:txBody>
          <a:bodyPr/>
          <a:lstStyle/>
          <a:p>
            <a:r>
              <a:rPr lang="fr-FR" dirty="0"/>
              <a:t>Modélisation - Structuration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17371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1DD4138-4AA2-47C9-8613-9D52C34B416C}"/>
              </a:ext>
            </a:extLst>
          </p:cNvPr>
          <p:cNvSpPr/>
          <p:nvPr/>
        </p:nvSpPr>
        <p:spPr>
          <a:xfrm>
            <a:off x="4486870" y="2875080"/>
            <a:ext cx="3110645" cy="16967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81DE309-327A-4A4B-AC92-E46C6136D102}"/>
              </a:ext>
            </a:extLst>
          </p:cNvPr>
          <p:cNvSpPr/>
          <p:nvPr/>
        </p:nvSpPr>
        <p:spPr>
          <a:xfrm>
            <a:off x="4882771" y="3280407"/>
            <a:ext cx="1097170" cy="377048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ESElement</a:t>
            </a:r>
            <a:endParaRPr lang="fr-FR" sz="1200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F7A4FD6-63B8-42E4-8BF0-F857345C9650}"/>
              </a:ext>
            </a:extLst>
          </p:cNvPr>
          <p:cNvSpPr/>
          <p:nvPr/>
        </p:nvSpPr>
        <p:spPr>
          <a:xfrm>
            <a:off x="6113871" y="3275712"/>
            <a:ext cx="1097170" cy="377048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ESSet</a:t>
            </a:r>
            <a:endParaRPr lang="fr-FR" sz="1200" b="1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AD2149D-831E-4379-AE91-9FA2C9FF66A2}"/>
              </a:ext>
            </a:extLst>
          </p:cNvPr>
          <p:cNvSpPr/>
          <p:nvPr/>
        </p:nvSpPr>
        <p:spPr>
          <a:xfrm>
            <a:off x="4887479" y="3751715"/>
            <a:ext cx="1097170" cy="377048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ESObject</a:t>
            </a:r>
            <a:endParaRPr lang="fr-FR" sz="1200" b="1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DC12D58-5CC5-4935-B95B-372BCD681D56}"/>
              </a:ext>
            </a:extLst>
          </p:cNvPr>
          <p:cNvSpPr/>
          <p:nvPr/>
        </p:nvSpPr>
        <p:spPr>
          <a:xfrm>
            <a:off x="6113871" y="3751715"/>
            <a:ext cx="1097170" cy="377048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ESObs</a:t>
            </a:r>
            <a:endParaRPr lang="fr-FR" sz="1200" b="1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D0D308A-8D75-4DBF-8FE9-979AF59E4ADC}"/>
              </a:ext>
            </a:extLst>
          </p:cNvPr>
          <p:cNvSpPr/>
          <p:nvPr/>
        </p:nvSpPr>
        <p:spPr>
          <a:xfrm>
            <a:off x="4466152" y="2427354"/>
            <a:ext cx="1097170" cy="377048"/>
          </a:xfrm>
          <a:prstGeom prst="roundRect">
            <a:avLst/>
          </a:prstGeom>
          <a:solidFill>
            <a:srgbClr val="00B05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Property</a:t>
            </a:r>
            <a:endParaRPr lang="fr-FR" sz="1200" b="1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22EAB9F-E3CF-4E7C-99A9-D03943589A24}"/>
              </a:ext>
            </a:extLst>
          </p:cNvPr>
          <p:cNvSpPr/>
          <p:nvPr/>
        </p:nvSpPr>
        <p:spPr>
          <a:xfrm>
            <a:off x="4486871" y="4637798"/>
            <a:ext cx="1097170" cy="377048"/>
          </a:xfrm>
          <a:prstGeom prst="roundRect">
            <a:avLst/>
          </a:prstGeom>
          <a:solidFill>
            <a:srgbClr val="00B05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Result</a:t>
            </a:r>
            <a:endParaRPr lang="fr-FR" sz="1200" b="1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5CC3DF3-7B9D-4416-B077-99C98EB790B3}"/>
              </a:ext>
            </a:extLst>
          </p:cNvPr>
          <p:cNvSpPr/>
          <p:nvPr/>
        </p:nvSpPr>
        <p:spPr>
          <a:xfrm>
            <a:off x="6218150" y="4633085"/>
            <a:ext cx="1097170" cy="377048"/>
          </a:xfrm>
          <a:prstGeom prst="roundRect">
            <a:avLst/>
          </a:prstGeom>
          <a:solidFill>
            <a:srgbClr val="00B05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Location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83EE320-1C53-4EE8-923D-C0D3F0A03314}"/>
              </a:ext>
            </a:extLst>
          </p:cNvPr>
          <p:cNvSpPr/>
          <p:nvPr/>
        </p:nvSpPr>
        <p:spPr>
          <a:xfrm>
            <a:off x="6244560" y="2427354"/>
            <a:ext cx="1097170" cy="377048"/>
          </a:xfrm>
          <a:prstGeom prst="roundRect">
            <a:avLst/>
          </a:prstGeom>
          <a:solidFill>
            <a:srgbClr val="00B05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Datation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A92D54A-5DBA-4C13-B13D-E404758C6793}"/>
              </a:ext>
            </a:extLst>
          </p:cNvPr>
          <p:cNvSpPr/>
          <p:nvPr/>
        </p:nvSpPr>
        <p:spPr>
          <a:xfrm>
            <a:off x="5389919" y="1847643"/>
            <a:ext cx="1255551" cy="377048"/>
          </a:xfrm>
          <a:prstGeom prst="roundRect">
            <a:avLst/>
          </a:prstGeom>
          <a:solidFill>
            <a:srgbClr val="00B05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Observation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B6E7E86-AF16-4BC6-94C3-3B12E94E2BE9}"/>
              </a:ext>
            </a:extLst>
          </p:cNvPr>
          <p:cNvSpPr/>
          <p:nvPr/>
        </p:nvSpPr>
        <p:spPr>
          <a:xfrm>
            <a:off x="2963755" y="2898664"/>
            <a:ext cx="1097170" cy="377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Parameter</a:t>
            </a:r>
            <a:endParaRPr lang="fr-FR" sz="1200" b="1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6F2B1FA-FE18-4047-8208-814B4269D2F0}"/>
              </a:ext>
            </a:extLst>
          </p:cNvPr>
          <p:cNvSpPr/>
          <p:nvPr/>
        </p:nvSpPr>
        <p:spPr>
          <a:xfrm>
            <a:off x="2904351" y="3940239"/>
            <a:ext cx="1097170" cy="377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ObsUsage</a:t>
            </a:r>
            <a:endParaRPr lang="fr-FR" sz="1200" b="1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A1317F5-A2BB-4E7E-AC4E-4BA938E9DF79}"/>
              </a:ext>
            </a:extLst>
          </p:cNvPr>
          <p:cNvSpPr/>
          <p:nvPr/>
        </p:nvSpPr>
        <p:spPr>
          <a:xfrm>
            <a:off x="7962391" y="2893926"/>
            <a:ext cx="1097170" cy="377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ResValue</a:t>
            </a:r>
            <a:endParaRPr lang="fr-FR" sz="1200" b="1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CF79DFC-26B2-4A1A-8E48-A264D1697A39}"/>
              </a:ext>
            </a:extLst>
          </p:cNvPr>
          <p:cNvSpPr/>
          <p:nvPr/>
        </p:nvSpPr>
        <p:spPr>
          <a:xfrm>
            <a:off x="5389919" y="5289788"/>
            <a:ext cx="1097170" cy="377048"/>
          </a:xfrm>
          <a:prstGeom prst="roundRect">
            <a:avLst/>
          </a:prstGeom>
          <a:solidFill>
            <a:srgbClr val="00B05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Process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289B55F-D0D7-46EB-B9DD-CC3888F6C321}"/>
              </a:ext>
            </a:extLst>
          </p:cNvPr>
          <p:cNvSpPr/>
          <p:nvPr/>
        </p:nvSpPr>
        <p:spPr>
          <a:xfrm>
            <a:off x="8013244" y="3940239"/>
            <a:ext cx="1097170" cy="377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/>
              <a:t>Functions</a:t>
            </a:r>
            <a:endParaRPr lang="fr-FR" sz="1200" b="1" dirty="0"/>
          </a:p>
        </p:txBody>
      </p:sp>
      <p:sp>
        <p:nvSpPr>
          <p:cNvPr id="24" name="Espace réservé du contenu 1">
            <a:extLst>
              <a:ext uri="{FF2B5EF4-FFF2-40B4-BE49-F238E27FC236}">
                <a16:creationId xmlns:a16="http://schemas.microsoft.com/office/drawing/2014/main" id="{ECD192E0-6649-43B2-992C-500D74143F7E}"/>
              </a:ext>
            </a:extLst>
          </p:cNvPr>
          <p:cNvSpPr txBox="1">
            <a:spLocks/>
          </p:cNvSpPr>
          <p:nvPr/>
        </p:nvSpPr>
        <p:spPr>
          <a:xfrm>
            <a:off x="546721" y="1673401"/>
            <a:ext cx="2815881" cy="1418483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14" dirty="0"/>
              <a:t> ex. </a:t>
            </a:r>
            <a:r>
              <a:rPr lang="fr-FR" sz="1814" dirty="0" err="1"/>
              <a:t>Parameter</a:t>
            </a:r>
            <a:r>
              <a:rPr lang="fr-FR" sz="1814" dirty="0"/>
              <a:t> </a:t>
            </a:r>
          </a:p>
          <a:p>
            <a:pPr lvl="1"/>
            <a:r>
              <a:rPr lang="fr-FR" sz="1452" dirty="0"/>
              <a:t>Conditions spécifiques</a:t>
            </a:r>
          </a:p>
          <a:p>
            <a:pPr lvl="1"/>
            <a:r>
              <a:rPr lang="fr-FR" sz="1452" dirty="0"/>
              <a:t>Identification</a:t>
            </a:r>
          </a:p>
        </p:txBody>
      </p:sp>
      <p:sp>
        <p:nvSpPr>
          <p:cNvPr id="25" name="Espace réservé du contenu 1">
            <a:extLst>
              <a:ext uri="{FF2B5EF4-FFF2-40B4-BE49-F238E27FC236}">
                <a16:creationId xmlns:a16="http://schemas.microsoft.com/office/drawing/2014/main" id="{9017AEB6-EF36-4340-A04A-AF920CD949AC}"/>
              </a:ext>
            </a:extLst>
          </p:cNvPr>
          <p:cNvSpPr txBox="1">
            <a:spLocks/>
          </p:cNvSpPr>
          <p:nvPr/>
        </p:nvSpPr>
        <p:spPr>
          <a:xfrm>
            <a:off x="554919" y="5135092"/>
            <a:ext cx="2815881" cy="1418483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14" dirty="0"/>
              <a:t> Ex. </a:t>
            </a:r>
            <a:r>
              <a:rPr lang="fr-FR" sz="1814" dirty="0" err="1"/>
              <a:t>ObsUsage</a:t>
            </a:r>
            <a:endParaRPr lang="fr-FR" sz="1814" dirty="0"/>
          </a:p>
          <a:p>
            <a:pPr lvl="1"/>
            <a:r>
              <a:rPr lang="fr-FR" sz="1452" dirty="0"/>
              <a:t>Mesures sur trajet</a:t>
            </a:r>
          </a:p>
          <a:p>
            <a:pPr lvl="1"/>
            <a:r>
              <a:rPr lang="fr-FR" sz="1452" dirty="0"/>
              <a:t>Grille géographique</a:t>
            </a:r>
          </a:p>
          <a:p>
            <a:pPr lvl="1"/>
            <a:r>
              <a:rPr lang="fr-FR" sz="1452" dirty="0" err="1"/>
              <a:t>Tracking</a:t>
            </a:r>
            <a:endParaRPr lang="fr-FR" sz="1452" dirty="0"/>
          </a:p>
        </p:txBody>
      </p:sp>
      <p:sp>
        <p:nvSpPr>
          <p:cNvPr id="26" name="Espace réservé du contenu 1">
            <a:extLst>
              <a:ext uri="{FF2B5EF4-FFF2-40B4-BE49-F238E27FC236}">
                <a16:creationId xmlns:a16="http://schemas.microsoft.com/office/drawing/2014/main" id="{FBCF91A4-C6FE-4FD7-A5E9-59F1A4A7889B}"/>
              </a:ext>
            </a:extLst>
          </p:cNvPr>
          <p:cNvSpPr txBox="1">
            <a:spLocks/>
          </p:cNvSpPr>
          <p:nvPr/>
        </p:nvSpPr>
        <p:spPr>
          <a:xfrm>
            <a:off x="9258588" y="1560280"/>
            <a:ext cx="2815881" cy="1418483"/>
          </a:xfrm>
          <a:prstGeom prst="rect">
            <a:avLst/>
          </a:prstGeom>
        </p:spPr>
        <p:txBody>
          <a:bodyPr vert="horz" lIns="104271" tIns="52135" rIns="104271" bIns="52135" rtlCol="0">
            <a:normAutofit fontScale="925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14" dirty="0"/>
              <a:t> Ex. </a:t>
            </a:r>
            <a:r>
              <a:rPr lang="fr-FR" sz="1814" dirty="0" err="1"/>
              <a:t>ResValue</a:t>
            </a:r>
            <a:endParaRPr lang="fr-FR" sz="1814" dirty="0"/>
          </a:p>
          <a:p>
            <a:pPr lvl="1"/>
            <a:r>
              <a:rPr lang="fr-FR" sz="1452" dirty="0"/>
              <a:t>Mesure simple</a:t>
            </a:r>
          </a:p>
          <a:p>
            <a:pPr lvl="1"/>
            <a:r>
              <a:rPr lang="fr-FR" sz="1452" dirty="0"/>
              <a:t>Niveau</a:t>
            </a:r>
          </a:p>
          <a:p>
            <a:pPr lvl="1"/>
            <a:r>
              <a:rPr lang="fr-FR" sz="1452" dirty="0"/>
              <a:t>Texte</a:t>
            </a:r>
          </a:p>
          <a:p>
            <a:pPr lvl="1"/>
            <a:r>
              <a:rPr lang="fr-FR" sz="1452" dirty="0"/>
              <a:t>Valeurs complexes</a:t>
            </a:r>
          </a:p>
        </p:txBody>
      </p:sp>
      <p:sp>
        <p:nvSpPr>
          <p:cNvPr id="27" name="Espace réservé du contenu 1">
            <a:extLst>
              <a:ext uri="{FF2B5EF4-FFF2-40B4-BE49-F238E27FC236}">
                <a16:creationId xmlns:a16="http://schemas.microsoft.com/office/drawing/2014/main" id="{89CAD482-A31E-4C75-BCF0-7FFE7379922A}"/>
              </a:ext>
            </a:extLst>
          </p:cNvPr>
          <p:cNvSpPr txBox="1">
            <a:spLocks/>
          </p:cNvSpPr>
          <p:nvPr/>
        </p:nvSpPr>
        <p:spPr>
          <a:xfrm>
            <a:off x="9214008" y="5010133"/>
            <a:ext cx="2815881" cy="1418483"/>
          </a:xfrm>
          <a:prstGeom prst="rect">
            <a:avLst/>
          </a:prstGeom>
        </p:spPr>
        <p:txBody>
          <a:bodyPr vert="horz" lIns="104271" tIns="52135" rIns="104271" bIns="52135" rtlCol="0">
            <a:normAutofit lnSpcReduction="1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14" dirty="0"/>
              <a:t> Ex. </a:t>
            </a:r>
            <a:r>
              <a:rPr lang="fr-FR" sz="1814" dirty="0" err="1"/>
              <a:t>Functions</a:t>
            </a:r>
            <a:endParaRPr lang="fr-FR" sz="1814" dirty="0"/>
          </a:p>
          <a:p>
            <a:pPr lvl="1"/>
            <a:r>
              <a:rPr lang="fr-FR" sz="1452" dirty="0"/>
              <a:t>Stockage</a:t>
            </a:r>
          </a:p>
          <a:p>
            <a:pPr lvl="1"/>
            <a:r>
              <a:rPr lang="fr-FR" sz="1452" dirty="0"/>
              <a:t>Visualisation</a:t>
            </a:r>
          </a:p>
          <a:p>
            <a:pPr lvl="1"/>
            <a:r>
              <a:rPr lang="fr-FR" sz="1452" dirty="0"/>
              <a:t>Calcul</a:t>
            </a:r>
          </a:p>
          <a:p>
            <a:pPr lvl="1"/>
            <a:r>
              <a:rPr lang="fr-FR" sz="1452" dirty="0"/>
              <a:t>Traitements</a:t>
            </a:r>
          </a:p>
        </p:txBody>
      </p:sp>
    </p:spTree>
    <p:extLst>
      <p:ext uri="{BB962C8B-B14F-4D97-AF65-F5344CB8AC3E}">
        <p14:creationId xmlns:p14="http://schemas.microsoft.com/office/powerpoint/2010/main" val="3882068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17" y="-226034"/>
            <a:ext cx="9794599" cy="1666210"/>
          </a:xfrm>
        </p:spPr>
        <p:txBody>
          <a:bodyPr/>
          <a:lstStyle/>
          <a:p>
            <a:r>
              <a:rPr lang="fr-FR" dirty="0"/>
              <a:t>Connecteurs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B1147-2BBA-4AA6-BB26-E43FAAB0D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437FB4F-942C-4067-84A6-97C41B6E5399}"/>
              </a:ext>
            </a:extLst>
          </p:cNvPr>
          <p:cNvSpPr txBox="1"/>
          <p:nvPr/>
        </p:nvSpPr>
        <p:spPr>
          <a:xfrm>
            <a:off x="3955727" y="7005565"/>
            <a:ext cx="1850220" cy="58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97" dirty="0"/>
              <a:t>Réseau de capteurs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85F1C352-4516-465F-A3DB-52FF8E01581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4893" y="1878902"/>
            <a:ext cx="1202459" cy="73734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8C4583EA-42C6-49EB-B9C7-8BCF7BC717DF}"/>
              </a:ext>
            </a:extLst>
          </p:cNvPr>
          <p:cNvCxnSpPr>
            <a:cxnSpLocks/>
          </p:cNvCxnSpPr>
          <p:nvPr/>
        </p:nvCxnSpPr>
        <p:spPr>
          <a:xfrm flipH="1">
            <a:off x="4617392" y="2181766"/>
            <a:ext cx="317594" cy="12609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que 66" descr="Papier">
            <a:extLst>
              <a:ext uri="{FF2B5EF4-FFF2-40B4-BE49-F238E27FC236}">
                <a16:creationId xmlns:a16="http://schemas.microsoft.com/office/drawing/2014/main" id="{2F8A1085-F821-42F4-AAAB-21E5E65249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8824" y="1952811"/>
            <a:ext cx="495414" cy="495414"/>
          </a:xfrm>
          <a:prstGeom prst="rect">
            <a:avLst/>
          </a:prstGeom>
        </p:spPr>
      </p:pic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6B88504-DD80-43CB-8682-13594D82822A}"/>
              </a:ext>
            </a:extLst>
          </p:cNvPr>
          <p:cNvSpPr/>
          <p:nvPr/>
        </p:nvSpPr>
        <p:spPr>
          <a:xfrm>
            <a:off x="2584487" y="1925269"/>
            <a:ext cx="478832" cy="58393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53" dirty="0"/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EFAAF0F1-DD76-4EA3-8B1D-7AFC60B2BC6B}"/>
              </a:ext>
            </a:extLst>
          </p:cNvPr>
          <p:cNvCxnSpPr>
            <a:cxnSpLocks/>
          </p:cNvCxnSpPr>
          <p:nvPr/>
        </p:nvCxnSpPr>
        <p:spPr>
          <a:xfrm flipH="1">
            <a:off x="3046254" y="2211395"/>
            <a:ext cx="317594" cy="12609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 84">
            <a:extLst>
              <a:ext uri="{FF2B5EF4-FFF2-40B4-BE49-F238E27FC236}">
                <a16:creationId xmlns:a16="http://schemas.microsoft.com/office/drawing/2014/main" id="{A33A3F5B-336E-42D6-B903-E1E4C70378D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4892" y="3812364"/>
            <a:ext cx="1161335" cy="7121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EC62F9F-6E24-49A5-88A3-B16822F352F7}"/>
              </a:ext>
            </a:extLst>
          </p:cNvPr>
          <p:cNvSpPr/>
          <p:nvPr/>
        </p:nvSpPr>
        <p:spPr>
          <a:xfrm rot="5400000">
            <a:off x="1480541" y="3261852"/>
            <a:ext cx="497772" cy="24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53"/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456AD521-A4F2-4528-A55C-AB65F82D22F8}"/>
              </a:ext>
            </a:extLst>
          </p:cNvPr>
          <p:cNvCxnSpPr>
            <a:cxnSpLocks/>
          </p:cNvCxnSpPr>
          <p:nvPr/>
        </p:nvCxnSpPr>
        <p:spPr>
          <a:xfrm flipH="1">
            <a:off x="1293100" y="3383077"/>
            <a:ext cx="317594" cy="12609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3865DB51-9FA6-4DCD-BBC6-8761F606B8A2}"/>
              </a:ext>
            </a:extLst>
          </p:cNvPr>
          <p:cNvSpPr txBox="1"/>
          <p:nvPr/>
        </p:nvSpPr>
        <p:spPr>
          <a:xfrm>
            <a:off x="2086979" y="3162842"/>
            <a:ext cx="2104051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b="1" dirty="0"/>
              <a:t>Connecteur sortie</a:t>
            </a:r>
          </a:p>
        </p:txBody>
      </p:sp>
      <p:pic>
        <p:nvPicPr>
          <p:cNvPr id="72" name="Graphique 71" descr="Papier">
            <a:extLst>
              <a:ext uri="{FF2B5EF4-FFF2-40B4-BE49-F238E27FC236}">
                <a16:creationId xmlns:a16="http://schemas.microsoft.com/office/drawing/2014/main" id="{1EB330EA-6388-47FC-8940-FEDA5D9C44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7769" y="3982241"/>
            <a:ext cx="495414" cy="495414"/>
          </a:xfrm>
          <a:prstGeom prst="rect">
            <a:avLst/>
          </a:prstGeom>
        </p:spPr>
      </p:pic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DDDCBE95-1FED-4999-9C79-36860D7D4D4E}"/>
              </a:ext>
            </a:extLst>
          </p:cNvPr>
          <p:cNvCxnSpPr>
            <a:cxnSpLocks/>
          </p:cNvCxnSpPr>
          <p:nvPr/>
        </p:nvCxnSpPr>
        <p:spPr>
          <a:xfrm flipH="1">
            <a:off x="3048035" y="4189316"/>
            <a:ext cx="317594" cy="12609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E797B1A7-D18E-4ED6-860B-ADD4F33EC445}"/>
              </a:ext>
            </a:extLst>
          </p:cNvPr>
          <p:cNvSpPr/>
          <p:nvPr/>
        </p:nvSpPr>
        <p:spPr>
          <a:xfrm>
            <a:off x="4853821" y="3876459"/>
            <a:ext cx="478832" cy="58393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53" dirty="0"/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866E82BE-B1B4-4100-BF20-22AB3754A99D}"/>
              </a:ext>
            </a:extLst>
          </p:cNvPr>
          <p:cNvCxnSpPr>
            <a:cxnSpLocks/>
            <a:stCxn id="82" idx="1"/>
            <a:endCxn id="85" idx="3"/>
          </p:cNvCxnSpPr>
          <p:nvPr/>
        </p:nvCxnSpPr>
        <p:spPr>
          <a:xfrm flipH="1">
            <a:off x="4536227" y="4168428"/>
            <a:ext cx="317594" cy="0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152FDDD-A1D6-4593-B639-627C8C7C1B2F}"/>
              </a:ext>
            </a:extLst>
          </p:cNvPr>
          <p:cNvSpPr/>
          <p:nvPr/>
        </p:nvSpPr>
        <p:spPr>
          <a:xfrm rot="5400000">
            <a:off x="1174542" y="1306481"/>
            <a:ext cx="497772" cy="24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53"/>
          </a:p>
        </p:txBody>
      </p: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51462D0F-C02F-4DFE-A39B-0FBCECE9EC4F}"/>
              </a:ext>
            </a:extLst>
          </p:cNvPr>
          <p:cNvCxnSpPr>
            <a:cxnSpLocks/>
          </p:cNvCxnSpPr>
          <p:nvPr/>
        </p:nvCxnSpPr>
        <p:spPr>
          <a:xfrm flipH="1">
            <a:off x="1533057" y="1427706"/>
            <a:ext cx="317594" cy="12609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D26B740-54E1-401F-94C2-A33B710F4D3D}"/>
              </a:ext>
            </a:extLst>
          </p:cNvPr>
          <p:cNvSpPr txBox="1"/>
          <p:nvPr/>
        </p:nvSpPr>
        <p:spPr>
          <a:xfrm>
            <a:off x="2086979" y="1223742"/>
            <a:ext cx="2104051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b="1" dirty="0"/>
              <a:t>Connecteur entrée</a:t>
            </a:r>
          </a:p>
        </p:txBody>
      </p:sp>
      <p:pic>
        <p:nvPicPr>
          <p:cNvPr id="105" name="Image 104">
            <a:extLst>
              <a:ext uri="{FF2B5EF4-FFF2-40B4-BE49-F238E27FC236}">
                <a16:creationId xmlns:a16="http://schemas.microsoft.com/office/drawing/2014/main" id="{BB73B65F-594E-4043-8697-7451558CC7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016" y="5630474"/>
            <a:ext cx="1161335" cy="7121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149F1E2D-8CF7-4CAA-A73A-B033128ED087}"/>
              </a:ext>
            </a:extLst>
          </p:cNvPr>
          <p:cNvSpPr/>
          <p:nvPr/>
        </p:nvSpPr>
        <p:spPr>
          <a:xfrm rot="5400000">
            <a:off x="1521665" y="5079962"/>
            <a:ext cx="497772" cy="24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53"/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EDE63D1C-4F5F-4126-9679-EDD21C6722BB}"/>
              </a:ext>
            </a:extLst>
          </p:cNvPr>
          <p:cNvCxnSpPr>
            <a:cxnSpLocks/>
          </p:cNvCxnSpPr>
          <p:nvPr/>
        </p:nvCxnSpPr>
        <p:spPr>
          <a:xfrm flipH="1">
            <a:off x="1334224" y="5201187"/>
            <a:ext cx="317594" cy="12609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ECE660C-E7A3-4941-A33F-0E192B16ECDA}"/>
              </a:ext>
            </a:extLst>
          </p:cNvPr>
          <p:cNvSpPr txBox="1"/>
          <p:nvPr/>
        </p:nvSpPr>
        <p:spPr>
          <a:xfrm>
            <a:off x="2086979" y="4980952"/>
            <a:ext cx="24676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b="1" dirty="0"/>
              <a:t>Connecteur d’entrée-sortie</a:t>
            </a:r>
          </a:p>
        </p:txBody>
      </p: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631BE170-B79E-4D81-B3E5-7AE56ACE1306}"/>
              </a:ext>
            </a:extLst>
          </p:cNvPr>
          <p:cNvCxnSpPr>
            <a:cxnSpLocks/>
          </p:cNvCxnSpPr>
          <p:nvPr/>
        </p:nvCxnSpPr>
        <p:spPr>
          <a:xfrm flipH="1">
            <a:off x="3089159" y="6007426"/>
            <a:ext cx="317594" cy="12609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E718B532-D654-4280-B4D1-63CED88111A4}"/>
              </a:ext>
            </a:extLst>
          </p:cNvPr>
          <p:cNvSpPr/>
          <p:nvPr/>
        </p:nvSpPr>
        <p:spPr>
          <a:xfrm>
            <a:off x="4894946" y="5694568"/>
            <a:ext cx="478832" cy="58393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53" dirty="0"/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CF62A6BB-6793-47E1-8DB5-77ECF64EE57C}"/>
              </a:ext>
            </a:extLst>
          </p:cNvPr>
          <p:cNvCxnSpPr>
            <a:cxnSpLocks/>
            <a:stCxn id="113" idx="1"/>
            <a:endCxn id="105" idx="3"/>
          </p:cNvCxnSpPr>
          <p:nvPr/>
        </p:nvCxnSpPr>
        <p:spPr>
          <a:xfrm flipH="1">
            <a:off x="4577351" y="5986538"/>
            <a:ext cx="317594" cy="0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16AEAF-913D-4BAA-B6F1-50D9B5F09EEC}"/>
              </a:ext>
            </a:extLst>
          </p:cNvPr>
          <p:cNvSpPr/>
          <p:nvPr/>
        </p:nvSpPr>
        <p:spPr>
          <a:xfrm rot="5400000">
            <a:off x="960177" y="5092571"/>
            <a:ext cx="497772" cy="24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53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CEE4D492-BF38-402A-82EF-1848D2D8BFEF}"/>
              </a:ext>
            </a:extLst>
          </p:cNvPr>
          <p:cNvSpPr/>
          <p:nvPr/>
        </p:nvSpPr>
        <p:spPr>
          <a:xfrm>
            <a:off x="2616186" y="5728064"/>
            <a:ext cx="478832" cy="58393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53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F106EDBD-0467-4DAA-A2D8-ABBC077AF164}"/>
              </a:ext>
            </a:extLst>
          </p:cNvPr>
          <p:cNvSpPr/>
          <p:nvPr/>
        </p:nvSpPr>
        <p:spPr>
          <a:xfrm>
            <a:off x="7783988" y="1820627"/>
            <a:ext cx="359851" cy="39798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53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8AFB1B9-1F88-437E-AF36-29A33D2AF24A}"/>
              </a:ext>
            </a:extLst>
          </p:cNvPr>
          <p:cNvSpPr txBox="1"/>
          <p:nvPr/>
        </p:nvSpPr>
        <p:spPr>
          <a:xfrm>
            <a:off x="8456303" y="1873150"/>
            <a:ext cx="3504013" cy="109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dirty="0"/>
              <a:t>Infrastructure cliente</a:t>
            </a:r>
          </a:p>
          <a:p>
            <a:pPr marL="674004" lvl="1" indent="-259232">
              <a:buFont typeface="Arial" panose="020B0604020202020204" pitchFamily="34" charset="0"/>
              <a:buChar char="•"/>
            </a:pPr>
            <a:r>
              <a:rPr lang="fr-FR" sz="1633" dirty="0"/>
              <a:t>Langage</a:t>
            </a:r>
          </a:p>
          <a:p>
            <a:pPr marL="674004" lvl="1" indent="-259232">
              <a:buFont typeface="Arial" panose="020B0604020202020204" pitchFamily="34" charset="0"/>
              <a:buChar char="•"/>
            </a:pPr>
            <a:r>
              <a:rPr lang="fr-FR" sz="1633" dirty="0"/>
              <a:t>API</a:t>
            </a:r>
          </a:p>
          <a:p>
            <a:pPr marL="674004" lvl="1" indent="-259232">
              <a:buFont typeface="Arial" panose="020B0604020202020204" pitchFamily="34" charset="0"/>
              <a:buChar char="•"/>
            </a:pPr>
            <a:r>
              <a:rPr lang="fr-FR" sz="1633" dirty="0"/>
              <a:t>Matériel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444488B6-07CD-4AE0-8B08-2E13A89DBDC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2078" y="3229872"/>
            <a:ext cx="903671" cy="50254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2BD9E205-8DA8-4E5C-ADE7-F4C5E40235AD}"/>
              </a:ext>
            </a:extLst>
          </p:cNvPr>
          <p:cNvSpPr txBox="1"/>
          <p:nvPr/>
        </p:nvSpPr>
        <p:spPr>
          <a:xfrm>
            <a:off x="8456304" y="3334717"/>
            <a:ext cx="3267012" cy="109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dirty="0"/>
              <a:t>Bibliothèque interne</a:t>
            </a:r>
          </a:p>
          <a:p>
            <a:pPr marL="674004" lvl="1" indent="-259232">
              <a:buFont typeface="Arial" panose="020B0604020202020204" pitchFamily="34" charset="0"/>
              <a:buChar char="•"/>
            </a:pPr>
            <a:r>
              <a:rPr lang="fr-FR" sz="1633" dirty="0"/>
              <a:t>Standard objet</a:t>
            </a:r>
          </a:p>
          <a:p>
            <a:pPr marL="674004" lvl="1" indent="-259232">
              <a:buFont typeface="Arial" panose="020B0604020202020204" pitchFamily="34" charset="0"/>
              <a:buChar char="•"/>
            </a:pPr>
            <a:r>
              <a:rPr lang="fr-FR" sz="1633" dirty="0"/>
              <a:t>Traitements</a:t>
            </a:r>
          </a:p>
          <a:p>
            <a:pPr marL="674004" lvl="1" indent="-259232">
              <a:buFont typeface="Arial" panose="020B0604020202020204" pitchFamily="34" charset="0"/>
              <a:buChar char="•"/>
            </a:pPr>
            <a:r>
              <a:rPr lang="fr-FR" sz="1633" dirty="0"/>
              <a:t>API et interfaces</a:t>
            </a:r>
          </a:p>
        </p:txBody>
      </p:sp>
      <p:pic>
        <p:nvPicPr>
          <p:cNvPr id="45" name="Graphique 44" descr="Papier">
            <a:extLst>
              <a:ext uri="{FF2B5EF4-FFF2-40B4-BE49-F238E27FC236}">
                <a16:creationId xmlns:a16="http://schemas.microsoft.com/office/drawing/2014/main" id="{A29E7953-BFA9-47D5-AC2A-F9EA0272AB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7758" y="4666914"/>
            <a:ext cx="372313" cy="337651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00CE1082-5A17-47F1-BFB5-C4A8E7D4CC7D}"/>
              </a:ext>
            </a:extLst>
          </p:cNvPr>
          <p:cNvSpPr txBox="1"/>
          <p:nvPr/>
        </p:nvSpPr>
        <p:spPr>
          <a:xfrm>
            <a:off x="8456304" y="4715994"/>
            <a:ext cx="3583013" cy="1348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dirty="0"/>
              <a:t>Formats de données</a:t>
            </a:r>
          </a:p>
          <a:p>
            <a:pPr marL="674004" lvl="1" indent="-259232">
              <a:buFont typeface="Arial" panose="020B0604020202020204" pitchFamily="34" charset="0"/>
              <a:buChar char="•"/>
            </a:pPr>
            <a:r>
              <a:rPr lang="fr-FR" sz="1633" dirty="0"/>
              <a:t>Binaire (</a:t>
            </a:r>
            <a:r>
              <a:rPr lang="fr-FR" sz="1633" dirty="0" err="1"/>
              <a:t>payload</a:t>
            </a:r>
            <a:r>
              <a:rPr lang="fr-FR" sz="1633" dirty="0"/>
              <a:t>, BLE)</a:t>
            </a:r>
          </a:p>
          <a:p>
            <a:pPr marL="674004" lvl="1" indent="-259232">
              <a:buFont typeface="Arial" panose="020B0604020202020204" pitchFamily="34" charset="0"/>
              <a:buChar char="•"/>
            </a:pPr>
            <a:r>
              <a:rPr lang="fr-FR" sz="1633" dirty="0"/>
              <a:t>Texte (JSON, </a:t>
            </a:r>
            <a:r>
              <a:rPr lang="fr-FR" sz="1633" dirty="0" err="1"/>
              <a:t>geoJSON</a:t>
            </a:r>
            <a:r>
              <a:rPr lang="fr-FR" sz="1633" dirty="0"/>
              <a:t>)</a:t>
            </a:r>
          </a:p>
          <a:p>
            <a:pPr marL="674004" lvl="1" indent="-259232">
              <a:buFont typeface="Arial" panose="020B0604020202020204" pitchFamily="34" charset="0"/>
              <a:buChar char="•"/>
            </a:pPr>
            <a:r>
              <a:rPr lang="fr-FR" sz="1633" dirty="0"/>
              <a:t>Fichiers (TIFF, </a:t>
            </a:r>
            <a:r>
              <a:rPr lang="fr-FR" sz="1633" dirty="0" err="1"/>
              <a:t>geoTIFF</a:t>
            </a:r>
            <a:r>
              <a:rPr lang="fr-FR" sz="1633" dirty="0"/>
              <a:t>)</a:t>
            </a:r>
          </a:p>
          <a:p>
            <a:pPr marL="674004" lvl="1" indent="-259232">
              <a:buFont typeface="Arial" panose="020B0604020202020204" pitchFamily="34" charset="0"/>
              <a:buChar char="•"/>
            </a:pPr>
            <a:endParaRPr lang="fr-FR" sz="1633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E20A1FD5-8537-41E4-BC9F-06A89167F97E}"/>
              </a:ext>
            </a:extLst>
          </p:cNvPr>
          <p:cNvSpPr/>
          <p:nvPr/>
        </p:nvSpPr>
        <p:spPr>
          <a:xfrm>
            <a:off x="7322123" y="988996"/>
            <a:ext cx="4638193" cy="4978290"/>
          </a:xfrm>
          <a:prstGeom prst="roundRect">
            <a:avLst/>
          </a:prstGeom>
          <a:solidFill>
            <a:srgbClr val="00B05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AEF712-D2B2-41FE-935D-E78867A96D6A}"/>
              </a:ext>
            </a:extLst>
          </p:cNvPr>
          <p:cNvSpPr txBox="1"/>
          <p:nvPr/>
        </p:nvSpPr>
        <p:spPr>
          <a:xfrm>
            <a:off x="7443249" y="1132365"/>
            <a:ext cx="1327060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14" b="1" dirty="0"/>
              <a:t>Légende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30DD4473-9229-4A59-9C4C-E3ECFF2BB674}"/>
              </a:ext>
            </a:extLst>
          </p:cNvPr>
          <p:cNvSpPr/>
          <p:nvPr/>
        </p:nvSpPr>
        <p:spPr>
          <a:xfrm>
            <a:off x="860289" y="2875134"/>
            <a:ext cx="5763952" cy="1805176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565052C-1276-43D0-A612-A339DE7A7AAB}"/>
              </a:ext>
            </a:extLst>
          </p:cNvPr>
          <p:cNvSpPr/>
          <p:nvPr/>
        </p:nvSpPr>
        <p:spPr>
          <a:xfrm>
            <a:off x="870161" y="4781025"/>
            <a:ext cx="5763952" cy="1805176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2140E4C-EAB7-4817-9D66-A5E09CC1C990}"/>
              </a:ext>
            </a:extLst>
          </p:cNvPr>
          <p:cNvSpPr/>
          <p:nvPr/>
        </p:nvSpPr>
        <p:spPr>
          <a:xfrm>
            <a:off x="860292" y="988996"/>
            <a:ext cx="5763952" cy="1805176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/>
          </a:p>
        </p:txBody>
      </p:sp>
    </p:spTree>
    <p:extLst>
      <p:ext uri="{BB962C8B-B14F-4D97-AF65-F5344CB8AC3E}">
        <p14:creationId xmlns:p14="http://schemas.microsoft.com/office/powerpoint/2010/main" val="1730856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 descr="Enveloppe">
            <a:extLst>
              <a:ext uri="{FF2B5EF4-FFF2-40B4-BE49-F238E27FC236}">
                <a16:creationId xmlns:a16="http://schemas.microsoft.com/office/drawing/2014/main" id="{568601BA-9525-44C6-97A1-8DAD0FDE6F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1140" y="2871283"/>
            <a:ext cx="554063" cy="55406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C32480CB-1634-47A8-A371-D531FEF1C77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9558" y="2972340"/>
            <a:ext cx="420787" cy="378616"/>
          </a:xfrm>
          <a:prstGeom prst="rect">
            <a:avLst/>
          </a:prstGeom>
        </p:spPr>
      </p:pic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2B821E0B-7A73-42BC-9D26-41A0DCB6170B}"/>
              </a:ext>
            </a:extLst>
          </p:cNvPr>
          <p:cNvSpPr/>
          <p:nvPr/>
        </p:nvSpPr>
        <p:spPr>
          <a:xfrm>
            <a:off x="5088272" y="3919141"/>
            <a:ext cx="6821988" cy="2542534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1C07872-3AF3-4067-BD17-D8B9B8BC34B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7999" y="1235326"/>
            <a:ext cx="427254" cy="427254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-127283"/>
            <a:ext cx="9794599" cy="1666210"/>
          </a:xfrm>
        </p:spPr>
        <p:txBody>
          <a:bodyPr/>
          <a:lstStyle/>
          <a:p>
            <a:r>
              <a:rPr lang="fr-FR" dirty="0"/>
              <a:t>Usage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17371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B1147-2BBA-4AA6-BB26-E43FAAB0D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C5886D96-B1A2-47F6-A6D8-856046035F23}"/>
              </a:ext>
            </a:extLst>
          </p:cNvPr>
          <p:cNvSpPr/>
          <p:nvPr/>
        </p:nvSpPr>
        <p:spPr>
          <a:xfrm>
            <a:off x="7944221" y="733469"/>
            <a:ext cx="835121" cy="110406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1C24C7BE-F829-4F0E-9910-89AAAD313977}"/>
              </a:ext>
            </a:extLst>
          </p:cNvPr>
          <p:cNvSpPr/>
          <p:nvPr/>
        </p:nvSpPr>
        <p:spPr>
          <a:xfrm>
            <a:off x="10192157" y="2391429"/>
            <a:ext cx="1013575" cy="110322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DB629D0-9F13-43B8-8CB3-A7BF1237D4F6}"/>
              </a:ext>
            </a:extLst>
          </p:cNvPr>
          <p:cNvSpPr/>
          <p:nvPr/>
        </p:nvSpPr>
        <p:spPr>
          <a:xfrm>
            <a:off x="9005667" y="2391429"/>
            <a:ext cx="1028061" cy="1103229"/>
          </a:xfrm>
          <a:prstGeom prst="roundRect">
            <a:avLst/>
          </a:prstGeom>
          <a:solidFill>
            <a:srgbClr val="4472C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031BFDD-6096-431E-A550-6171FB74014F}"/>
              </a:ext>
            </a:extLst>
          </p:cNvPr>
          <p:cNvSpPr/>
          <p:nvPr/>
        </p:nvSpPr>
        <p:spPr>
          <a:xfrm>
            <a:off x="7826288" y="2391977"/>
            <a:ext cx="1013574" cy="1103229"/>
          </a:xfrm>
          <a:prstGeom prst="roundRect">
            <a:avLst/>
          </a:prstGeom>
          <a:solidFill>
            <a:srgbClr val="4472C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9571C8A0-911F-4C59-81E2-544F8F89E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4614" y="2817768"/>
            <a:ext cx="827523" cy="5554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FF03243-18D2-4709-845D-AE26E268731C}"/>
              </a:ext>
            </a:extLst>
          </p:cNvPr>
          <p:cNvSpPr txBox="1"/>
          <p:nvPr/>
        </p:nvSpPr>
        <p:spPr>
          <a:xfrm>
            <a:off x="7973379" y="2979927"/>
            <a:ext cx="84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No-SQL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DAAE8F3-5D69-4863-9892-EEA2C38E2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009" y="2844709"/>
            <a:ext cx="680321" cy="5285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A911298-26E8-4382-8C12-B95408A19A76}"/>
              </a:ext>
            </a:extLst>
          </p:cNvPr>
          <p:cNvSpPr txBox="1"/>
          <p:nvPr/>
        </p:nvSpPr>
        <p:spPr>
          <a:xfrm>
            <a:off x="7888529" y="2473407"/>
            <a:ext cx="101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Stockage</a:t>
            </a:r>
          </a:p>
          <a:p>
            <a:r>
              <a:rPr lang="fr-FR" sz="800" dirty="0"/>
              <a:t>Données brutes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2EFB80A-4AC7-401F-ACC5-3AE1AB257D8F}"/>
              </a:ext>
            </a:extLst>
          </p:cNvPr>
          <p:cNvSpPr txBox="1"/>
          <p:nvPr/>
        </p:nvSpPr>
        <p:spPr>
          <a:xfrm>
            <a:off x="9029960" y="2455131"/>
            <a:ext cx="116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Usage</a:t>
            </a:r>
          </a:p>
          <a:p>
            <a:r>
              <a:rPr lang="fr-FR" sz="800" dirty="0"/>
              <a:t>Données globales</a:t>
            </a:r>
            <a:endParaRPr lang="fr-FR" sz="1200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53239A17-4814-43CE-8BDF-CD07CA78DC4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83" y="2940002"/>
            <a:ext cx="823976" cy="34852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CB5F15F-E521-4171-9FA0-974BE0C80F1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013" y="1199598"/>
            <a:ext cx="449562" cy="493883"/>
          </a:xfrm>
          <a:prstGeom prst="rect">
            <a:avLst/>
          </a:prstGeom>
        </p:spPr>
      </p:pic>
      <p:pic>
        <p:nvPicPr>
          <p:cNvPr id="44" name="Graphique 43" descr="Antenne relais téléphonique">
            <a:extLst>
              <a:ext uri="{FF2B5EF4-FFF2-40B4-BE49-F238E27FC236}">
                <a16:creationId xmlns:a16="http://schemas.microsoft.com/office/drawing/2014/main" id="{72BB2B15-130F-40F1-84C3-6B98B3F63DF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02605" y="1318375"/>
            <a:ext cx="396343" cy="38827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CA191D7-46A4-41F1-9A99-18E276828DDC}"/>
              </a:ext>
            </a:extLst>
          </p:cNvPr>
          <p:cNvSpPr/>
          <p:nvPr/>
        </p:nvSpPr>
        <p:spPr>
          <a:xfrm>
            <a:off x="8193035" y="570418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60CBDA93-3247-43CD-ACF2-04AC3AB02A57}"/>
              </a:ext>
            </a:extLst>
          </p:cNvPr>
          <p:cNvSpPr/>
          <p:nvPr/>
        </p:nvSpPr>
        <p:spPr>
          <a:xfrm>
            <a:off x="9061288" y="727628"/>
            <a:ext cx="894848" cy="110531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B5664D-69C5-4227-8E8B-038A0D148099}"/>
              </a:ext>
            </a:extLst>
          </p:cNvPr>
          <p:cNvSpPr/>
          <p:nvPr/>
        </p:nvSpPr>
        <p:spPr>
          <a:xfrm>
            <a:off x="9340530" y="570418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E47A8AB8-06F4-427C-89A1-664A0C3EDE28}"/>
              </a:ext>
            </a:extLst>
          </p:cNvPr>
          <p:cNvSpPr txBox="1"/>
          <p:nvPr/>
        </p:nvSpPr>
        <p:spPr>
          <a:xfrm>
            <a:off x="9225411" y="3017773"/>
            <a:ext cx="599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SQL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ADC1609-1E73-4A1E-91B4-5796ED595F88}"/>
              </a:ext>
            </a:extLst>
          </p:cNvPr>
          <p:cNvSpPr txBox="1"/>
          <p:nvPr/>
        </p:nvSpPr>
        <p:spPr>
          <a:xfrm>
            <a:off x="10222514" y="2437787"/>
            <a:ext cx="116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Traitement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670051-547A-46F4-B663-44A789D927B0}"/>
              </a:ext>
            </a:extLst>
          </p:cNvPr>
          <p:cNvSpPr/>
          <p:nvPr/>
        </p:nvSpPr>
        <p:spPr>
          <a:xfrm>
            <a:off x="9333025" y="1828692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07635F44-B11A-4822-A9CC-9D2C84EDBA95}"/>
              </a:ext>
            </a:extLst>
          </p:cNvPr>
          <p:cNvSpPr txBox="1"/>
          <p:nvPr/>
        </p:nvSpPr>
        <p:spPr>
          <a:xfrm>
            <a:off x="9124416" y="812585"/>
            <a:ext cx="1013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Réseau</a:t>
            </a:r>
          </a:p>
          <a:p>
            <a:r>
              <a:rPr lang="fr-FR" sz="800" dirty="0"/>
              <a:t>BLE LoRa Sigfox</a:t>
            </a:r>
          </a:p>
          <a:p>
            <a:r>
              <a:rPr lang="fr-FR" sz="800" dirty="0"/>
              <a:t>TCP/IP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F78B7A-EE09-4429-9B64-5743DD5E4BAC}"/>
              </a:ext>
            </a:extLst>
          </p:cNvPr>
          <p:cNvSpPr/>
          <p:nvPr/>
        </p:nvSpPr>
        <p:spPr>
          <a:xfrm>
            <a:off x="8128595" y="2232128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AF39CA-DE2B-458C-8AB7-4C3C12F1B16C}"/>
              </a:ext>
            </a:extLst>
          </p:cNvPr>
          <p:cNvSpPr/>
          <p:nvPr/>
        </p:nvSpPr>
        <p:spPr>
          <a:xfrm>
            <a:off x="9346882" y="2232128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341A6F4D-A3F0-40F0-910F-648AFAC48068}"/>
              </a:ext>
            </a:extLst>
          </p:cNvPr>
          <p:cNvSpPr txBox="1"/>
          <p:nvPr/>
        </p:nvSpPr>
        <p:spPr>
          <a:xfrm>
            <a:off x="7992479" y="788436"/>
            <a:ext cx="1013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Sensor</a:t>
            </a:r>
            <a:endParaRPr lang="fr-FR" sz="1200" dirty="0"/>
          </a:p>
          <a:p>
            <a:endParaRPr lang="fr-FR" sz="8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E527C52-ABD4-4DAB-8039-DB745BBB1BF0}"/>
              </a:ext>
            </a:extLst>
          </p:cNvPr>
          <p:cNvSpPr/>
          <p:nvPr/>
        </p:nvSpPr>
        <p:spPr>
          <a:xfrm>
            <a:off x="8130648" y="3490402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32CC2DC-2645-4FE1-9332-E1E2BFA2C94D}"/>
              </a:ext>
            </a:extLst>
          </p:cNvPr>
          <p:cNvSpPr/>
          <p:nvPr/>
        </p:nvSpPr>
        <p:spPr>
          <a:xfrm>
            <a:off x="9350826" y="3490402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7B45BD0-BA01-492F-A839-C76A90B0A87C}"/>
              </a:ext>
            </a:extLst>
          </p:cNvPr>
          <p:cNvSpPr/>
          <p:nvPr/>
        </p:nvSpPr>
        <p:spPr>
          <a:xfrm>
            <a:off x="10498892" y="3490402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41BA074C-5D93-49CC-83EE-C54B761841D5}"/>
              </a:ext>
            </a:extLst>
          </p:cNvPr>
          <p:cNvSpPr/>
          <p:nvPr/>
        </p:nvSpPr>
        <p:spPr>
          <a:xfrm>
            <a:off x="10191425" y="722694"/>
            <a:ext cx="1013575" cy="110322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pic>
        <p:nvPicPr>
          <p:cNvPr id="160" name="Image 159">
            <a:extLst>
              <a:ext uri="{FF2B5EF4-FFF2-40B4-BE49-F238E27FC236}">
                <a16:creationId xmlns:a16="http://schemas.microsoft.com/office/drawing/2014/main" id="{B7466F8E-B3A0-4BDA-A770-B8A1E9EA11EF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4178" y="1311020"/>
            <a:ext cx="600599" cy="362665"/>
          </a:xfrm>
          <a:prstGeom prst="rect">
            <a:avLst/>
          </a:prstGeom>
        </p:spPr>
      </p:pic>
      <p:sp>
        <p:nvSpPr>
          <p:cNvPr id="162" name="ZoneTexte 161">
            <a:extLst>
              <a:ext uri="{FF2B5EF4-FFF2-40B4-BE49-F238E27FC236}">
                <a16:creationId xmlns:a16="http://schemas.microsoft.com/office/drawing/2014/main" id="{0FF32869-19D3-4D83-B40A-6AFC6BA213DC}"/>
              </a:ext>
            </a:extLst>
          </p:cNvPr>
          <p:cNvSpPr txBox="1"/>
          <p:nvPr/>
        </p:nvSpPr>
        <p:spPr>
          <a:xfrm>
            <a:off x="10221782" y="788802"/>
            <a:ext cx="1161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Traitement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059D1B-6517-40B7-BCBB-4056C830990D}"/>
              </a:ext>
            </a:extLst>
          </p:cNvPr>
          <p:cNvSpPr/>
          <p:nvPr/>
        </p:nvSpPr>
        <p:spPr>
          <a:xfrm>
            <a:off x="10498160" y="1821667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F59CBA5D-C26D-4668-8FF0-9F09EEF8FD2C}"/>
              </a:ext>
            </a:extLst>
          </p:cNvPr>
          <p:cNvSpPr/>
          <p:nvPr/>
        </p:nvSpPr>
        <p:spPr>
          <a:xfrm>
            <a:off x="6799269" y="724624"/>
            <a:ext cx="835121" cy="110406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D8F584F-A55C-45EF-861D-D3628E06B179}"/>
              </a:ext>
            </a:extLst>
          </p:cNvPr>
          <p:cNvSpPr/>
          <p:nvPr/>
        </p:nvSpPr>
        <p:spPr>
          <a:xfrm>
            <a:off x="7048082" y="561573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94730A03-8683-4468-9529-3E1C7CA71915}"/>
              </a:ext>
            </a:extLst>
          </p:cNvPr>
          <p:cNvSpPr txBox="1"/>
          <p:nvPr/>
        </p:nvSpPr>
        <p:spPr>
          <a:xfrm>
            <a:off x="6748773" y="779592"/>
            <a:ext cx="1013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Open data</a:t>
            </a:r>
          </a:p>
          <a:p>
            <a:endParaRPr lang="fr-FR" sz="8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E6DD5A66-95FF-4054-B49E-1A7939CE98B0}"/>
              </a:ext>
            </a:extLst>
          </p:cNvPr>
          <p:cNvSpPr/>
          <p:nvPr/>
        </p:nvSpPr>
        <p:spPr>
          <a:xfrm>
            <a:off x="6539683" y="5519912"/>
            <a:ext cx="835121" cy="75115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pic>
        <p:nvPicPr>
          <p:cNvPr id="120" name="Image 119">
            <a:extLst>
              <a:ext uri="{FF2B5EF4-FFF2-40B4-BE49-F238E27FC236}">
                <a16:creationId xmlns:a16="http://schemas.microsoft.com/office/drawing/2014/main" id="{90191CA8-53E4-4ADF-8784-5F8DD86F70A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475" y="5630539"/>
            <a:ext cx="449562" cy="493883"/>
          </a:xfrm>
          <a:prstGeom prst="rect">
            <a:avLst/>
          </a:prstGeom>
        </p:spPr>
      </p:pic>
      <p:pic>
        <p:nvPicPr>
          <p:cNvPr id="125" name="Graphique 124" descr="Antenne relais téléphonique">
            <a:extLst>
              <a:ext uri="{FF2B5EF4-FFF2-40B4-BE49-F238E27FC236}">
                <a16:creationId xmlns:a16="http://schemas.microsoft.com/office/drawing/2014/main" id="{AF91CFD3-E629-40D5-B7B5-EDFACBED4BF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3444" y="5673915"/>
            <a:ext cx="396343" cy="388272"/>
          </a:xfrm>
          <a:prstGeom prst="rect">
            <a:avLst/>
          </a:prstGeom>
        </p:spPr>
      </p:pic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CC6C8D10-4841-4A11-B995-64B20252AFD7}"/>
              </a:ext>
            </a:extLst>
          </p:cNvPr>
          <p:cNvSpPr/>
          <p:nvPr/>
        </p:nvSpPr>
        <p:spPr>
          <a:xfrm>
            <a:off x="7905245" y="5532897"/>
            <a:ext cx="931730" cy="6555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0EFD34E4-B261-40AD-952D-D97B211C678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8401366" y="5181043"/>
            <a:ext cx="0" cy="190874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A3D371E-89FC-4BAF-B24F-75E258463B1B}"/>
              </a:ext>
            </a:extLst>
          </p:cNvPr>
          <p:cNvSpPr/>
          <p:nvPr/>
        </p:nvSpPr>
        <p:spPr>
          <a:xfrm>
            <a:off x="8203194" y="5371917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C4771A4C-5E97-4ECD-B1F6-E3AA127943EA}"/>
              </a:ext>
            </a:extLst>
          </p:cNvPr>
          <p:cNvSpPr/>
          <p:nvPr/>
        </p:nvSpPr>
        <p:spPr>
          <a:xfrm>
            <a:off x="7894579" y="4300731"/>
            <a:ext cx="1013574" cy="726527"/>
          </a:xfrm>
          <a:prstGeom prst="roundRect">
            <a:avLst/>
          </a:prstGeom>
          <a:solidFill>
            <a:srgbClr val="4472C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135" name="Image 134">
            <a:extLst>
              <a:ext uri="{FF2B5EF4-FFF2-40B4-BE49-F238E27FC236}">
                <a16:creationId xmlns:a16="http://schemas.microsoft.com/office/drawing/2014/main" id="{4911F0C6-F6C8-46A2-A3C6-FCBB0B310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905" y="4349819"/>
            <a:ext cx="827523" cy="555475"/>
          </a:xfrm>
          <a:prstGeom prst="rect">
            <a:avLst/>
          </a:prstGeom>
        </p:spPr>
      </p:pic>
      <p:sp>
        <p:nvSpPr>
          <p:cNvPr id="136" name="ZoneTexte 135">
            <a:extLst>
              <a:ext uri="{FF2B5EF4-FFF2-40B4-BE49-F238E27FC236}">
                <a16:creationId xmlns:a16="http://schemas.microsoft.com/office/drawing/2014/main" id="{662E323E-C89E-433B-8203-5A3861DE290A}"/>
              </a:ext>
            </a:extLst>
          </p:cNvPr>
          <p:cNvSpPr txBox="1"/>
          <p:nvPr/>
        </p:nvSpPr>
        <p:spPr>
          <a:xfrm>
            <a:off x="8041670" y="4511978"/>
            <a:ext cx="843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No-SQL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1FB7619-F555-43A3-9995-DBEAF150EEBB}"/>
              </a:ext>
            </a:extLst>
          </p:cNvPr>
          <p:cNvSpPr/>
          <p:nvPr/>
        </p:nvSpPr>
        <p:spPr>
          <a:xfrm>
            <a:off x="8191142" y="5029834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880EC6B-976D-4460-B0EA-52D41E3733EE}"/>
              </a:ext>
            </a:extLst>
          </p:cNvPr>
          <p:cNvSpPr/>
          <p:nvPr/>
        </p:nvSpPr>
        <p:spPr>
          <a:xfrm rot="5400000">
            <a:off x="8784076" y="4559641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F7D29434-BC0E-4415-BFAE-7F83B76545F7}"/>
              </a:ext>
            </a:extLst>
          </p:cNvPr>
          <p:cNvSpPr/>
          <p:nvPr/>
        </p:nvSpPr>
        <p:spPr>
          <a:xfrm>
            <a:off x="9514565" y="5482030"/>
            <a:ext cx="1013575" cy="6901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 dirty="0"/>
          </a:p>
        </p:txBody>
      </p:sp>
      <p:pic>
        <p:nvPicPr>
          <p:cNvPr id="147" name="Image 146">
            <a:extLst>
              <a:ext uri="{FF2B5EF4-FFF2-40B4-BE49-F238E27FC236}">
                <a16:creationId xmlns:a16="http://schemas.microsoft.com/office/drawing/2014/main" id="{8A08D3A1-9E63-49BB-87B6-44ACC56B378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9364" y="5620513"/>
            <a:ext cx="823976" cy="348520"/>
          </a:xfrm>
          <a:prstGeom prst="rect">
            <a:avLst/>
          </a:prstGeom>
        </p:spPr>
      </p:pic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D7B6CD17-E080-4977-B847-E3827F60D12F}"/>
              </a:ext>
            </a:extLst>
          </p:cNvPr>
          <p:cNvSpPr/>
          <p:nvPr/>
        </p:nvSpPr>
        <p:spPr>
          <a:xfrm>
            <a:off x="9494062" y="4282530"/>
            <a:ext cx="992155" cy="77050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pic>
        <p:nvPicPr>
          <p:cNvPr id="150" name="Image 149">
            <a:extLst>
              <a:ext uri="{FF2B5EF4-FFF2-40B4-BE49-F238E27FC236}">
                <a16:creationId xmlns:a16="http://schemas.microsoft.com/office/drawing/2014/main" id="{CD0D8DA4-D1A2-47FD-9093-6FFF418EC459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6815" y="4515351"/>
            <a:ext cx="600599" cy="362665"/>
          </a:xfrm>
          <a:prstGeom prst="rect">
            <a:avLst/>
          </a:prstGeom>
        </p:spPr>
      </p:pic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64219909-D539-424C-9C2F-3DA0D3B6740D}"/>
              </a:ext>
            </a:extLst>
          </p:cNvPr>
          <p:cNvCxnSpPr>
            <a:cxnSpLocks/>
            <a:stCxn id="155" idx="2"/>
            <a:endCxn id="139" idx="0"/>
          </p:cNvCxnSpPr>
          <p:nvPr/>
        </p:nvCxnSpPr>
        <p:spPr>
          <a:xfrm flipH="1" flipV="1">
            <a:off x="9060225" y="4637619"/>
            <a:ext cx="272567" cy="10590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6202144-CC0E-49F5-BBE6-57A8426E60BB}"/>
              </a:ext>
            </a:extLst>
          </p:cNvPr>
          <p:cNvSpPr/>
          <p:nvPr/>
        </p:nvSpPr>
        <p:spPr>
          <a:xfrm rot="5400000">
            <a:off x="9212597" y="4570231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A84D6198-BBB6-4605-8D92-EE2BCB313245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9009499" y="5827084"/>
            <a:ext cx="338524" cy="1224"/>
          </a:xfrm>
          <a:prstGeom prst="straightConnector1">
            <a:avLst/>
          </a:prstGeom>
          <a:ln w="317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Image 167">
            <a:extLst>
              <a:ext uri="{FF2B5EF4-FFF2-40B4-BE49-F238E27FC236}">
                <a16:creationId xmlns:a16="http://schemas.microsoft.com/office/drawing/2014/main" id="{E3432A84-26CB-406C-9B42-1E480716ACC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0369" y="4456901"/>
            <a:ext cx="427254" cy="427254"/>
          </a:xfrm>
          <a:prstGeom prst="rect">
            <a:avLst/>
          </a:prstGeom>
        </p:spPr>
      </p:pic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A2CBFBE6-CC3C-448C-B106-3B01784B0A8B}"/>
              </a:ext>
            </a:extLst>
          </p:cNvPr>
          <p:cNvSpPr/>
          <p:nvPr/>
        </p:nvSpPr>
        <p:spPr>
          <a:xfrm>
            <a:off x="6531639" y="4279757"/>
            <a:ext cx="835121" cy="77050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EDA713A-A16E-4749-BB4A-484BB648A846}"/>
              </a:ext>
            </a:extLst>
          </p:cNvPr>
          <p:cNvSpPr/>
          <p:nvPr/>
        </p:nvSpPr>
        <p:spPr>
          <a:xfrm rot="5400000">
            <a:off x="7254610" y="4559642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3F461390-0CFB-4C93-8A48-E93D42D1EABC}"/>
              </a:ext>
            </a:extLst>
          </p:cNvPr>
          <p:cNvCxnSpPr>
            <a:cxnSpLocks/>
            <a:stCxn id="173" idx="2"/>
            <a:endCxn id="171" idx="0"/>
          </p:cNvCxnSpPr>
          <p:nvPr/>
        </p:nvCxnSpPr>
        <p:spPr>
          <a:xfrm flipH="1" flipV="1">
            <a:off x="7530759" y="4637620"/>
            <a:ext cx="218532" cy="1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B1D3971-D978-470F-81DA-B60FE0DB518A}"/>
              </a:ext>
            </a:extLst>
          </p:cNvPr>
          <p:cNvSpPr/>
          <p:nvPr/>
        </p:nvSpPr>
        <p:spPr>
          <a:xfrm rot="5400000">
            <a:off x="7629096" y="4559643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A763D4C-44A9-4577-A6EC-4DE913EF9640}"/>
              </a:ext>
            </a:extLst>
          </p:cNvPr>
          <p:cNvSpPr/>
          <p:nvPr/>
        </p:nvSpPr>
        <p:spPr>
          <a:xfrm rot="5400000">
            <a:off x="7254610" y="5794109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41B52F73-3638-40A2-9295-6B586FD2E1A2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 flipH="1" flipV="1">
            <a:off x="7530759" y="5872087"/>
            <a:ext cx="218532" cy="2"/>
          </a:xfrm>
          <a:prstGeom prst="straightConnector1">
            <a:avLst/>
          </a:prstGeom>
          <a:ln w="3175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719F2F4-C0F0-47BA-B7F6-E7F419D9194B}"/>
              </a:ext>
            </a:extLst>
          </p:cNvPr>
          <p:cNvSpPr/>
          <p:nvPr/>
        </p:nvSpPr>
        <p:spPr>
          <a:xfrm rot="5400000">
            <a:off x="7629096" y="5794111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6BCCC08-487D-4D0A-A07B-62DF8B1DADC7}"/>
              </a:ext>
            </a:extLst>
          </p:cNvPr>
          <p:cNvSpPr/>
          <p:nvPr/>
        </p:nvSpPr>
        <p:spPr>
          <a:xfrm>
            <a:off x="5029242" y="444501"/>
            <a:ext cx="6821988" cy="3368230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78" name="Espace réservé du contenu 1">
            <a:extLst>
              <a:ext uri="{FF2B5EF4-FFF2-40B4-BE49-F238E27FC236}">
                <a16:creationId xmlns:a16="http://schemas.microsoft.com/office/drawing/2014/main" id="{C3283038-015A-434E-9C6C-EFECEBF5F4FE}"/>
              </a:ext>
            </a:extLst>
          </p:cNvPr>
          <p:cNvSpPr txBox="1">
            <a:spLocks/>
          </p:cNvSpPr>
          <p:nvPr/>
        </p:nvSpPr>
        <p:spPr>
          <a:xfrm>
            <a:off x="580240" y="1714129"/>
            <a:ext cx="4451316" cy="4382468"/>
          </a:xfrm>
          <a:prstGeom prst="rect">
            <a:avLst/>
          </a:prstGeom>
        </p:spPr>
        <p:txBody>
          <a:bodyPr vert="horz" lIns="104271" tIns="52135" rIns="104271" bIns="52135" rtlCol="0">
            <a:normAutofit fontScale="92500" lnSpcReduction="1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66" dirty="0"/>
              <a:t> Bibliothèque de connecteurs</a:t>
            </a:r>
          </a:p>
          <a:p>
            <a:pPr lvl="1"/>
            <a:r>
              <a:rPr lang="fr-FR" sz="2540" dirty="0"/>
              <a:t>Toutes fonctions</a:t>
            </a:r>
          </a:p>
          <a:p>
            <a:pPr lvl="1"/>
            <a:r>
              <a:rPr lang="fr-FR" sz="2540" dirty="0"/>
              <a:t>Extensible</a:t>
            </a:r>
          </a:p>
          <a:p>
            <a:pPr lvl="1"/>
            <a:endParaRPr lang="fr-FR" sz="2540" dirty="0"/>
          </a:p>
          <a:p>
            <a:pPr lvl="1"/>
            <a:endParaRPr lang="fr-FR" sz="2540" dirty="0"/>
          </a:p>
          <a:p>
            <a:pPr lvl="1"/>
            <a:endParaRPr lang="fr-FR" sz="2540" dirty="0"/>
          </a:p>
          <a:p>
            <a:r>
              <a:rPr lang="fr-FR" sz="3266" dirty="0"/>
              <a:t> Assemblage de connecteurs </a:t>
            </a:r>
          </a:p>
          <a:p>
            <a:pPr lvl="1"/>
            <a:r>
              <a:rPr lang="fr-FR" sz="2540" dirty="0" err="1"/>
              <a:t>Inter-connexions</a:t>
            </a:r>
            <a:endParaRPr lang="fr-FR" sz="2540" dirty="0"/>
          </a:p>
          <a:p>
            <a:pPr lvl="1"/>
            <a:r>
              <a:rPr lang="fr-FR" sz="2540" dirty="0"/>
              <a:t>Intégration applicative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5664E76-B997-42E7-89EB-6D7797FC41FF}"/>
              </a:ext>
            </a:extLst>
          </p:cNvPr>
          <p:cNvSpPr txBox="1"/>
          <p:nvPr/>
        </p:nvSpPr>
        <p:spPr>
          <a:xfrm>
            <a:off x="10815940" y="6096597"/>
            <a:ext cx="1242831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/>
              <a:t>exemple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319DCEAE-DCC7-44ED-8740-84ABCD672C95}"/>
              </a:ext>
            </a:extLst>
          </p:cNvPr>
          <p:cNvSpPr/>
          <p:nvPr/>
        </p:nvSpPr>
        <p:spPr>
          <a:xfrm>
            <a:off x="6646909" y="2406836"/>
            <a:ext cx="1013574" cy="1103229"/>
          </a:xfrm>
          <a:prstGeom prst="roundRect">
            <a:avLst/>
          </a:prstGeom>
          <a:solidFill>
            <a:srgbClr val="00B05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077F3864-8EEA-4269-99A0-2B43A742AA4F}"/>
              </a:ext>
            </a:extLst>
          </p:cNvPr>
          <p:cNvSpPr txBox="1"/>
          <p:nvPr/>
        </p:nvSpPr>
        <p:spPr>
          <a:xfrm>
            <a:off x="6709150" y="2488267"/>
            <a:ext cx="1013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Publication</a:t>
            </a:r>
          </a:p>
          <a:p>
            <a:r>
              <a:rPr lang="fr-FR" sz="800" dirty="0"/>
              <a:t>Topic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3E26EB-4DF9-45C5-9500-6720D6E9A1CA}"/>
              </a:ext>
            </a:extLst>
          </p:cNvPr>
          <p:cNvSpPr/>
          <p:nvPr/>
        </p:nvSpPr>
        <p:spPr>
          <a:xfrm>
            <a:off x="6949217" y="2246987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2E79D4-00F5-478A-B1B1-41D5E4060998}"/>
              </a:ext>
            </a:extLst>
          </p:cNvPr>
          <p:cNvSpPr/>
          <p:nvPr/>
        </p:nvSpPr>
        <p:spPr>
          <a:xfrm>
            <a:off x="6951269" y="3505262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DE126BA5-11A0-4A21-8029-84B565919201}"/>
              </a:ext>
            </a:extLst>
          </p:cNvPr>
          <p:cNvSpPr/>
          <p:nvPr/>
        </p:nvSpPr>
        <p:spPr>
          <a:xfrm>
            <a:off x="5483515" y="2394650"/>
            <a:ext cx="1013574" cy="1103229"/>
          </a:xfrm>
          <a:prstGeom prst="roundRect">
            <a:avLst/>
          </a:prstGeom>
          <a:solidFill>
            <a:srgbClr val="00B05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5A3377D1-B29F-47D4-9826-BF92EC454989}"/>
              </a:ext>
            </a:extLst>
          </p:cNvPr>
          <p:cNvSpPr txBox="1"/>
          <p:nvPr/>
        </p:nvSpPr>
        <p:spPr>
          <a:xfrm>
            <a:off x="5545756" y="2476081"/>
            <a:ext cx="10135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Messagerie</a:t>
            </a:r>
          </a:p>
          <a:p>
            <a:r>
              <a:rPr lang="fr-FR" sz="800" dirty="0"/>
              <a:t>Fichier, </a:t>
            </a:r>
            <a:r>
              <a:rPr lang="fr-FR" sz="800" dirty="0" err="1"/>
              <a:t>json</a:t>
            </a:r>
            <a:endParaRPr lang="fr-FR" sz="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37195A8-61AF-4193-A75F-8AEF50E43AC4}"/>
              </a:ext>
            </a:extLst>
          </p:cNvPr>
          <p:cNvSpPr/>
          <p:nvPr/>
        </p:nvSpPr>
        <p:spPr>
          <a:xfrm>
            <a:off x="5785822" y="2234801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3B6FB5-303B-48F7-B4EA-3AD990473BC7}"/>
              </a:ext>
            </a:extLst>
          </p:cNvPr>
          <p:cNvSpPr/>
          <p:nvPr/>
        </p:nvSpPr>
        <p:spPr>
          <a:xfrm>
            <a:off x="5787875" y="3493076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377263-34BA-4176-AB57-F4BC4ACC324F}"/>
              </a:ext>
            </a:extLst>
          </p:cNvPr>
          <p:cNvSpPr/>
          <p:nvPr/>
        </p:nvSpPr>
        <p:spPr>
          <a:xfrm rot="5400000">
            <a:off x="9227828" y="5750330"/>
            <a:ext cx="396343" cy="15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0075F6A-EA5C-4372-9D78-5E600D882AE9}"/>
              </a:ext>
            </a:extLst>
          </p:cNvPr>
          <p:cNvCxnSpPr>
            <a:cxnSpLocks/>
            <a:stCxn id="139" idx="3"/>
          </p:cNvCxnSpPr>
          <p:nvPr/>
        </p:nvCxnSpPr>
        <p:spPr>
          <a:xfrm flipH="1">
            <a:off x="8982247" y="4835790"/>
            <a:ext cx="1" cy="991294"/>
          </a:xfrm>
          <a:prstGeom prst="straightConnector1">
            <a:avLst/>
          </a:prstGeom>
          <a:ln w="31750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54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B48502C-2F91-44A1-9362-7071148E74C5}"/>
              </a:ext>
            </a:extLst>
          </p:cNvPr>
          <p:cNvSpPr/>
          <p:nvPr/>
        </p:nvSpPr>
        <p:spPr>
          <a:xfrm>
            <a:off x="2936230" y="5301464"/>
            <a:ext cx="7338986" cy="1502324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36611"/>
            <a:ext cx="9794599" cy="1015458"/>
          </a:xfrm>
        </p:spPr>
        <p:txBody>
          <a:bodyPr>
            <a:normAutofit/>
          </a:bodyPr>
          <a:lstStyle/>
          <a:p>
            <a:r>
              <a:rPr lang="fr-FR" dirty="0"/>
              <a:t>Principes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B1147-2BBA-4AA6-BB26-E43FAAB0D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87509" y="-386304"/>
            <a:ext cx="538483" cy="321157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52395265-DA6F-475F-AD95-0600918274D8}"/>
              </a:ext>
            </a:extLst>
          </p:cNvPr>
          <p:cNvSpPr txBox="1">
            <a:spLocks/>
          </p:cNvSpPr>
          <p:nvPr/>
        </p:nvSpPr>
        <p:spPr>
          <a:xfrm>
            <a:off x="5674573" y="1111956"/>
            <a:ext cx="6194793" cy="4230543"/>
          </a:xfrm>
          <a:prstGeom prst="rect">
            <a:avLst/>
          </a:prstGeom>
        </p:spPr>
        <p:txBody>
          <a:bodyPr vert="horz" lIns="104271" tIns="52135" rIns="104271" bIns="52135" rtlCol="0">
            <a:normAutofit fontScale="625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193" dirty="0"/>
              <a:t>Mettre à disposition un standard fédérateur</a:t>
            </a:r>
          </a:p>
          <a:p>
            <a:pPr lvl="1"/>
            <a:r>
              <a:rPr lang="fr-FR" sz="2268" dirty="0"/>
              <a:t>Représentation unifiée des données </a:t>
            </a:r>
          </a:p>
          <a:p>
            <a:pPr lvl="1"/>
            <a:r>
              <a:rPr lang="fr-FR" sz="2268" dirty="0"/>
              <a:t>Faire converger les standards</a:t>
            </a:r>
          </a:p>
          <a:p>
            <a:pPr lvl="1"/>
            <a:endParaRPr lang="fr-FR" sz="2268" dirty="0"/>
          </a:p>
          <a:p>
            <a:r>
              <a:rPr lang="fr-FR" sz="3193" dirty="0"/>
              <a:t>Fournir des services liés aux données environnementales</a:t>
            </a:r>
            <a:endParaRPr lang="fr-FR" sz="2737" dirty="0"/>
          </a:p>
          <a:p>
            <a:pPr lvl="1"/>
            <a:r>
              <a:rPr lang="fr-FR" sz="2281" dirty="0"/>
              <a:t>Fourniture de connecteurs spécifiques pour des applications clientes</a:t>
            </a:r>
          </a:p>
          <a:p>
            <a:pPr lvl="1"/>
            <a:r>
              <a:rPr lang="fr-FR" sz="2281" dirty="0"/>
              <a:t>Fourniture de technologies de traitement (filtrage, prédiction, assimilation, représentation)</a:t>
            </a:r>
          </a:p>
          <a:p>
            <a:pPr lvl="1"/>
            <a:r>
              <a:rPr lang="fr-FR" sz="2281" dirty="0"/>
              <a:t>Fourniture d’extracteurs d’informations</a:t>
            </a:r>
          </a:p>
          <a:p>
            <a:pPr marL="457202" lvl="1" indent="0">
              <a:buNone/>
            </a:pPr>
            <a:endParaRPr lang="fr-FR" sz="2281" dirty="0"/>
          </a:p>
          <a:p>
            <a:r>
              <a:rPr lang="fr-FR" sz="3175" dirty="0"/>
              <a:t>Construire des applications dédiées aux données environnementales</a:t>
            </a:r>
          </a:p>
          <a:p>
            <a:pPr lvl="1"/>
            <a:r>
              <a:rPr lang="fr-FR" sz="2281" dirty="0"/>
              <a:t>Hébergement de données issues de réseaux de capteurs </a:t>
            </a:r>
          </a:p>
          <a:p>
            <a:pPr lvl="1"/>
            <a:r>
              <a:rPr lang="fr-FR" sz="2281" dirty="0"/>
              <a:t>Réalisation d’études et d’analyses</a:t>
            </a:r>
          </a:p>
          <a:p>
            <a:pPr lvl="1"/>
            <a:r>
              <a:rPr lang="fr-FR" sz="2281" dirty="0"/>
              <a:t>Intégration dans les environnements clients</a:t>
            </a:r>
          </a:p>
          <a:p>
            <a:pPr marL="457202" lvl="1" indent="0">
              <a:buNone/>
            </a:pPr>
            <a:endParaRPr lang="fr-FR" sz="3193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3F3F9DE-D4C4-4589-A5EA-DF2A74882E81}"/>
              </a:ext>
            </a:extLst>
          </p:cNvPr>
          <p:cNvGrpSpPr/>
          <p:nvPr/>
        </p:nvGrpSpPr>
        <p:grpSpPr>
          <a:xfrm>
            <a:off x="1230879" y="1165157"/>
            <a:ext cx="3688153" cy="4012223"/>
            <a:chOff x="1602266" y="1627798"/>
            <a:chExt cx="3820198" cy="407935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114E1DA5-CA1F-44CA-98B9-EBEBE0EBE1C5}"/>
                </a:ext>
              </a:extLst>
            </p:cNvPr>
            <p:cNvSpPr/>
            <p:nvPr/>
          </p:nvSpPr>
          <p:spPr>
            <a:xfrm rot="10800000" flipH="1" flipV="1">
              <a:off x="1602266" y="1682675"/>
              <a:ext cx="3145680" cy="629562"/>
            </a:xfrm>
            <a:prstGeom prst="roundRect">
              <a:avLst/>
            </a:prstGeom>
            <a:solidFill>
              <a:srgbClr val="00B05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52" dirty="0"/>
                <a:t>Structure de données standard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DF92C716-5A91-48D7-A4DE-0BDA24E76215}"/>
                </a:ext>
              </a:extLst>
            </p:cNvPr>
            <p:cNvSpPr/>
            <p:nvPr/>
          </p:nvSpPr>
          <p:spPr>
            <a:xfrm rot="10800000" flipH="1" flipV="1">
              <a:off x="1602266" y="2814312"/>
              <a:ext cx="3145680" cy="629563"/>
            </a:xfrm>
            <a:prstGeom prst="roundRect">
              <a:avLst/>
            </a:prstGeom>
            <a:solidFill>
              <a:srgbClr val="00B05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52" dirty="0"/>
                <a:t>Connecteurs et composants standards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6A28B13-1115-4D64-A3E4-D63C85914DA4}"/>
                </a:ext>
              </a:extLst>
            </p:cNvPr>
            <p:cNvSpPr/>
            <p:nvPr/>
          </p:nvSpPr>
          <p:spPr>
            <a:xfrm rot="10800000" flipH="1" flipV="1">
              <a:off x="1602266" y="3945950"/>
              <a:ext cx="3145680" cy="62956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52" dirty="0"/>
                <a:t>Kit d’architectures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3AAA29B8-FC3D-4AAB-8B1A-1020CA8178FB}"/>
                </a:ext>
              </a:extLst>
            </p:cNvPr>
            <p:cNvSpPr/>
            <p:nvPr/>
          </p:nvSpPr>
          <p:spPr>
            <a:xfrm rot="10800000" flipH="1" flipV="1">
              <a:off x="1602266" y="5077589"/>
              <a:ext cx="3145680" cy="62956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52" dirty="0"/>
                <a:t>Applications simplifiées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E1064D2F-29E8-4C8A-B3F1-095DE3748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2464" y="3973069"/>
              <a:ext cx="0" cy="1652593"/>
            </a:xfrm>
            <a:prstGeom prst="straightConnector1">
              <a:avLst/>
            </a:prstGeom>
            <a:ln w="82550" cmpd="tri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F10C3F7-FA9A-42CE-89C0-D22DF73C289C}"/>
                </a:ext>
              </a:extLst>
            </p:cNvPr>
            <p:cNvSpPr txBox="1"/>
            <p:nvPr/>
          </p:nvSpPr>
          <p:spPr>
            <a:xfrm rot="5400000" flipH="1" flipV="1">
              <a:off x="4125644" y="4296235"/>
              <a:ext cx="1901844" cy="55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52" dirty="0"/>
                <a:t>Hors périmètre initial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D7A429D9-AC7A-4B94-9261-FAC8C0390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2464" y="1627798"/>
              <a:ext cx="0" cy="1870316"/>
            </a:xfrm>
            <a:prstGeom prst="straightConnector1">
              <a:avLst/>
            </a:prstGeom>
            <a:ln w="82550" cmpd="tri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00EDE185-BED4-4538-B9DD-C9123542E1B7}"/>
                </a:ext>
              </a:extLst>
            </p:cNvPr>
            <p:cNvSpPr txBox="1"/>
            <p:nvPr/>
          </p:nvSpPr>
          <p:spPr>
            <a:xfrm rot="5400000" flipH="1" flipV="1">
              <a:off x="4361140" y="2150595"/>
              <a:ext cx="1448129" cy="55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52" dirty="0"/>
                <a:t>Périmètre initial</a:t>
              </a:r>
            </a:p>
          </p:txBody>
        </p:sp>
        <p:sp>
          <p:nvSpPr>
            <p:cNvPr id="19" name="Flèche : haut 18">
              <a:extLst>
                <a:ext uri="{FF2B5EF4-FFF2-40B4-BE49-F238E27FC236}">
                  <a16:creationId xmlns:a16="http://schemas.microsoft.com/office/drawing/2014/main" id="{FA0BAE00-1724-44EB-8FCB-B8012C6DF7BC}"/>
                </a:ext>
              </a:extLst>
            </p:cNvPr>
            <p:cNvSpPr/>
            <p:nvPr/>
          </p:nvSpPr>
          <p:spPr>
            <a:xfrm flipH="1" flipV="1">
              <a:off x="3010032" y="2354941"/>
              <a:ext cx="330147" cy="416665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52"/>
            </a:p>
          </p:txBody>
        </p:sp>
        <p:sp>
          <p:nvSpPr>
            <p:cNvPr id="20" name="Flèche : haut 19">
              <a:extLst>
                <a:ext uri="{FF2B5EF4-FFF2-40B4-BE49-F238E27FC236}">
                  <a16:creationId xmlns:a16="http://schemas.microsoft.com/office/drawing/2014/main" id="{42433F93-7474-40A8-A3A6-07249C82F5D5}"/>
                </a:ext>
              </a:extLst>
            </p:cNvPr>
            <p:cNvSpPr/>
            <p:nvPr/>
          </p:nvSpPr>
          <p:spPr>
            <a:xfrm flipH="1" flipV="1">
              <a:off x="3010032" y="3486580"/>
              <a:ext cx="330147" cy="416665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52"/>
            </a:p>
          </p:txBody>
        </p:sp>
        <p:sp>
          <p:nvSpPr>
            <p:cNvPr id="21" name="Flèche : haut 20">
              <a:extLst>
                <a:ext uri="{FF2B5EF4-FFF2-40B4-BE49-F238E27FC236}">
                  <a16:creationId xmlns:a16="http://schemas.microsoft.com/office/drawing/2014/main" id="{BCD300B0-D16F-4A96-87AE-902FA3E1515B}"/>
                </a:ext>
              </a:extLst>
            </p:cNvPr>
            <p:cNvSpPr/>
            <p:nvPr/>
          </p:nvSpPr>
          <p:spPr>
            <a:xfrm flipH="1" flipV="1">
              <a:off x="3010032" y="4618218"/>
              <a:ext cx="330147" cy="416665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52"/>
            </a:p>
          </p:txBody>
        </p:sp>
      </p:grpSp>
      <p:sp>
        <p:nvSpPr>
          <p:cNvPr id="22" name="Espace réservé du contenu 1">
            <a:extLst>
              <a:ext uri="{FF2B5EF4-FFF2-40B4-BE49-F238E27FC236}">
                <a16:creationId xmlns:a16="http://schemas.microsoft.com/office/drawing/2014/main" id="{96D341A1-656B-403A-A4E4-AAC40A655582}"/>
              </a:ext>
            </a:extLst>
          </p:cNvPr>
          <p:cNvSpPr txBox="1">
            <a:spLocks/>
          </p:cNvSpPr>
          <p:nvPr/>
        </p:nvSpPr>
        <p:spPr>
          <a:xfrm>
            <a:off x="3196973" y="5355586"/>
            <a:ext cx="6917988" cy="1502325"/>
          </a:xfrm>
          <a:prstGeom prst="rect">
            <a:avLst/>
          </a:prstGeom>
        </p:spPr>
        <p:txBody>
          <a:bodyPr vert="horz" lIns="104271" tIns="52135" rIns="104271" bIns="52135" rtlCol="0">
            <a:normAutofit fontScale="925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2" lvl="1" indent="0">
              <a:buNone/>
            </a:pPr>
            <a:r>
              <a:rPr lang="fr-FR" sz="2281" dirty="0"/>
              <a:t>Fournisseurs de plateformes et de services</a:t>
            </a:r>
          </a:p>
          <a:p>
            <a:pPr marL="457202" lvl="1" indent="0">
              <a:buNone/>
            </a:pPr>
            <a:r>
              <a:rPr lang="fr-FR" sz="2281" dirty="0"/>
              <a:t>Fournisseurs de logiciel de conception, d’étude et d’exploitation</a:t>
            </a:r>
          </a:p>
          <a:p>
            <a:pPr marL="457202" lvl="1" indent="0">
              <a:buNone/>
            </a:pPr>
            <a:r>
              <a:rPr lang="fr-FR" sz="2281" dirty="0"/>
              <a:t>Gestionnaires de flottes de capteurs </a:t>
            </a:r>
          </a:p>
          <a:p>
            <a:pPr marL="457202" lvl="1" indent="0">
              <a:buNone/>
            </a:pPr>
            <a:r>
              <a:rPr lang="fr-FR" sz="2281" dirty="0"/>
              <a:t>Intégrateurs de systèmes de mesure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9633CC2-EDEB-4571-B007-35CEF4C51FC2}"/>
              </a:ext>
            </a:extLst>
          </p:cNvPr>
          <p:cNvSpPr txBox="1"/>
          <p:nvPr/>
        </p:nvSpPr>
        <p:spPr>
          <a:xfrm rot="16200000">
            <a:off x="2688222" y="5866008"/>
            <a:ext cx="1283404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77" b="1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652236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23A7093-E76B-4D29-A59E-5FB6626955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904" y="2504783"/>
            <a:ext cx="11114028" cy="45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8800" dirty="0"/>
              <a:t>Principes complémentaires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CD9F17-EC3F-48F2-AA4E-5EB02661C7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D65C0-7073-46CE-9C42-F218DFDC870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F645CD-FD01-4959-AC3F-F6A91E9FCB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14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26699"/>
            <a:ext cx="9794599" cy="957480"/>
          </a:xfrm>
        </p:spPr>
        <p:txBody>
          <a:bodyPr/>
          <a:lstStyle/>
          <a:p>
            <a:r>
              <a:rPr lang="fr-FR" dirty="0"/>
              <a:t>Modélisation : structures</a:t>
            </a:r>
          </a:p>
        </p:txBody>
      </p:sp>
      <p:sp>
        <p:nvSpPr>
          <p:cNvPr id="66" name="Espace réservé du contenu 1">
            <a:extLst>
              <a:ext uri="{FF2B5EF4-FFF2-40B4-BE49-F238E27FC236}">
                <a16:creationId xmlns:a16="http://schemas.microsoft.com/office/drawing/2014/main" id="{8AC25B22-8D66-4CFC-966D-1E307CEFBDEF}"/>
              </a:ext>
            </a:extLst>
          </p:cNvPr>
          <p:cNvSpPr txBox="1">
            <a:spLocks/>
          </p:cNvSpPr>
          <p:nvPr/>
        </p:nvSpPr>
        <p:spPr>
          <a:xfrm>
            <a:off x="649770" y="1950890"/>
            <a:ext cx="7693486" cy="620924"/>
          </a:xfrm>
          <a:prstGeom prst="rect">
            <a:avLst/>
          </a:prstGeom>
        </p:spPr>
        <p:txBody>
          <a:bodyPr vert="horz" lIns="104271" tIns="52135" rIns="104271" bIns="52135" rtlCol="0">
            <a:normAutofit fontScale="925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76" dirty="0"/>
              <a:t>Gestion d’équivalence de structures </a:t>
            </a:r>
            <a:r>
              <a:rPr lang="fr-FR" sz="2576"/>
              <a:t>de données</a:t>
            </a:r>
            <a:endParaRPr lang="fr-FR" sz="2576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FDA613E-4056-4157-AFB4-2DFFC8473C1E}"/>
              </a:ext>
            </a:extLst>
          </p:cNvPr>
          <p:cNvSpPr/>
          <p:nvPr/>
        </p:nvSpPr>
        <p:spPr>
          <a:xfrm>
            <a:off x="5665198" y="2710447"/>
            <a:ext cx="1631871" cy="646356"/>
          </a:xfrm>
          <a:prstGeom prst="roundRect">
            <a:avLst/>
          </a:prstGeom>
          <a:solidFill>
            <a:srgbClr val="196B7F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14" dirty="0"/>
              <a:t>Format « neutre »</a:t>
            </a:r>
          </a:p>
        </p:txBody>
      </p:sp>
      <p:graphicFrame>
        <p:nvGraphicFramePr>
          <p:cNvPr id="9" name="Tableau 11">
            <a:extLst>
              <a:ext uri="{FF2B5EF4-FFF2-40B4-BE49-F238E27FC236}">
                <a16:creationId xmlns:a16="http://schemas.microsoft.com/office/drawing/2014/main" id="{4F38E860-B9BB-49ED-AF7A-23416C5F4827}"/>
              </a:ext>
            </a:extLst>
          </p:cNvPr>
          <p:cNvGraphicFramePr>
            <a:graphicFrameLocks/>
          </p:cNvGraphicFramePr>
          <p:nvPr/>
        </p:nvGraphicFramePr>
        <p:xfrm>
          <a:off x="4759782" y="3556280"/>
          <a:ext cx="958449" cy="150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78">
                  <a:extLst>
                    <a:ext uri="{9D8B030D-6E8A-4147-A177-3AD203B41FA5}">
                      <a16:colId xmlns:a16="http://schemas.microsoft.com/office/drawing/2014/main" val="4224020966"/>
                    </a:ext>
                  </a:extLst>
                </a:gridCol>
                <a:gridCol w="593071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82951" marR="82951" marT="41475" marB="414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Time *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T1</a:t>
                      </a:r>
                    </a:p>
                  </a:txBody>
                  <a:tcPr marL="82951" marR="82951" marT="41475" marB="414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Tref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T2</a:t>
                      </a:r>
                    </a:p>
                  </a:txBody>
                  <a:tcPr marL="82951" marR="82951" marT="41475" marB="414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DT1-2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T3</a:t>
                      </a:r>
                    </a:p>
                  </a:txBody>
                  <a:tcPr marL="82951" marR="82951" marT="41475" marB="414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DT2-3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2145783486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T4</a:t>
                      </a:r>
                    </a:p>
                  </a:txBody>
                  <a:tcPr marL="82951" marR="82951" marT="41475" marB="414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DT3-4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463281607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T5</a:t>
                      </a:r>
                    </a:p>
                  </a:txBody>
                  <a:tcPr marL="82951" marR="82951" marT="41475" marB="414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DT4-5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232702271"/>
                  </a:ext>
                </a:extLst>
              </a:tr>
            </a:tbl>
          </a:graphicData>
        </a:graphic>
      </p:graphicFrame>
      <p:graphicFrame>
        <p:nvGraphicFramePr>
          <p:cNvPr id="10" name="Tableau 11">
            <a:extLst>
              <a:ext uri="{FF2B5EF4-FFF2-40B4-BE49-F238E27FC236}">
                <a16:creationId xmlns:a16="http://schemas.microsoft.com/office/drawing/2014/main" id="{35DEE2F9-93CD-4AC3-817F-388EC75190F5}"/>
              </a:ext>
            </a:extLst>
          </p:cNvPr>
          <p:cNvGraphicFramePr>
            <a:graphicFrameLocks/>
          </p:cNvGraphicFramePr>
          <p:nvPr/>
        </p:nvGraphicFramePr>
        <p:xfrm>
          <a:off x="5886568" y="3556281"/>
          <a:ext cx="647580" cy="142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r>
                        <a:rPr lang="fr-FR" sz="1100" dirty="0" err="1"/>
                        <a:t>Space</a:t>
                      </a:r>
                      <a:r>
                        <a:rPr lang="fr-FR" sz="1100" dirty="0"/>
                        <a:t> *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 err="1"/>
                        <a:t>Pref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fr-FR" sz="1100" dirty="0">
                          <a:latin typeface="+mn-lt"/>
                        </a:rPr>
                        <a:t>P1-2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fr-FR" sz="1100" dirty="0">
                          <a:latin typeface="+mn-lt"/>
                        </a:rPr>
                        <a:t>P2-3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825714330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fr-FR" sz="1100" dirty="0">
                          <a:latin typeface="+mn-lt"/>
                        </a:rPr>
                        <a:t>P3-4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516877914"/>
                  </a:ext>
                </a:extLst>
              </a:tr>
            </a:tbl>
          </a:graphicData>
        </a:graphic>
      </p:graphicFrame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4D83E699-175D-4C31-BE07-DB90C96A9B4A}"/>
              </a:ext>
            </a:extLst>
          </p:cNvPr>
          <p:cNvGraphicFramePr>
            <a:graphicFrameLocks/>
          </p:cNvGraphicFramePr>
          <p:nvPr/>
        </p:nvGraphicFramePr>
        <p:xfrm>
          <a:off x="6691107" y="3556281"/>
          <a:ext cx="647580" cy="66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r>
                        <a:rPr lang="fr-FR" sz="1100" dirty="0"/>
                        <a:t>Variable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Mes1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FB7EB8F6-8D52-4E9D-8210-016E0FAAF14B}"/>
              </a:ext>
            </a:extLst>
          </p:cNvPr>
          <p:cNvGraphicFramePr>
            <a:graphicFrameLocks/>
          </p:cNvGraphicFramePr>
          <p:nvPr/>
        </p:nvGraphicFramePr>
        <p:xfrm>
          <a:off x="7436154" y="3556281"/>
          <a:ext cx="539680" cy="142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Data</a:t>
                      </a:r>
                      <a:r>
                        <a:rPr lang="fr-FR" sz="1000" dirty="0"/>
                        <a:t> 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Val1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Val2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411164568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Val20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85938846"/>
                  </a:ext>
                </a:extLst>
              </a:tr>
            </a:tbl>
          </a:graphicData>
        </a:graphic>
      </p:graphicFrame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C022ECD-C77D-4574-8403-388F748F0342}"/>
              </a:ext>
            </a:extLst>
          </p:cNvPr>
          <p:cNvSpPr/>
          <p:nvPr/>
        </p:nvSpPr>
        <p:spPr>
          <a:xfrm>
            <a:off x="9593552" y="2673646"/>
            <a:ext cx="1784601" cy="64635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Format «</a:t>
            </a:r>
            <a:r>
              <a:rPr lang="fr-FR" dirty="0" err="1"/>
              <a:t>interleaved</a:t>
            </a:r>
            <a:r>
              <a:rPr lang="fr-FR" dirty="0"/>
              <a:t>»</a:t>
            </a:r>
          </a:p>
        </p:txBody>
      </p:sp>
      <p:graphicFrame>
        <p:nvGraphicFramePr>
          <p:cNvPr id="14" name="Tableau 11">
            <a:extLst>
              <a:ext uri="{FF2B5EF4-FFF2-40B4-BE49-F238E27FC236}">
                <a16:creationId xmlns:a16="http://schemas.microsoft.com/office/drawing/2014/main" id="{B4AA5BB4-A87C-4D6E-A839-56A1DB17F8B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9114326" y="3556281"/>
          <a:ext cx="2590320" cy="142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  <a:gridCol w="647580">
                  <a:extLst>
                    <a:ext uri="{9D8B030D-6E8A-4147-A177-3AD203B41FA5}">
                      <a16:colId xmlns:a16="http://schemas.microsoft.com/office/drawing/2014/main" val="1792911921"/>
                    </a:ext>
                  </a:extLst>
                </a:gridCol>
                <a:gridCol w="647580">
                  <a:extLst>
                    <a:ext uri="{9D8B030D-6E8A-4147-A177-3AD203B41FA5}">
                      <a16:colId xmlns:a16="http://schemas.microsoft.com/office/drawing/2014/main" val="905076484"/>
                    </a:ext>
                  </a:extLst>
                </a:gridCol>
                <a:gridCol w="647580">
                  <a:extLst>
                    <a:ext uri="{9D8B030D-6E8A-4147-A177-3AD203B41FA5}">
                      <a16:colId xmlns:a16="http://schemas.microsoft.com/office/drawing/2014/main" val="3636296814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r>
                        <a:rPr lang="fr-FR" sz="1100" dirty="0"/>
                        <a:t>Time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Space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Variable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Data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T1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Mes1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Val1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T1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P2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Mes1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Val2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108020006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T5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P4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Mes1</a:t>
                      </a:r>
                    </a:p>
                  </a:txBody>
                  <a:tcPr marL="82951" marR="82951" marT="41475" marB="41475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Val20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49826206"/>
                  </a:ext>
                </a:extLst>
              </a:tr>
            </a:tbl>
          </a:graphicData>
        </a:graphic>
      </p:graphicFrame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8A169F5-EB00-4AB6-8D54-EF4528BF93C6}"/>
              </a:ext>
            </a:extLst>
          </p:cNvPr>
          <p:cNvSpPr/>
          <p:nvPr/>
        </p:nvSpPr>
        <p:spPr>
          <a:xfrm>
            <a:off x="1402590" y="2673646"/>
            <a:ext cx="1631871" cy="64635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14" dirty="0"/>
              <a:t>Format « </a:t>
            </a:r>
            <a:r>
              <a:rPr lang="fr-FR" sz="1814" dirty="0" err="1"/>
              <a:t>grid</a:t>
            </a:r>
            <a:r>
              <a:rPr lang="fr-FR" sz="1814" dirty="0"/>
              <a:t> » **</a:t>
            </a:r>
          </a:p>
        </p:txBody>
      </p:sp>
      <p:graphicFrame>
        <p:nvGraphicFramePr>
          <p:cNvPr id="16" name="Tableau 11">
            <a:extLst>
              <a:ext uri="{FF2B5EF4-FFF2-40B4-BE49-F238E27FC236}">
                <a16:creationId xmlns:a16="http://schemas.microsoft.com/office/drawing/2014/main" id="{82B9FA24-7120-4784-8E73-AFEBBD2B5F1C}"/>
              </a:ext>
            </a:extLst>
          </p:cNvPr>
          <p:cNvGraphicFramePr>
            <a:graphicFrameLocks/>
          </p:cNvGraphicFramePr>
          <p:nvPr/>
        </p:nvGraphicFramePr>
        <p:xfrm>
          <a:off x="921811" y="3519480"/>
          <a:ext cx="593071" cy="10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71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Time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Tref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DT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Nb</a:t>
                      </a:r>
                      <a:endParaRPr lang="fr-FR" sz="1100" dirty="0">
                        <a:latin typeface="Symbol" panose="05050102010706020507" pitchFamily="18" charset="2"/>
                      </a:endParaRP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2145783486"/>
                  </a:ext>
                </a:extLst>
              </a:tr>
            </a:tbl>
          </a:graphicData>
        </a:graphic>
      </p:graphicFrame>
      <p:graphicFrame>
        <p:nvGraphicFramePr>
          <p:cNvPr id="17" name="Tableau 11">
            <a:extLst>
              <a:ext uri="{FF2B5EF4-FFF2-40B4-BE49-F238E27FC236}">
                <a16:creationId xmlns:a16="http://schemas.microsoft.com/office/drawing/2014/main" id="{DB119B0D-CB17-4E63-A045-9A98E91A9982}"/>
              </a:ext>
            </a:extLst>
          </p:cNvPr>
          <p:cNvGraphicFramePr>
            <a:graphicFrameLocks/>
          </p:cNvGraphicFramePr>
          <p:nvPr/>
        </p:nvGraphicFramePr>
        <p:xfrm>
          <a:off x="1722714" y="3519480"/>
          <a:ext cx="647580" cy="10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1100" dirty="0" err="1"/>
                        <a:t>Space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 err="1"/>
                        <a:t>Pref</a:t>
                      </a:r>
                      <a:endParaRPr lang="fr-FR" sz="1100" dirty="0"/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fr-FR" sz="1100" dirty="0">
                          <a:latin typeface="+mn-lt"/>
                        </a:rPr>
                        <a:t>P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Nb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825714330"/>
                  </a:ext>
                </a:extLst>
              </a:tr>
            </a:tbl>
          </a:graphicData>
        </a:graphic>
      </p:graphicFrame>
      <p:graphicFrame>
        <p:nvGraphicFramePr>
          <p:cNvPr id="18" name="Tableau 11">
            <a:extLst>
              <a:ext uri="{FF2B5EF4-FFF2-40B4-BE49-F238E27FC236}">
                <a16:creationId xmlns:a16="http://schemas.microsoft.com/office/drawing/2014/main" id="{7EEFA2B1-A641-4AA4-9C8E-6AB493B3F9F8}"/>
              </a:ext>
            </a:extLst>
          </p:cNvPr>
          <p:cNvGraphicFramePr>
            <a:graphicFrameLocks/>
          </p:cNvGraphicFramePr>
          <p:nvPr/>
        </p:nvGraphicFramePr>
        <p:xfrm>
          <a:off x="2547003" y="3519480"/>
          <a:ext cx="647580" cy="66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414753">
                <a:tc>
                  <a:txBody>
                    <a:bodyPr/>
                    <a:lstStyle/>
                    <a:p>
                      <a:r>
                        <a:rPr lang="fr-FR" sz="1100" dirty="0"/>
                        <a:t>Variable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Mes1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B8BCFB39-72AA-41FC-8A0B-BAC8193248EC}"/>
              </a:ext>
            </a:extLst>
          </p:cNvPr>
          <p:cNvGraphicFramePr>
            <a:graphicFrameLocks/>
          </p:cNvGraphicFramePr>
          <p:nvPr/>
        </p:nvGraphicFramePr>
        <p:xfrm>
          <a:off x="3371293" y="3519480"/>
          <a:ext cx="647580" cy="125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80">
                  <a:extLst>
                    <a:ext uri="{9D8B030D-6E8A-4147-A177-3AD203B41FA5}">
                      <a16:colId xmlns:a16="http://schemas.microsoft.com/office/drawing/2014/main" val="4201465443"/>
                    </a:ext>
                  </a:extLst>
                </a:gridCol>
              </a:tblGrid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Data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221545621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Val1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02288921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Val2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68185239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3411164568"/>
                  </a:ext>
                </a:extLst>
              </a:tr>
              <a:tr h="248852">
                <a:tc>
                  <a:txBody>
                    <a:bodyPr/>
                    <a:lstStyle/>
                    <a:p>
                      <a:r>
                        <a:rPr lang="fr-FR" sz="1100" dirty="0"/>
                        <a:t>Val20</a:t>
                      </a:r>
                    </a:p>
                  </a:txBody>
                  <a:tcPr marL="82951" marR="82951" marT="41475" marB="41475"/>
                </a:tc>
                <a:extLst>
                  <a:ext uri="{0D108BD9-81ED-4DB2-BD59-A6C34878D82A}">
                    <a16:rowId xmlns:a16="http://schemas.microsoft.com/office/drawing/2014/main" val="1585938846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3AD395E-E40B-4A34-8204-893CD6F4510D}"/>
              </a:ext>
            </a:extLst>
          </p:cNvPr>
          <p:cNvCxnSpPr>
            <a:cxnSpLocks/>
          </p:cNvCxnSpPr>
          <p:nvPr/>
        </p:nvCxnSpPr>
        <p:spPr>
          <a:xfrm>
            <a:off x="3105705" y="2996824"/>
            <a:ext cx="2453956" cy="0"/>
          </a:xfrm>
          <a:prstGeom prst="straightConnector1">
            <a:avLst/>
          </a:prstGeom>
          <a:ln w="82550" cmpd="tri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EFB38F-A190-499F-9659-195D87985938}"/>
              </a:ext>
            </a:extLst>
          </p:cNvPr>
          <p:cNvCxnSpPr>
            <a:cxnSpLocks/>
          </p:cNvCxnSpPr>
          <p:nvPr/>
        </p:nvCxnSpPr>
        <p:spPr>
          <a:xfrm flipV="1">
            <a:off x="7358437" y="2996825"/>
            <a:ext cx="2150792" cy="11865"/>
          </a:xfrm>
          <a:prstGeom prst="straightConnector1">
            <a:avLst/>
          </a:prstGeom>
          <a:ln w="82550" cmpd="tri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6E89361-9124-4082-A2C0-6207C67A6E97}"/>
              </a:ext>
            </a:extLst>
          </p:cNvPr>
          <p:cNvSpPr txBox="1"/>
          <p:nvPr/>
        </p:nvSpPr>
        <p:spPr>
          <a:xfrm>
            <a:off x="4028737" y="2654597"/>
            <a:ext cx="15602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>
                <a:solidFill>
                  <a:schemeClr val="accent1">
                    <a:lumMod val="75000"/>
                  </a:schemeClr>
                </a:solidFill>
              </a:rPr>
              <a:t>bijectif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221F41-D877-4E18-BDD5-FA92C681DBDE}"/>
              </a:ext>
            </a:extLst>
          </p:cNvPr>
          <p:cNvSpPr txBox="1"/>
          <p:nvPr/>
        </p:nvSpPr>
        <p:spPr>
          <a:xfrm>
            <a:off x="8126279" y="2642808"/>
            <a:ext cx="15602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>
                <a:solidFill>
                  <a:schemeClr val="accent1">
                    <a:lumMod val="75000"/>
                  </a:schemeClr>
                </a:solidFill>
              </a:rPr>
              <a:t>bijectif</a:t>
            </a:r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0AE66CC0-37FD-495C-BE82-632EAEE09C9D}"/>
              </a:ext>
            </a:extLst>
          </p:cNvPr>
          <p:cNvSpPr/>
          <p:nvPr/>
        </p:nvSpPr>
        <p:spPr>
          <a:xfrm rot="16200000">
            <a:off x="1961547" y="3970158"/>
            <a:ext cx="237743" cy="2376461"/>
          </a:xfrm>
          <a:prstGeom prst="leftBrace">
            <a:avLst>
              <a:gd name="adj1" fmla="val 113072"/>
              <a:gd name="adj2" fmla="val 51247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E4800C5-0E67-4A00-B803-5D0EF1C678DD}"/>
              </a:ext>
            </a:extLst>
          </p:cNvPr>
          <p:cNvSpPr txBox="1"/>
          <p:nvPr/>
        </p:nvSpPr>
        <p:spPr>
          <a:xfrm>
            <a:off x="1708389" y="4833341"/>
            <a:ext cx="15602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>
                <a:solidFill>
                  <a:schemeClr val="accent1">
                    <a:lumMod val="75000"/>
                  </a:schemeClr>
                </a:solidFill>
              </a:rPr>
              <a:t>7 valeurs</a:t>
            </a:r>
          </a:p>
        </p:txBody>
      </p:sp>
      <p:sp>
        <p:nvSpPr>
          <p:cNvPr id="27" name="Accolade ouvrante 26">
            <a:extLst>
              <a:ext uri="{FF2B5EF4-FFF2-40B4-BE49-F238E27FC236}">
                <a16:creationId xmlns:a16="http://schemas.microsoft.com/office/drawing/2014/main" id="{BE4FC514-CC44-4EBD-9915-72CA054F3AD6}"/>
              </a:ext>
            </a:extLst>
          </p:cNvPr>
          <p:cNvSpPr/>
          <p:nvPr/>
        </p:nvSpPr>
        <p:spPr>
          <a:xfrm rot="16200000">
            <a:off x="6168428" y="4060637"/>
            <a:ext cx="237743" cy="2376461"/>
          </a:xfrm>
          <a:prstGeom prst="leftBrace">
            <a:avLst>
              <a:gd name="adj1" fmla="val 113072"/>
              <a:gd name="adj2" fmla="val 51247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C008FA2-2A98-421E-A924-F1D724D5DC42}"/>
              </a:ext>
            </a:extLst>
          </p:cNvPr>
          <p:cNvSpPr txBox="1"/>
          <p:nvPr/>
        </p:nvSpPr>
        <p:spPr>
          <a:xfrm>
            <a:off x="5915270" y="4923820"/>
            <a:ext cx="15602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>
                <a:solidFill>
                  <a:schemeClr val="accent1">
                    <a:lumMod val="75000"/>
                  </a:schemeClr>
                </a:solidFill>
              </a:rPr>
              <a:t>10 valeurs</a:t>
            </a:r>
          </a:p>
        </p:txBody>
      </p:sp>
      <p:sp>
        <p:nvSpPr>
          <p:cNvPr id="29" name="Accolade ouvrante 28">
            <a:extLst>
              <a:ext uri="{FF2B5EF4-FFF2-40B4-BE49-F238E27FC236}">
                <a16:creationId xmlns:a16="http://schemas.microsoft.com/office/drawing/2014/main" id="{AB088B24-74FA-4F7F-8C05-F02395918783}"/>
              </a:ext>
            </a:extLst>
          </p:cNvPr>
          <p:cNvSpPr/>
          <p:nvPr/>
        </p:nvSpPr>
        <p:spPr>
          <a:xfrm rot="16200000">
            <a:off x="10053981" y="4299337"/>
            <a:ext cx="237743" cy="1959047"/>
          </a:xfrm>
          <a:prstGeom prst="leftBrace">
            <a:avLst>
              <a:gd name="adj1" fmla="val 113072"/>
              <a:gd name="adj2" fmla="val 51247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B0E3DF2-A767-4F38-B759-63F8FA83C752}"/>
              </a:ext>
            </a:extLst>
          </p:cNvPr>
          <p:cNvSpPr txBox="1"/>
          <p:nvPr/>
        </p:nvSpPr>
        <p:spPr>
          <a:xfrm>
            <a:off x="9513113" y="4953814"/>
            <a:ext cx="156026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33" i="1" dirty="0">
                <a:solidFill>
                  <a:schemeClr val="accent1">
                    <a:lumMod val="75000"/>
                  </a:schemeClr>
                </a:solidFill>
              </a:rPr>
              <a:t>60 valeurs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DAEEB1A-53F5-4B37-ADC5-9CC543C077C8}"/>
              </a:ext>
            </a:extLst>
          </p:cNvPr>
          <p:cNvSpPr txBox="1"/>
          <p:nvPr/>
        </p:nvSpPr>
        <p:spPr>
          <a:xfrm>
            <a:off x="681173" y="5637559"/>
            <a:ext cx="600993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i="1" dirty="0">
                <a:solidFill>
                  <a:schemeClr val="accent1">
                    <a:lumMod val="75000"/>
                  </a:schemeClr>
                </a:solidFill>
              </a:rPr>
              <a:t>   * Format réduit dates, points : référence + unité + écart (entier « int32 »)</a:t>
            </a:r>
          </a:p>
          <a:p>
            <a:r>
              <a:rPr lang="fr-FR" sz="1270" i="1" dirty="0">
                <a:solidFill>
                  <a:schemeClr val="accent1">
                    <a:lumMod val="75000"/>
                  </a:schemeClr>
                </a:solidFill>
              </a:rPr>
              <a:t>** Si </a:t>
            </a:r>
            <a:r>
              <a:rPr lang="fr-FR" sz="1270" i="1" dirty="0">
                <a:solidFill>
                  <a:schemeClr val="accent1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fr-FR" sz="1270" i="1" dirty="0">
                <a:solidFill>
                  <a:schemeClr val="accent1">
                    <a:lumMod val="75000"/>
                  </a:schemeClr>
                </a:solidFill>
              </a:rPr>
              <a:t>P ou </a:t>
            </a:r>
            <a:r>
              <a:rPr lang="fr-FR" sz="1270" i="1" dirty="0">
                <a:solidFill>
                  <a:schemeClr val="accent1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fr-FR" sz="1270" i="1" dirty="0">
                <a:solidFill>
                  <a:schemeClr val="accent1">
                    <a:lumMod val="75000"/>
                  </a:schemeClr>
                </a:solidFill>
              </a:rPr>
              <a:t>T constant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D57CEFF-D650-4BAC-9E58-FE2196A86A6C}"/>
              </a:ext>
            </a:extLst>
          </p:cNvPr>
          <p:cNvSpPr/>
          <p:nvPr/>
        </p:nvSpPr>
        <p:spPr>
          <a:xfrm>
            <a:off x="8839937" y="2584296"/>
            <a:ext cx="3163525" cy="2996618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D70F56A7-6AD0-41A5-830E-EE80F5B3A34D}"/>
              </a:ext>
            </a:extLst>
          </p:cNvPr>
          <p:cNvSpPr/>
          <p:nvPr/>
        </p:nvSpPr>
        <p:spPr>
          <a:xfrm>
            <a:off x="713826" y="2571815"/>
            <a:ext cx="3400831" cy="2996618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8E30CD8B-A108-4BDF-A5D4-66D8F43942DA}"/>
              </a:ext>
            </a:extLst>
          </p:cNvPr>
          <p:cNvSpPr/>
          <p:nvPr/>
        </p:nvSpPr>
        <p:spPr>
          <a:xfrm>
            <a:off x="4751804" y="2632779"/>
            <a:ext cx="3400831" cy="2996618"/>
          </a:xfrm>
          <a:prstGeom prst="roundRect">
            <a:avLst/>
          </a:prstGeom>
          <a:solidFill>
            <a:srgbClr val="0D0D0D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3" dirty="0"/>
          </a:p>
        </p:txBody>
      </p:sp>
      <p:sp>
        <p:nvSpPr>
          <p:cNvPr id="32" name="Espace réservé du contenu 1">
            <a:extLst>
              <a:ext uri="{FF2B5EF4-FFF2-40B4-BE49-F238E27FC236}">
                <a16:creationId xmlns:a16="http://schemas.microsoft.com/office/drawing/2014/main" id="{F759C797-CB0C-4BB9-B9A4-40D471B7A330}"/>
              </a:ext>
            </a:extLst>
          </p:cNvPr>
          <p:cNvSpPr txBox="1">
            <a:spLocks/>
          </p:cNvSpPr>
          <p:nvPr/>
        </p:nvSpPr>
        <p:spPr>
          <a:xfrm>
            <a:off x="8982608" y="1840218"/>
            <a:ext cx="2897634" cy="620924"/>
          </a:xfrm>
          <a:prstGeom prst="rect">
            <a:avLst/>
          </a:prstGeom>
        </p:spPr>
        <p:txBody>
          <a:bodyPr vert="horz" lIns="104271" tIns="52135" rIns="104271" bIns="52135" rtlCol="0">
            <a:normAutofit fontScale="625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576" dirty="0">
                <a:solidFill>
                  <a:srgbClr val="3262B6"/>
                </a:solidFill>
              </a:rPr>
              <a:t>Exemple : mesure en quatre points à cinq instants</a:t>
            </a:r>
          </a:p>
        </p:txBody>
      </p:sp>
    </p:spTree>
    <p:extLst>
      <p:ext uri="{BB962C8B-B14F-4D97-AF65-F5344CB8AC3E}">
        <p14:creationId xmlns:p14="http://schemas.microsoft.com/office/powerpoint/2010/main" val="3704937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74324"/>
            <a:ext cx="9794599" cy="957480"/>
          </a:xfrm>
        </p:spPr>
        <p:txBody>
          <a:bodyPr/>
          <a:lstStyle/>
          <a:p>
            <a:r>
              <a:rPr lang="fr-FR" dirty="0" err="1"/>
              <a:t>Result</a:t>
            </a:r>
            <a:r>
              <a:rPr lang="fr-FR" dirty="0"/>
              <a:t> – indexation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49420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57DB8C35-3FE9-43D2-9AC4-F31670A64FEF}"/>
              </a:ext>
            </a:extLst>
          </p:cNvPr>
          <p:cNvSpPr txBox="1">
            <a:spLocks/>
          </p:cNvSpPr>
          <p:nvPr/>
        </p:nvSpPr>
        <p:spPr>
          <a:xfrm>
            <a:off x="629998" y="1057275"/>
            <a:ext cx="8342551" cy="5524499"/>
          </a:xfrm>
          <a:prstGeom prst="rect">
            <a:avLst/>
          </a:prstGeom>
        </p:spPr>
        <p:txBody>
          <a:bodyPr vert="horz" lIns="104271" tIns="52135" rIns="104271" bIns="52135" rtlCol="0">
            <a:normAutofit fontScale="92500" lnSpcReduction="1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Construction</a:t>
            </a:r>
          </a:p>
          <a:p>
            <a:pPr lvl="1"/>
            <a:r>
              <a:rPr lang="fr-FR" sz="1600" dirty="0"/>
              <a:t>Valeur contextualisée par</a:t>
            </a:r>
          </a:p>
          <a:p>
            <a:pPr lvl="2"/>
            <a:r>
              <a:rPr lang="fr-FR" sz="1400" dirty="0"/>
              <a:t>Valeur d’index</a:t>
            </a:r>
          </a:p>
          <a:p>
            <a:pPr lvl="2"/>
            <a:r>
              <a:rPr lang="fr-FR" sz="1400" dirty="0"/>
              <a:t>ou numéro d’index</a:t>
            </a:r>
          </a:p>
          <a:p>
            <a:pPr lvl="1"/>
            <a:r>
              <a:rPr lang="fr-FR" sz="1600" dirty="0"/>
              <a:t>Valeur non contextualisée</a:t>
            </a:r>
          </a:p>
          <a:p>
            <a:pPr lvl="2"/>
            <a:r>
              <a:rPr lang="fr-FR" sz="1400" dirty="0"/>
              <a:t>Contextualisation a posteriori</a:t>
            </a:r>
          </a:p>
          <a:p>
            <a:pPr lvl="3"/>
            <a:r>
              <a:rPr lang="fr-FR" sz="1200" dirty="0"/>
              <a:t>Aucun index et complet -&gt; calcul</a:t>
            </a:r>
          </a:p>
          <a:p>
            <a:pPr lvl="3"/>
            <a:r>
              <a:rPr lang="fr-FR" sz="1200" dirty="0"/>
              <a:t>Index partiel -&gt; rien</a:t>
            </a:r>
          </a:p>
          <a:p>
            <a:pPr lvl="3"/>
            <a:r>
              <a:rPr lang="fr-FR" sz="1200" dirty="0"/>
              <a:t>Aucun index et incomplet -&gt; rien</a:t>
            </a:r>
          </a:p>
          <a:p>
            <a:r>
              <a:rPr lang="fr-FR" sz="2000" dirty="0"/>
              <a:t>Analyse (si index)</a:t>
            </a:r>
          </a:p>
          <a:p>
            <a:pPr lvl="1"/>
            <a:r>
              <a:rPr lang="fr-FR" sz="1600" dirty="0"/>
              <a:t>Matrice res3D : </a:t>
            </a:r>
            <a:r>
              <a:rPr lang="fr-FR" sz="1600" dirty="0" err="1"/>
              <a:t>nRes</a:t>
            </a:r>
            <a:r>
              <a:rPr lang="fr-FR" sz="1600" dirty="0"/>
              <a:t> </a:t>
            </a:r>
            <a:endParaRPr lang="fr-FR" sz="1400" dirty="0"/>
          </a:p>
          <a:p>
            <a:pPr lvl="2"/>
            <a:r>
              <a:rPr lang="fr-FR" sz="1400" dirty="0"/>
              <a:t>Si max valeur &gt;1 : erreur</a:t>
            </a:r>
          </a:p>
          <a:p>
            <a:pPr lvl="2"/>
            <a:r>
              <a:rPr lang="fr-FR" sz="1400" dirty="0" err="1"/>
              <a:t>measureRate</a:t>
            </a:r>
            <a:r>
              <a:rPr lang="fr-FR" sz="1400" dirty="0"/>
              <a:t> : </a:t>
            </a:r>
            <a:r>
              <a:rPr lang="fr-FR" sz="1400" dirty="0" err="1"/>
              <a:t>nRes</a:t>
            </a:r>
            <a:r>
              <a:rPr lang="fr-FR" sz="1400" dirty="0"/>
              <a:t> / nombre val</a:t>
            </a:r>
          </a:p>
          <a:p>
            <a:pPr lvl="1"/>
            <a:r>
              <a:rPr lang="fr-FR" sz="1600" dirty="0"/>
              <a:t>Matrice res2D : </a:t>
            </a:r>
            <a:r>
              <a:rPr lang="fr-FR" sz="1600" dirty="0" err="1"/>
              <a:t>nEch</a:t>
            </a:r>
            <a:r>
              <a:rPr lang="fr-FR" sz="1600" dirty="0"/>
              <a:t> somme majorée des </a:t>
            </a:r>
            <a:r>
              <a:rPr lang="fr-FR" sz="1600" dirty="0" err="1"/>
              <a:t>prop</a:t>
            </a:r>
            <a:r>
              <a:rPr lang="fr-FR" sz="1600" dirty="0"/>
              <a:t> ( 0 ou 1)</a:t>
            </a:r>
          </a:p>
          <a:p>
            <a:pPr lvl="2"/>
            <a:r>
              <a:rPr lang="fr-FR" sz="1400" dirty="0" err="1"/>
              <a:t>samplingRate</a:t>
            </a:r>
            <a:r>
              <a:rPr lang="fr-FR" sz="1400" dirty="0"/>
              <a:t> : </a:t>
            </a:r>
            <a:r>
              <a:rPr lang="fr-FR" sz="1400" dirty="0" err="1"/>
              <a:t>nEch</a:t>
            </a:r>
            <a:r>
              <a:rPr lang="fr-FR" sz="1400" dirty="0"/>
              <a:t> / nombre val</a:t>
            </a:r>
          </a:p>
          <a:p>
            <a:pPr lvl="2"/>
            <a:r>
              <a:rPr lang="fr-FR" sz="1400" dirty="0" err="1"/>
              <a:t>NEch</a:t>
            </a:r>
            <a:r>
              <a:rPr lang="fr-FR" sz="1400" dirty="0"/>
              <a:t> &lt; 2 : dim0</a:t>
            </a:r>
          </a:p>
          <a:p>
            <a:pPr lvl="1"/>
            <a:r>
              <a:rPr lang="fr-FR" sz="1600" dirty="0"/>
              <a:t>Matrice dat1D (nb des res2D non nuls pour chaque </a:t>
            </a:r>
            <a:r>
              <a:rPr lang="fr-FR" sz="1600" dirty="0" err="1"/>
              <a:t>dat</a:t>
            </a:r>
            <a:r>
              <a:rPr lang="fr-FR" sz="1600" dirty="0"/>
              <a:t>)</a:t>
            </a:r>
          </a:p>
          <a:p>
            <a:pPr lvl="2"/>
            <a:r>
              <a:rPr lang="fr-FR" sz="1400" dirty="0"/>
              <a:t>maxdat1D =1 : trajet spatial (dim1)</a:t>
            </a:r>
          </a:p>
          <a:p>
            <a:pPr lvl="1"/>
            <a:r>
              <a:rPr lang="fr-FR" sz="1600" dirty="0"/>
              <a:t>Matrice loc1D (nb des res2D non nuls pour chaque </a:t>
            </a:r>
            <a:r>
              <a:rPr lang="fr-FR" sz="1600" dirty="0" err="1"/>
              <a:t>loc</a:t>
            </a:r>
            <a:r>
              <a:rPr lang="fr-FR" sz="1600" dirty="0"/>
              <a:t>)</a:t>
            </a:r>
          </a:p>
          <a:p>
            <a:pPr lvl="2"/>
            <a:r>
              <a:rPr lang="fr-FR" sz="1400" dirty="0"/>
              <a:t>maxloc1D =1 : trajet temporel (</a:t>
            </a:r>
            <a:r>
              <a:rPr lang="fr-FR" sz="1400" dirty="0" err="1"/>
              <a:t>dim</a:t>
            </a:r>
            <a:r>
              <a:rPr lang="fr-FR" sz="1400" dirty="0"/>
              <a:t> 1)</a:t>
            </a:r>
          </a:p>
          <a:p>
            <a:pPr lvl="1"/>
            <a:r>
              <a:rPr lang="fr-FR" sz="1600" dirty="0"/>
              <a:t>Sinon </a:t>
            </a:r>
            <a:r>
              <a:rPr lang="fr-FR" sz="1600" dirty="0" err="1"/>
              <a:t>dim</a:t>
            </a:r>
            <a:r>
              <a:rPr lang="fr-FR" sz="1600" dirty="0"/>
              <a:t> = 2</a:t>
            </a:r>
          </a:p>
          <a:p>
            <a:pPr lvl="2"/>
            <a:endParaRPr lang="fr-FR" sz="1400" dirty="0"/>
          </a:p>
          <a:p>
            <a:pPr lvl="1"/>
            <a:endParaRPr lang="fr-FR" sz="1600" dirty="0"/>
          </a:p>
          <a:p>
            <a:pPr lvl="2"/>
            <a:endParaRPr lang="fr-FR" sz="1400" dirty="0"/>
          </a:p>
          <a:p>
            <a:pPr lvl="2"/>
            <a:endParaRPr lang="fr-FR" sz="1400" dirty="0"/>
          </a:p>
          <a:p>
            <a:pPr lvl="2"/>
            <a:endParaRPr lang="fr-FR" sz="1400" dirty="0"/>
          </a:p>
          <a:p>
            <a:pPr lvl="2"/>
            <a:endParaRPr lang="fr-FR" sz="1400" dirty="0"/>
          </a:p>
          <a:p>
            <a:pPr lvl="2"/>
            <a:endParaRPr lang="fr-FR" sz="1400" dirty="0"/>
          </a:p>
        </p:txBody>
      </p:sp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id="{91829AD5-C9DE-4C63-ABE7-99641B354918}"/>
              </a:ext>
            </a:extLst>
          </p:cNvPr>
          <p:cNvSpPr txBox="1">
            <a:spLocks/>
          </p:cNvSpPr>
          <p:nvPr/>
        </p:nvSpPr>
        <p:spPr>
          <a:xfrm>
            <a:off x="7136091" y="3327662"/>
            <a:ext cx="4594640" cy="3166544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Normalisation</a:t>
            </a:r>
          </a:p>
          <a:p>
            <a:pPr lvl="1"/>
            <a:r>
              <a:rPr lang="fr-FR" sz="1600" dirty="0"/>
              <a:t>Suppression des valeurs d’index inutilisées</a:t>
            </a:r>
          </a:p>
          <a:p>
            <a:pPr lvl="1"/>
            <a:r>
              <a:rPr lang="fr-FR" sz="1600" dirty="0"/>
              <a:t>Ordonnancement des index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2EB67653-70C4-4E3B-925D-48D8C2DF848A}"/>
              </a:ext>
            </a:extLst>
          </p:cNvPr>
          <p:cNvSpPr txBox="1">
            <a:spLocks/>
          </p:cNvSpPr>
          <p:nvPr/>
        </p:nvSpPr>
        <p:spPr>
          <a:xfrm>
            <a:off x="6065064" y="910121"/>
            <a:ext cx="6029527" cy="2417541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Composants</a:t>
            </a:r>
          </a:p>
          <a:p>
            <a:pPr lvl="1"/>
            <a:r>
              <a:rPr lang="fr-FR" sz="1400" dirty="0" err="1"/>
              <a:t>nDat</a:t>
            </a:r>
            <a:r>
              <a:rPr lang="fr-FR" sz="1400" dirty="0"/>
              <a:t> : nombre d’éléments de type date</a:t>
            </a:r>
          </a:p>
          <a:p>
            <a:pPr lvl="1"/>
            <a:r>
              <a:rPr lang="fr-FR" sz="1400" dirty="0" err="1"/>
              <a:t>nLoc</a:t>
            </a:r>
            <a:r>
              <a:rPr lang="fr-FR" sz="1400" dirty="0"/>
              <a:t> : nombre d’éléments de type position</a:t>
            </a:r>
          </a:p>
          <a:p>
            <a:pPr lvl="1"/>
            <a:r>
              <a:rPr lang="fr-FR" sz="1400" dirty="0" err="1"/>
              <a:t>nMeas</a:t>
            </a:r>
            <a:r>
              <a:rPr lang="fr-FR" sz="1400" dirty="0"/>
              <a:t> : nombre d’éléments de type </a:t>
            </a:r>
            <a:r>
              <a:rPr lang="fr-FR" sz="1400" dirty="0" err="1"/>
              <a:t>observedProperty</a:t>
            </a:r>
            <a:endParaRPr lang="fr-FR" sz="1400" dirty="0"/>
          </a:p>
          <a:p>
            <a:pPr lvl="1"/>
            <a:r>
              <a:rPr lang="fr-FR" sz="1400" dirty="0" err="1"/>
              <a:t>nRes</a:t>
            </a:r>
            <a:r>
              <a:rPr lang="fr-FR" sz="1400" dirty="0"/>
              <a:t> : nombre d’éléments de type </a:t>
            </a:r>
            <a:r>
              <a:rPr lang="fr-FR" sz="1400" dirty="0" err="1"/>
              <a:t>result</a:t>
            </a:r>
            <a:endParaRPr lang="fr-FR" sz="1400" dirty="0"/>
          </a:p>
          <a:p>
            <a:pPr lvl="1"/>
            <a:r>
              <a:rPr lang="fr-FR" sz="1400" dirty="0" err="1"/>
              <a:t>nEch</a:t>
            </a:r>
            <a:r>
              <a:rPr lang="fr-FR" sz="1400" dirty="0"/>
              <a:t> : nombre de couple (</a:t>
            </a:r>
            <a:r>
              <a:rPr lang="fr-FR" sz="1400" dirty="0" err="1"/>
              <a:t>loc</a:t>
            </a:r>
            <a:r>
              <a:rPr lang="fr-FR" sz="1400" dirty="0"/>
              <a:t>, </a:t>
            </a:r>
            <a:r>
              <a:rPr lang="fr-FR" sz="1400" dirty="0" err="1"/>
              <a:t>dat</a:t>
            </a:r>
            <a:r>
              <a:rPr lang="fr-FR" sz="1400" dirty="0"/>
              <a:t>) de </a:t>
            </a:r>
            <a:r>
              <a:rPr lang="fr-FR" sz="1400" dirty="0" err="1"/>
              <a:t>result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9139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23A7093-E76B-4D29-A59E-5FB6626955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905" y="2504783"/>
            <a:ext cx="10755267" cy="45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0035" dirty="0"/>
              <a:t>Projet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CD9F17-EC3F-48F2-AA4E-5EB02661C7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D65C0-7073-46CE-9C42-F218DFDC870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F645CD-FD01-4959-AC3F-F6A91E9FCB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978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55470"/>
            <a:ext cx="9794599" cy="957480"/>
          </a:xfrm>
        </p:spPr>
        <p:txBody>
          <a:bodyPr/>
          <a:lstStyle/>
          <a:p>
            <a:r>
              <a:rPr lang="fr-FR" dirty="0"/>
              <a:t>Observation : indicateurs</a:t>
            </a:r>
          </a:p>
        </p:txBody>
      </p:sp>
      <p:sp>
        <p:nvSpPr>
          <p:cNvPr id="66" name="Espace réservé du contenu 1">
            <a:extLst>
              <a:ext uri="{FF2B5EF4-FFF2-40B4-BE49-F238E27FC236}">
                <a16:creationId xmlns:a16="http://schemas.microsoft.com/office/drawing/2014/main" id="{8AC25B22-8D66-4CFC-966D-1E307CEFBDEF}"/>
              </a:ext>
            </a:extLst>
          </p:cNvPr>
          <p:cNvSpPr txBox="1">
            <a:spLocks/>
          </p:cNvSpPr>
          <p:nvPr/>
        </p:nvSpPr>
        <p:spPr>
          <a:xfrm>
            <a:off x="820132" y="989841"/>
            <a:ext cx="11371868" cy="5608587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Score, type</a:t>
            </a:r>
          </a:p>
          <a:p>
            <a:pPr lvl="1"/>
            <a:r>
              <a:rPr lang="fr-FR" sz="1800" dirty="0"/>
              <a:t>score = min(</a:t>
            </a:r>
            <a:r>
              <a:rPr lang="fr-FR" sz="1800" dirty="0" err="1"/>
              <a:t>nEch</a:t>
            </a:r>
            <a:r>
              <a:rPr lang="fr-FR" sz="1800" dirty="0"/>
              <a:t>, 2) * 100 + min(nLoc,2) * 10 + min(</a:t>
            </a:r>
            <a:r>
              <a:rPr lang="fr-FR" sz="1800" dirty="0" err="1"/>
              <a:t>nDat</a:t>
            </a:r>
            <a:r>
              <a:rPr lang="fr-FR" sz="1800" dirty="0"/>
              <a:t>, 2)</a:t>
            </a:r>
          </a:p>
          <a:p>
            <a:pPr lvl="1"/>
            <a:r>
              <a:rPr lang="fr-FR" sz="1800" dirty="0"/>
              <a:t>Type = libellé de score (</a:t>
            </a:r>
            <a:r>
              <a:rPr lang="fr-FR" sz="1800" dirty="0" err="1"/>
              <a:t>cf</a:t>
            </a:r>
            <a:r>
              <a:rPr lang="fr-FR" sz="1800" dirty="0"/>
              <a:t> liste)</a:t>
            </a:r>
          </a:p>
          <a:p>
            <a:pPr lvl="2"/>
            <a:r>
              <a:rPr lang="fr-FR" sz="1200" dirty="0"/>
              <a:t>« </a:t>
            </a:r>
            <a:r>
              <a:rPr lang="fr-FR" sz="1200" dirty="0" err="1"/>
              <a:t>obserror</a:t>
            </a:r>
            <a:r>
              <a:rPr lang="fr-FR" sz="1200" dirty="0"/>
              <a:t> » si erreur</a:t>
            </a:r>
          </a:p>
          <a:p>
            <a:pPr lvl="2"/>
            <a:r>
              <a:rPr lang="fr-FR" sz="1200" dirty="0"/>
              <a:t>Dédoublement suivant </a:t>
            </a:r>
            <a:r>
              <a:rPr lang="fr-FR" sz="1200" dirty="0" err="1"/>
              <a:t>dim</a:t>
            </a:r>
            <a:r>
              <a:rPr lang="fr-FR" sz="1200" dirty="0"/>
              <a:t> si 122 ou 222</a:t>
            </a:r>
          </a:p>
          <a:p>
            <a:r>
              <a:rPr lang="fr-FR" sz="2800" dirty="0"/>
              <a:t>Complet</a:t>
            </a:r>
            <a:endParaRPr lang="fr-FR" sz="1800" dirty="0"/>
          </a:p>
          <a:p>
            <a:pPr lvl="1"/>
            <a:r>
              <a:rPr lang="fr-FR" sz="1800" dirty="0"/>
              <a:t>( </a:t>
            </a:r>
            <a:r>
              <a:rPr lang="fr-FR" sz="1800" dirty="0" err="1"/>
              <a:t>nLoc</a:t>
            </a:r>
            <a:r>
              <a:rPr lang="fr-FR" sz="1800" dirty="0"/>
              <a:t>, </a:t>
            </a:r>
            <a:r>
              <a:rPr lang="fr-FR" sz="1800" dirty="0" err="1"/>
              <a:t>nDat</a:t>
            </a:r>
            <a:r>
              <a:rPr lang="fr-FR" sz="1800" dirty="0"/>
              <a:t>, </a:t>
            </a:r>
            <a:r>
              <a:rPr lang="fr-FR" sz="1800" dirty="0" err="1"/>
              <a:t>nMeas</a:t>
            </a:r>
            <a:r>
              <a:rPr lang="fr-FR" sz="1800" dirty="0"/>
              <a:t> &gt; 0 ) et </a:t>
            </a:r>
          </a:p>
          <a:p>
            <a:pPr lvl="1"/>
            <a:r>
              <a:rPr lang="fr-FR" sz="1800" dirty="0"/>
              <a:t>( </a:t>
            </a:r>
            <a:r>
              <a:rPr lang="fr-FR" sz="1800" dirty="0" err="1"/>
              <a:t>nRes</a:t>
            </a:r>
            <a:r>
              <a:rPr lang="fr-FR" sz="1800" dirty="0"/>
              <a:t> = </a:t>
            </a:r>
            <a:r>
              <a:rPr lang="fr-FR" sz="1800" dirty="0" err="1"/>
              <a:t>nLoc</a:t>
            </a:r>
            <a:r>
              <a:rPr lang="fr-FR" sz="1800" dirty="0"/>
              <a:t> * </a:t>
            </a:r>
            <a:r>
              <a:rPr lang="fr-FR" sz="1800" dirty="0" err="1"/>
              <a:t>nDat</a:t>
            </a:r>
            <a:r>
              <a:rPr lang="fr-FR" sz="1800" dirty="0"/>
              <a:t> * </a:t>
            </a:r>
            <a:r>
              <a:rPr lang="fr-FR" sz="1800" dirty="0" err="1"/>
              <a:t>nMeas</a:t>
            </a:r>
            <a:r>
              <a:rPr lang="fr-FR" sz="1800" dirty="0"/>
              <a:t>  ou </a:t>
            </a:r>
            <a:r>
              <a:rPr lang="fr-FR" sz="1800" dirty="0" err="1"/>
              <a:t>nRes</a:t>
            </a:r>
            <a:r>
              <a:rPr lang="fr-FR" sz="1800" dirty="0"/>
              <a:t> = </a:t>
            </a:r>
            <a:r>
              <a:rPr lang="fr-FR" sz="1800" dirty="0" err="1"/>
              <a:t>nDat</a:t>
            </a:r>
            <a:r>
              <a:rPr lang="fr-FR" sz="1800" dirty="0"/>
              <a:t> * </a:t>
            </a:r>
            <a:r>
              <a:rPr lang="fr-FR" sz="1800" dirty="0" err="1"/>
              <a:t>nMeas</a:t>
            </a:r>
            <a:r>
              <a:rPr lang="fr-FR" sz="1800" dirty="0"/>
              <a:t>  = </a:t>
            </a:r>
            <a:r>
              <a:rPr lang="fr-FR" sz="1800" dirty="0" err="1"/>
              <a:t>nLoc</a:t>
            </a:r>
            <a:r>
              <a:rPr lang="fr-FR" sz="1800" dirty="0"/>
              <a:t> * </a:t>
            </a:r>
            <a:r>
              <a:rPr lang="fr-FR" sz="1800" dirty="0" err="1"/>
              <a:t>nMeas</a:t>
            </a:r>
            <a:r>
              <a:rPr lang="fr-FR" sz="1800" dirty="0"/>
              <a:t>)</a:t>
            </a:r>
          </a:p>
          <a:p>
            <a:r>
              <a:rPr lang="fr-FR" sz="2800" dirty="0"/>
              <a:t>Erreur</a:t>
            </a:r>
          </a:p>
          <a:p>
            <a:pPr lvl="1"/>
            <a:r>
              <a:rPr lang="fr-FR" sz="1800" dirty="0"/>
              <a:t>non index ou composant en erreur</a:t>
            </a:r>
          </a:p>
          <a:p>
            <a:pPr lvl="1"/>
            <a:r>
              <a:rPr lang="fr-FR" sz="1800" dirty="0"/>
              <a:t>Nd &gt; </a:t>
            </a:r>
            <a:r>
              <a:rPr lang="fr-FR" sz="1800" dirty="0" err="1"/>
              <a:t>nDat</a:t>
            </a:r>
            <a:endParaRPr lang="fr-FR" sz="1800" dirty="0"/>
          </a:p>
          <a:p>
            <a:pPr lvl="1"/>
            <a:r>
              <a:rPr lang="fr-FR" sz="1800" dirty="0" err="1"/>
              <a:t>Np</a:t>
            </a:r>
            <a:r>
              <a:rPr lang="fr-FR" sz="1800" dirty="0"/>
              <a:t> &gt; </a:t>
            </a:r>
            <a:r>
              <a:rPr lang="fr-FR" sz="1800" dirty="0" err="1"/>
              <a:t>nMeas</a:t>
            </a:r>
            <a:endParaRPr lang="fr-FR" sz="1800" dirty="0"/>
          </a:p>
          <a:p>
            <a:pPr lvl="1"/>
            <a:r>
              <a:rPr lang="fr-FR" sz="1800" dirty="0" err="1"/>
              <a:t>Nl</a:t>
            </a:r>
            <a:r>
              <a:rPr lang="fr-FR" sz="1800" dirty="0"/>
              <a:t> &gt; </a:t>
            </a:r>
            <a:r>
              <a:rPr lang="fr-FR" sz="1800" dirty="0" err="1"/>
              <a:t>nLoc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298136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79074"/>
            <a:ext cx="9794599" cy="957480"/>
          </a:xfrm>
        </p:spPr>
        <p:txBody>
          <a:bodyPr/>
          <a:lstStyle/>
          <a:p>
            <a:r>
              <a:rPr lang="fr-FR" dirty="0"/>
              <a:t>Modélisation – Classes UML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6159AA-7B5E-485E-AFB8-9B9616FA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728348"/>
            <a:ext cx="9372687" cy="61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79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65D0D-19DF-439D-9D76-BD844633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– </a:t>
            </a:r>
            <a:r>
              <a:rPr lang="fr-FR" dirty="0" err="1"/>
              <a:t>Grid</a:t>
            </a:r>
            <a:r>
              <a:rPr lang="fr-FR" dirty="0"/>
              <a:t> Structure </a:t>
            </a:r>
            <a:r>
              <a:rPr lang="fr-FR" dirty="0" err="1"/>
              <a:t>geotiff</a:t>
            </a:r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11A6E9B-8558-49F9-BFEA-1DC5794C6327}"/>
              </a:ext>
            </a:extLst>
          </p:cNvPr>
          <p:cNvGrpSpPr/>
          <p:nvPr/>
        </p:nvGrpSpPr>
        <p:grpSpPr>
          <a:xfrm>
            <a:off x="1904214" y="1696827"/>
            <a:ext cx="2890887" cy="2875175"/>
            <a:chOff x="1913641" y="1508289"/>
            <a:chExt cx="2890887" cy="3544478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CF7A5AF-3100-4D2F-83CA-412BEC417D27}"/>
                </a:ext>
              </a:extLst>
            </p:cNvPr>
            <p:cNvCxnSpPr/>
            <p:nvPr/>
          </p:nvCxnSpPr>
          <p:spPr>
            <a:xfrm>
              <a:off x="1913641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7C432B6-A4D1-4BB1-97C5-903A6D1CF20E}"/>
                </a:ext>
              </a:extLst>
            </p:cNvPr>
            <p:cNvCxnSpPr/>
            <p:nvPr/>
          </p:nvCxnSpPr>
          <p:spPr>
            <a:xfrm>
              <a:off x="2636363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D43938A-945F-41C8-A2C1-59AB2DB13BA1}"/>
                </a:ext>
              </a:extLst>
            </p:cNvPr>
            <p:cNvCxnSpPr/>
            <p:nvPr/>
          </p:nvCxnSpPr>
          <p:spPr>
            <a:xfrm>
              <a:off x="3359085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2C263F01-D907-4F97-9F2F-F4E5768AEC83}"/>
                </a:ext>
              </a:extLst>
            </p:cNvPr>
            <p:cNvCxnSpPr/>
            <p:nvPr/>
          </p:nvCxnSpPr>
          <p:spPr>
            <a:xfrm>
              <a:off x="4081807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6DA772E-149F-4806-8D7B-B282C184160C}"/>
                </a:ext>
              </a:extLst>
            </p:cNvPr>
            <p:cNvCxnSpPr/>
            <p:nvPr/>
          </p:nvCxnSpPr>
          <p:spPr>
            <a:xfrm>
              <a:off x="4804528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0B4D250-0BE7-4E8D-851E-4611AA736ED8}"/>
              </a:ext>
            </a:extLst>
          </p:cNvPr>
          <p:cNvGrpSpPr/>
          <p:nvPr/>
        </p:nvGrpSpPr>
        <p:grpSpPr>
          <a:xfrm rot="16200000">
            <a:off x="1921497" y="1704683"/>
            <a:ext cx="2890887" cy="2875175"/>
            <a:chOff x="1913641" y="1508289"/>
            <a:chExt cx="2890887" cy="3544478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97AC13-263B-4DCB-912A-B2F7C0C5B144}"/>
                </a:ext>
              </a:extLst>
            </p:cNvPr>
            <p:cNvCxnSpPr/>
            <p:nvPr/>
          </p:nvCxnSpPr>
          <p:spPr>
            <a:xfrm>
              <a:off x="1913641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3D82D853-66D0-473E-81EF-F7A9A82BF70F}"/>
                </a:ext>
              </a:extLst>
            </p:cNvPr>
            <p:cNvCxnSpPr/>
            <p:nvPr/>
          </p:nvCxnSpPr>
          <p:spPr>
            <a:xfrm>
              <a:off x="2636363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1AD6142E-0ED0-413E-BEBA-1319DFE300C9}"/>
                </a:ext>
              </a:extLst>
            </p:cNvPr>
            <p:cNvCxnSpPr/>
            <p:nvPr/>
          </p:nvCxnSpPr>
          <p:spPr>
            <a:xfrm>
              <a:off x="3359085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F747FEC-9C43-4450-A840-295AB58DEA1F}"/>
                </a:ext>
              </a:extLst>
            </p:cNvPr>
            <p:cNvCxnSpPr/>
            <p:nvPr/>
          </p:nvCxnSpPr>
          <p:spPr>
            <a:xfrm>
              <a:off x="4081807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6198A02-5504-415F-AAA7-1715ABB9671E}"/>
                </a:ext>
              </a:extLst>
            </p:cNvPr>
            <p:cNvCxnSpPr/>
            <p:nvPr/>
          </p:nvCxnSpPr>
          <p:spPr>
            <a:xfrm>
              <a:off x="4804528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36D23AB1-2A59-41D1-8BF6-A2CAE1D565D8}"/>
              </a:ext>
            </a:extLst>
          </p:cNvPr>
          <p:cNvSpPr txBox="1"/>
          <p:nvPr/>
        </p:nvSpPr>
        <p:spPr>
          <a:xfrm>
            <a:off x="1635552" y="4554545"/>
            <a:ext cx="103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0, 4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B058D2-8A9B-4A24-96CF-BE2EA1C804D2}"/>
              </a:ext>
            </a:extLst>
          </p:cNvPr>
          <p:cNvSpPr txBox="1"/>
          <p:nvPr/>
        </p:nvSpPr>
        <p:spPr>
          <a:xfrm>
            <a:off x="4515439" y="4663151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4, 4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061CF7-103E-4C8D-B24B-A399DF3195A9}"/>
              </a:ext>
            </a:extLst>
          </p:cNvPr>
          <p:cNvSpPr txBox="1"/>
          <p:nvPr/>
        </p:nvSpPr>
        <p:spPr>
          <a:xfrm>
            <a:off x="4556287" y="1316351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4, 0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18BDE88-83AE-463F-B90A-17D54C5EF97B}"/>
              </a:ext>
            </a:extLst>
          </p:cNvPr>
          <p:cNvSpPr txBox="1"/>
          <p:nvPr/>
        </p:nvSpPr>
        <p:spPr>
          <a:xfrm>
            <a:off x="1589201" y="1327495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B605F44-6980-4917-BA3C-75FB5315F3C6}"/>
              </a:ext>
            </a:extLst>
          </p:cNvPr>
          <p:cNvSpPr txBox="1"/>
          <p:nvPr/>
        </p:nvSpPr>
        <p:spPr>
          <a:xfrm>
            <a:off x="2932912" y="1060343"/>
            <a:ext cx="99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grille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8AAD951-B983-41D8-AB32-07429742C49B}"/>
              </a:ext>
            </a:extLst>
          </p:cNvPr>
          <p:cNvSpPr txBox="1"/>
          <p:nvPr/>
        </p:nvSpPr>
        <p:spPr>
          <a:xfrm>
            <a:off x="2809188" y="4715770"/>
            <a:ext cx="152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width</a:t>
            </a:r>
            <a:r>
              <a:rPr lang="fr-FR" dirty="0"/>
              <a:t> = 5</a:t>
            </a:r>
          </a:p>
          <a:p>
            <a:r>
              <a:rPr lang="fr-FR" dirty="0"/>
              <a:t>x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EBA026A-2F1E-4E2B-8514-1B07591DA82C}"/>
              </a:ext>
            </a:extLst>
          </p:cNvPr>
          <p:cNvSpPr txBox="1"/>
          <p:nvPr/>
        </p:nvSpPr>
        <p:spPr>
          <a:xfrm>
            <a:off x="788504" y="2695201"/>
            <a:ext cx="152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Height</a:t>
            </a:r>
            <a:r>
              <a:rPr lang="fr-FR" dirty="0"/>
              <a:t> = 5</a:t>
            </a:r>
          </a:p>
          <a:p>
            <a:r>
              <a:rPr lang="fr-FR" dirty="0"/>
              <a:t>y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A7CF507F-352C-4D58-9F57-CBFD0CA87101}"/>
              </a:ext>
            </a:extLst>
          </p:cNvPr>
          <p:cNvSpPr txBox="1"/>
          <p:nvPr/>
        </p:nvSpPr>
        <p:spPr>
          <a:xfrm>
            <a:off x="6447543" y="941602"/>
            <a:ext cx="99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left</a:t>
            </a:r>
            <a:r>
              <a:rPr lang="fr-FR" dirty="0"/>
              <a:t>, top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7FCF557-5C23-4B28-B693-17D081FC2A21}"/>
              </a:ext>
            </a:extLst>
          </p:cNvPr>
          <p:cNvSpPr txBox="1"/>
          <p:nvPr/>
        </p:nvSpPr>
        <p:spPr>
          <a:xfrm>
            <a:off x="8264167" y="786964"/>
            <a:ext cx="141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position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BA49F32-51BD-43F0-A836-82658E76776C}"/>
              </a:ext>
            </a:extLst>
          </p:cNvPr>
          <p:cNvSpPr txBox="1"/>
          <p:nvPr/>
        </p:nvSpPr>
        <p:spPr>
          <a:xfrm>
            <a:off x="6225768" y="4799672"/>
            <a:ext cx="136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Left</a:t>
            </a:r>
            <a:endParaRPr lang="fr-FR" dirty="0"/>
          </a:p>
          <a:p>
            <a:r>
              <a:rPr lang="fr-FR" dirty="0" err="1"/>
              <a:t>bottom</a:t>
            </a:r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588F15B7-6FB1-4B83-875A-5C0CDE5AA151}"/>
              </a:ext>
            </a:extLst>
          </p:cNvPr>
          <p:cNvSpPr txBox="1"/>
          <p:nvPr/>
        </p:nvSpPr>
        <p:spPr>
          <a:xfrm>
            <a:off x="10437047" y="4933203"/>
            <a:ext cx="175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Right</a:t>
            </a:r>
          </a:p>
          <a:p>
            <a:r>
              <a:rPr lang="fr-FR" dirty="0" err="1"/>
              <a:t>bottom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15BCBCB-6470-4DB1-BA80-5EBADE9A099D}"/>
              </a:ext>
            </a:extLst>
          </p:cNvPr>
          <p:cNvSpPr txBox="1"/>
          <p:nvPr/>
        </p:nvSpPr>
        <p:spPr>
          <a:xfrm>
            <a:off x="10021868" y="1015048"/>
            <a:ext cx="175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right, top</a:t>
            </a:r>
          </a:p>
        </p:txBody>
      </p:sp>
      <p:sp>
        <p:nvSpPr>
          <p:cNvPr id="99" name="Espace réservé du contenu 2">
            <a:extLst>
              <a:ext uri="{FF2B5EF4-FFF2-40B4-BE49-F238E27FC236}">
                <a16:creationId xmlns:a16="http://schemas.microsoft.com/office/drawing/2014/main" id="{478D819C-CBF6-4456-956D-8B33B16B488E}"/>
              </a:ext>
            </a:extLst>
          </p:cNvPr>
          <p:cNvSpPr txBox="1">
            <a:spLocks/>
          </p:cNvSpPr>
          <p:nvPr/>
        </p:nvSpPr>
        <p:spPr>
          <a:xfrm>
            <a:off x="5308140" y="5786194"/>
            <a:ext cx="6653877" cy="44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4325" indent="-3143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68FBA"/>
              </a:buClr>
              <a:buSzPct val="110000"/>
              <a:buFont typeface="Courier New" charset="0"/>
              <a:buChar char="o"/>
              <a:tabLst/>
              <a:defRPr sz="24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22300" indent="-307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68FBA"/>
              </a:buClr>
              <a:buFont typeface="Courier New" charset="0"/>
              <a:buChar char="o"/>
              <a:tabLst/>
              <a:defRPr sz="20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892175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SzPct val="110000"/>
              <a:buFont typeface="Courier New" charset="0"/>
              <a:buChar char="o"/>
              <a:tabLst/>
              <a:defRPr sz="18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11442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Font typeface="Courier New" charset="0"/>
              <a:buChar char="o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37795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Position (</a:t>
            </a:r>
            <a:r>
              <a:rPr lang="fr-FR" sz="2000" dirty="0" err="1"/>
              <a:t>xp</a:t>
            </a:r>
            <a:r>
              <a:rPr lang="fr-FR" sz="2000" dirty="0"/>
              <a:t>, </a:t>
            </a:r>
            <a:r>
              <a:rPr lang="fr-FR" sz="2000" dirty="0" err="1"/>
              <a:t>yp</a:t>
            </a:r>
            <a:r>
              <a:rPr lang="fr-FR" sz="2000" dirty="0"/>
              <a:t>, 1) = </a:t>
            </a:r>
            <a:r>
              <a:rPr lang="fr-FR" sz="2000" dirty="0" err="1"/>
              <a:t>Transform</a:t>
            </a:r>
            <a:r>
              <a:rPr lang="fr-FR" sz="2000" dirty="0"/>
              <a:t> * index(xg+0,5, yg+0,5, 1)</a:t>
            </a:r>
          </a:p>
        </p:txBody>
      </p:sp>
      <p:sp>
        <p:nvSpPr>
          <p:cNvPr id="5" name="Flèche : courbe vers le haut 4">
            <a:extLst>
              <a:ext uri="{FF2B5EF4-FFF2-40B4-BE49-F238E27FC236}">
                <a16:creationId xmlns:a16="http://schemas.microsoft.com/office/drawing/2014/main" id="{7AA93B76-F69B-4666-9DFE-81E98A76E585}"/>
              </a:ext>
            </a:extLst>
          </p:cNvPr>
          <p:cNvSpPr/>
          <p:nvPr/>
        </p:nvSpPr>
        <p:spPr>
          <a:xfrm rot="10800000">
            <a:off x="5080668" y="1753433"/>
            <a:ext cx="1525164" cy="4071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F4B129E-3B0D-4826-A802-5052E3CD91AD}"/>
              </a:ext>
            </a:extLst>
          </p:cNvPr>
          <p:cNvSpPr txBox="1"/>
          <p:nvPr/>
        </p:nvSpPr>
        <p:spPr>
          <a:xfrm flipH="1">
            <a:off x="5605739" y="1774408"/>
            <a:ext cx="100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</a:t>
            </a:r>
          </a:p>
        </p:txBody>
      </p:sp>
      <p:sp>
        <p:nvSpPr>
          <p:cNvPr id="100" name="Flèche : courbe vers le haut 99">
            <a:extLst>
              <a:ext uri="{FF2B5EF4-FFF2-40B4-BE49-F238E27FC236}">
                <a16:creationId xmlns:a16="http://schemas.microsoft.com/office/drawing/2014/main" id="{5B6563DE-12B8-4F6F-9B2D-EF02FCC28A6F}"/>
              </a:ext>
            </a:extLst>
          </p:cNvPr>
          <p:cNvSpPr/>
          <p:nvPr/>
        </p:nvSpPr>
        <p:spPr>
          <a:xfrm>
            <a:off x="5127997" y="3943060"/>
            <a:ext cx="1525164" cy="3250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xy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E07D077F-023E-41B7-B916-E0C0E3E7336C}"/>
              </a:ext>
            </a:extLst>
          </p:cNvPr>
          <p:cNvGrpSpPr/>
          <p:nvPr/>
        </p:nvGrpSpPr>
        <p:grpSpPr>
          <a:xfrm>
            <a:off x="7167513" y="1725061"/>
            <a:ext cx="2890887" cy="2875175"/>
            <a:chOff x="1913641" y="1508289"/>
            <a:chExt cx="2890887" cy="3544478"/>
          </a:xfrm>
        </p:grpSpPr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B05019F8-97E7-4A8D-A2F9-3D7F636230A7}"/>
                </a:ext>
              </a:extLst>
            </p:cNvPr>
            <p:cNvCxnSpPr/>
            <p:nvPr/>
          </p:nvCxnSpPr>
          <p:spPr>
            <a:xfrm>
              <a:off x="1913641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A5F5FD06-43DA-4209-A5D8-08481AD1E8A0}"/>
                </a:ext>
              </a:extLst>
            </p:cNvPr>
            <p:cNvCxnSpPr/>
            <p:nvPr/>
          </p:nvCxnSpPr>
          <p:spPr>
            <a:xfrm>
              <a:off x="2636363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E463959C-1A8B-47E4-AD70-50378A087C46}"/>
                </a:ext>
              </a:extLst>
            </p:cNvPr>
            <p:cNvCxnSpPr/>
            <p:nvPr/>
          </p:nvCxnSpPr>
          <p:spPr>
            <a:xfrm>
              <a:off x="3359085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95121F9A-A8B9-4645-9F3E-6A6FA74D1D0D}"/>
                </a:ext>
              </a:extLst>
            </p:cNvPr>
            <p:cNvCxnSpPr/>
            <p:nvPr/>
          </p:nvCxnSpPr>
          <p:spPr>
            <a:xfrm>
              <a:off x="4081807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936CC92-85DE-46D6-80B2-2D9B65BDECC1}"/>
                </a:ext>
              </a:extLst>
            </p:cNvPr>
            <p:cNvCxnSpPr/>
            <p:nvPr/>
          </p:nvCxnSpPr>
          <p:spPr>
            <a:xfrm>
              <a:off x="4804528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B7CBB609-9DB3-49DF-BB36-E102141F5A50}"/>
              </a:ext>
            </a:extLst>
          </p:cNvPr>
          <p:cNvGrpSpPr/>
          <p:nvPr/>
        </p:nvGrpSpPr>
        <p:grpSpPr>
          <a:xfrm rot="16200000">
            <a:off x="7175369" y="1732917"/>
            <a:ext cx="2890887" cy="2875175"/>
            <a:chOff x="1913641" y="1508289"/>
            <a:chExt cx="2890887" cy="3544478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951B142B-B1FB-4290-AF1A-DEE0A59A686C}"/>
                </a:ext>
              </a:extLst>
            </p:cNvPr>
            <p:cNvCxnSpPr/>
            <p:nvPr/>
          </p:nvCxnSpPr>
          <p:spPr>
            <a:xfrm>
              <a:off x="1913641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611A9EAA-A36E-4912-996A-B45DFB072D06}"/>
                </a:ext>
              </a:extLst>
            </p:cNvPr>
            <p:cNvCxnSpPr/>
            <p:nvPr/>
          </p:nvCxnSpPr>
          <p:spPr>
            <a:xfrm>
              <a:off x="2636363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559E0757-05F6-434A-B506-1A5D06F5266F}"/>
                </a:ext>
              </a:extLst>
            </p:cNvPr>
            <p:cNvCxnSpPr/>
            <p:nvPr/>
          </p:nvCxnSpPr>
          <p:spPr>
            <a:xfrm>
              <a:off x="3359085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E6FD4FB-0575-4D1B-988C-546FA207004B}"/>
                </a:ext>
              </a:extLst>
            </p:cNvPr>
            <p:cNvCxnSpPr/>
            <p:nvPr/>
          </p:nvCxnSpPr>
          <p:spPr>
            <a:xfrm>
              <a:off x="4081807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79A529-0958-41E0-86BD-4ABADD67ED4A}"/>
                </a:ext>
              </a:extLst>
            </p:cNvPr>
            <p:cNvCxnSpPr/>
            <p:nvPr/>
          </p:nvCxnSpPr>
          <p:spPr>
            <a:xfrm>
              <a:off x="4804528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1C55D394-F8EE-4B59-AAEE-B9AE772C9AF2}"/>
              </a:ext>
            </a:extLst>
          </p:cNvPr>
          <p:cNvGrpSpPr/>
          <p:nvPr/>
        </p:nvGrpSpPr>
        <p:grpSpPr>
          <a:xfrm>
            <a:off x="6818720" y="1327496"/>
            <a:ext cx="3586899" cy="3665602"/>
            <a:chOff x="7082672" y="1138958"/>
            <a:chExt cx="3586899" cy="3665602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D2A053BA-B140-4E83-95A6-906D205EA3A9}"/>
                </a:ext>
              </a:extLst>
            </p:cNvPr>
            <p:cNvCxnSpPr/>
            <p:nvPr/>
          </p:nvCxnSpPr>
          <p:spPr>
            <a:xfrm>
              <a:off x="7778684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1DF8A598-98C3-4A9B-8640-870FECDE30FF}"/>
                </a:ext>
              </a:extLst>
            </p:cNvPr>
            <p:cNvCxnSpPr/>
            <p:nvPr/>
          </p:nvCxnSpPr>
          <p:spPr>
            <a:xfrm>
              <a:off x="8501406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BEED9C62-68B5-4D4C-8447-FC412FEB67C7}"/>
                </a:ext>
              </a:extLst>
            </p:cNvPr>
            <p:cNvCxnSpPr/>
            <p:nvPr/>
          </p:nvCxnSpPr>
          <p:spPr>
            <a:xfrm>
              <a:off x="9224128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6F673152-8AE6-441D-AF27-9E99E8494A2F}"/>
                </a:ext>
              </a:extLst>
            </p:cNvPr>
            <p:cNvCxnSpPr/>
            <p:nvPr/>
          </p:nvCxnSpPr>
          <p:spPr>
            <a:xfrm>
              <a:off x="9946850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C72F7E19-2B7B-402B-8D51-97F8BB67DBAE}"/>
                </a:ext>
              </a:extLst>
            </p:cNvPr>
            <p:cNvCxnSpPr/>
            <p:nvPr/>
          </p:nvCxnSpPr>
          <p:spPr>
            <a:xfrm>
              <a:off x="10669571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7636DC69-633F-4537-9856-017ED42E7398}"/>
                </a:ext>
              </a:extLst>
            </p:cNvPr>
            <p:cNvCxnSpPr/>
            <p:nvPr/>
          </p:nvCxnSpPr>
          <p:spPr>
            <a:xfrm>
              <a:off x="7082672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386ADFA9-A0BC-4F49-8B2A-AAB64F1A150A}"/>
              </a:ext>
            </a:extLst>
          </p:cNvPr>
          <p:cNvGrpSpPr/>
          <p:nvPr/>
        </p:nvGrpSpPr>
        <p:grpSpPr>
          <a:xfrm rot="16200000">
            <a:off x="6779382" y="1379398"/>
            <a:ext cx="3665503" cy="3586976"/>
            <a:chOff x="7082672" y="1138958"/>
            <a:chExt cx="3586899" cy="3665602"/>
          </a:xfrm>
        </p:grpSpPr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1D05DCC8-585A-42F3-A1D7-59D07CECED0B}"/>
                </a:ext>
              </a:extLst>
            </p:cNvPr>
            <p:cNvCxnSpPr/>
            <p:nvPr/>
          </p:nvCxnSpPr>
          <p:spPr>
            <a:xfrm>
              <a:off x="7778684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9CB0C552-9A84-4617-906C-BA39CEACB0CD}"/>
                </a:ext>
              </a:extLst>
            </p:cNvPr>
            <p:cNvCxnSpPr/>
            <p:nvPr/>
          </p:nvCxnSpPr>
          <p:spPr>
            <a:xfrm>
              <a:off x="8501406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0EE1AB49-08D3-4E98-BD6A-BFF155F37C3D}"/>
                </a:ext>
              </a:extLst>
            </p:cNvPr>
            <p:cNvCxnSpPr/>
            <p:nvPr/>
          </p:nvCxnSpPr>
          <p:spPr>
            <a:xfrm>
              <a:off x="9224128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743A9440-60ED-4B9F-886A-632AFA222FEE}"/>
                </a:ext>
              </a:extLst>
            </p:cNvPr>
            <p:cNvCxnSpPr/>
            <p:nvPr/>
          </p:nvCxnSpPr>
          <p:spPr>
            <a:xfrm>
              <a:off x="9946850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3C31C13C-8BAD-4327-8435-B81FF726672F}"/>
                </a:ext>
              </a:extLst>
            </p:cNvPr>
            <p:cNvCxnSpPr/>
            <p:nvPr/>
          </p:nvCxnSpPr>
          <p:spPr>
            <a:xfrm>
              <a:off x="10669571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7BD24DF5-F8E7-43BB-9064-A0A20F28249A}"/>
                </a:ext>
              </a:extLst>
            </p:cNvPr>
            <p:cNvCxnSpPr/>
            <p:nvPr/>
          </p:nvCxnSpPr>
          <p:spPr>
            <a:xfrm>
              <a:off x="7082672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space réservé du contenu 2">
            <a:extLst>
              <a:ext uri="{FF2B5EF4-FFF2-40B4-BE49-F238E27FC236}">
                <a16:creationId xmlns:a16="http://schemas.microsoft.com/office/drawing/2014/main" id="{64536B4A-DED1-4175-B980-34ABC1AB010D}"/>
              </a:ext>
            </a:extLst>
          </p:cNvPr>
          <p:cNvSpPr txBox="1">
            <a:spLocks/>
          </p:cNvSpPr>
          <p:nvPr/>
        </p:nvSpPr>
        <p:spPr>
          <a:xfrm>
            <a:off x="5308141" y="6113181"/>
            <a:ext cx="4679565" cy="37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4325" indent="-3143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68FBA"/>
              </a:buClr>
              <a:buSzPct val="110000"/>
              <a:buFont typeface="Courier New" charset="0"/>
              <a:buChar char="o"/>
              <a:tabLst/>
              <a:defRPr sz="24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22300" indent="-307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68FBA"/>
              </a:buClr>
              <a:buFont typeface="Courier New" charset="0"/>
              <a:buChar char="o"/>
              <a:tabLst/>
              <a:defRPr sz="20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892175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SzPct val="110000"/>
              <a:buFont typeface="Courier New" charset="0"/>
              <a:buChar char="o"/>
              <a:tabLst/>
              <a:defRPr sz="18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11442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Font typeface="Courier New" charset="0"/>
              <a:buChar char="o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37795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Bounds</a:t>
            </a:r>
            <a:r>
              <a:rPr lang="fr-FR" sz="2000" dirty="0"/>
              <a:t> : (</a:t>
            </a:r>
            <a:r>
              <a:rPr lang="fr-FR" sz="2000" dirty="0" err="1"/>
              <a:t>left</a:t>
            </a:r>
            <a:r>
              <a:rPr lang="fr-FR" sz="2000" dirty="0"/>
              <a:t>, </a:t>
            </a:r>
            <a:r>
              <a:rPr lang="fr-FR" sz="2000" dirty="0" err="1"/>
              <a:t>bottom</a:t>
            </a:r>
            <a:r>
              <a:rPr lang="fr-FR" sz="2000" dirty="0"/>
              <a:t>, right, top)</a:t>
            </a:r>
          </a:p>
        </p:txBody>
      </p:sp>
      <p:sp>
        <p:nvSpPr>
          <p:cNvPr id="133" name="Espace réservé du contenu 2">
            <a:extLst>
              <a:ext uri="{FF2B5EF4-FFF2-40B4-BE49-F238E27FC236}">
                <a16:creationId xmlns:a16="http://schemas.microsoft.com/office/drawing/2014/main" id="{6D679C13-727F-4B84-BDD5-E8D6BA2429D7}"/>
              </a:ext>
            </a:extLst>
          </p:cNvPr>
          <p:cNvSpPr txBox="1">
            <a:spLocks/>
          </p:cNvSpPr>
          <p:nvPr/>
        </p:nvSpPr>
        <p:spPr>
          <a:xfrm>
            <a:off x="-39285" y="5397970"/>
            <a:ext cx="5326033" cy="1238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14325" indent="-3143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68FBA"/>
              </a:buClr>
              <a:buSzPct val="110000"/>
              <a:buFont typeface="Courier New" charset="0"/>
              <a:buChar char="o"/>
              <a:tabLst/>
              <a:defRPr sz="24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22300" indent="-307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68FBA"/>
              </a:buClr>
              <a:buFont typeface="Courier New" charset="0"/>
              <a:buChar char="o"/>
              <a:tabLst/>
              <a:defRPr sz="20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892175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SzPct val="110000"/>
              <a:buFont typeface="Courier New" charset="0"/>
              <a:buChar char="o"/>
              <a:tabLst/>
              <a:defRPr sz="18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11442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Font typeface="Courier New" charset="0"/>
              <a:buChar char="o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37795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Paramètres :</a:t>
            </a:r>
          </a:p>
          <a:p>
            <a:pPr lvl="1"/>
            <a:r>
              <a:rPr lang="fr-FR" dirty="0" err="1"/>
              <a:t>Height</a:t>
            </a:r>
            <a:r>
              <a:rPr lang="fr-FR" dirty="0"/>
              <a:t>, </a:t>
            </a:r>
            <a:r>
              <a:rPr lang="fr-FR" dirty="0" err="1"/>
              <a:t>Width</a:t>
            </a:r>
            <a:r>
              <a:rPr lang="fr-FR" dirty="0"/>
              <a:t>, </a:t>
            </a:r>
            <a:r>
              <a:rPr lang="fr-FR" dirty="0" err="1"/>
              <a:t>Transform</a:t>
            </a:r>
            <a:r>
              <a:rPr lang="fr-FR" dirty="0"/>
              <a:t> (</a:t>
            </a:r>
            <a:r>
              <a:rPr lang="fr-FR" dirty="0" err="1"/>
              <a:t>PasX</a:t>
            </a:r>
            <a:r>
              <a:rPr lang="fr-FR" dirty="0"/>
              <a:t>, </a:t>
            </a:r>
            <a:r>
              <a:rPr lang="fr-FR" dirty="0" err="1"/>
              <a:t>PasY</a:t>
            </a:r>
            <a:r>
              <a:rPr lang="fr-FR" dirty="0"/>
              <a:t>, </a:t>
            </a:r>
            <a:r>
              <a:rPr lang="fr-FR" dirty="0" err="1"/>
              <a:t>left</a:t>
            </a:r>
            <a:r>
              <a:rPr lang="fr-FR" dirty="0"/>
              <a:t>, top)</a:t>
            </a:r>
          </a:p>
          <a:p>
            <a:pPr lvl="1"/>
            <a:r>
              <a:rPr lang="fr-FR" dirty="0"/>
              <a:t>Matrice des valeurs (</a:t>
            </a:r>
            <a:r>
              <a:rPr lang="fr-FR" dirty="0" err="1"/>
              <a:t>Array</a:t>
            </a:r>
            <a:r>
              <a:rPr lang="fr-FR" dirty="0"/>
              <a:t> : [Y, X])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B00B5C2-881C-4D02-81E6-134193C9F11B}"/>
              </a:ext>
            </a:extLst>
          </p:cNvPr>
          <p:cNvSpPr/>
          <p:nvPr/>
        </p:nvSpPr>
        <p:spPr>
          <a:xfrm>
            <a:off x="7087770" y="1650249"/>
            <a:ext cx="160245" cy="1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234290B7-CA63-4427-9E8D-7BDD7AD381A4}"/>
              </a:ext>
            </a:extLst>
          </p:cNvPr>
          <p:cNvSpPr txBox="1"/>
          <p:nvPr/>
        </p:nvSpPr>
        <p:spPr>
          <a:xfrm>
            <a:off x="6899642" y="1735000"/>
            <a:ext cx="131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Xmin</a:t>
            </a:r>
            <a:r>
              <a:rPr lang="fr-FR" dirty="0">
                <a:solidFill>
                  <a:srgbClr val="002060"/>
                </a:solidFill>
              </a:rPr>
              <a:t>, </a:t>
            </a:r>
            <a:r>
              <a:rPr lang="fr-FR" dirty="0" err="1">
                <a:solidFill>
                  <a:srgbClr val="002060"/>
                </a:solidFill>
              </a:rPr>
              <a:t>Ymin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DEE249C-DF54-4207-9493-0EC39452705B}"/>
              </a:ext>
            </a:extLst>
          </p:cNvPr>
          <p:cNvSpPr/>
          <p:nvPr/>
        </p:nvSpPr>
        <p:spPr>
          <a:xfrm>
            <a:off x="9968866" y="4516194"/>
            <a:ext cx="160245" cy="1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D7867E32-66C9-46D4-83E9-F6EEC475EEDC}"/>
              </a:ext>
            </a:extLst>
          </p:cNvPr>
          <p:cNvSpPr txBox="1"/>
          <p:nvPr/>
        </p:nvSpPr>
        <p:spPr>
          <a:xfrm>
            <a:off x="8996312" y="4224897"/>
            <a:ext cx="131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Xmax</a:t>
            </a:r>
            <a:r>
              <a:rPr lang="fr-FR" dirty="0">
                <a:solidFill>
                  <a:srgbClr val="002060"/>
                </a:solidFill>
              </a:rPr>
              <a:t>, </a:t>
            </a:r>
            <a:r>
              <a:rPr lang="fr-FR" dirty="0" err="1">
                <a:solidFill>
                  <a:srgbClr val="002060"/>
                </a:solidFill>
              </a:rPr>
              <a:t>Ymax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E3F16EC9-C429-48AD-B047-93CACADA486F}"/>
              </a:ext>
            </a:extLst>
          </p:cNvPr>
          <p:cNvCxnSpPr>
            <a:cxnSpLocks/>
          </p:cNvCxnSpPr>
          <p:nvPr/>
        </p:nvCxnSpPr>
        <p:spPr>
          <a:xfrm flipH="1" flipV="1">
            <a:off x="10581978" y="1327495"/>
            <a:ext cx="20037" cy="367814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3B6B8764-6477-428C-946B-E29F58F9B0A9}"/>
              </a:ext>
            </a:extLst>
          </p:cNvPr>
          <p:cNvSpPr txBox="1"/>
          <p:nvPr/>
        </p:nvSpPr>
        <p:spPr>
          <a:xfrm>
            <a:off x="10578241" y="1952075"/>
            <a:ext cx="1525190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Height</a:t>
            </a:r>
            <a:r>
              <a:rPr lang="fr-FR" dirty="0"/>
              <a:t> * </a:t>
            </a:r>
            <a:r>
              <a:rPr lang="fr-FR" dirty="0" err="1"/>
              <a:t>PasY</a:t>
            </a:r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40DF19B-2BC4-4C42-BD5E-C63812B684A9}"/>
              </a:ext>
            </a:extLst>
          </p:cNvPr>
          <p:cNvSpPr txBox="1"/>
          <p:nvPr/>
        </p:nvSpPr>
        <p:spPr>
          <a:xfrm>
            <a:off x="8157708" y="5110206"/>
            <a:ext cx="1525190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Width</a:t>
            </a:r>
            <a:r>
              <a:rPr lang="fr-FR" dirty="0"/>
              <a:t> * </a:t>
            </a:r>
            <a:r>
              <a:rPr lang="fr-FR" dirty="0" err="1"/>
              <a:t>PasX</a:t>
            </a:r>
            <a:endParaRPr lang="fr-FR" dirty="0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FCE60A99-C52D-480A-8472-50A3FD37C95D}"/>
              </a:ext>
            </a:extLst>
          </p:cNvPr>
          <p:cNvCxnSpPr>
            <a:cxnSpLocks/>
          </p:cNvCxnSpPr>
          <p:nvPr/>
        </p:nvCxnSpPr>
        <p:spPr>
          <a:xfrm flipH="1" flipV="1">
            <a:off x="6821079" y="5141991"/>
            <a:ext cx="3584542" cy="901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73A90AA7-6646-4598-B2D6-E27F94B7EC17}"/>
              </a:ext>
            </a:extLst>
          </p:cNvPr>
          <p:cNvSpPr/>
          <p:nvPr/>
        </p:nvSpPr>
        <p:spPr>
          <a:xfrm>
            <a:off x="2554667" y="3802921"/>
            <a:ext cx="160245" cy="1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F3AA634-F08D-4BB3-9CA9-DAC5175116BB}"/>
              </a:ext>
            </a:extLst>
          </p:cNvPr>
          <p:cNvSpPr txBox="1"/>
          <p:nvPr/>
        </p:nvSpPr>
        <p:spPr>
          <a:xfrm>
            <a:off x="2677897" y="3462822"/>
            <a:ext cx="74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xg</a:t>
            </a:r>
            <a:r>
              <a:rPr lang="fr-FR" dirty="0"/>
              <a:t>, </a:t>
            </a:r>
            <a:r>
              <a:rPr lang="fr-FR" dirty="0" err="1"/>
              <a:t>yg</a:t>
            </a:r>
            <a:endParaRPr lang="fr-FR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8677131-9655-4F9F-9F83-1B1ACD8D92F3}"/>
              </a:ext>
            </a:extLst>
          </p:cNvPr>
          <p:cNvSpPr/>
          <p:nvPr/>
        </p:nvSpPr>
        <p:spPr>
          <a:xfrm>
            <a:off x="7825400" y="3805976"/>
            <a:ext cx="160245" cy="1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FA52B7B-CEFD-42E1-B5FE-DAE2C446F9D7}"/>
              </a:ext>
            </a:extLst>
          </p:cNvPr>
          <p:cNvSpPr txBox="1"/>
          <p:nvPr/>
        </p:nvSpPr>
        <p:spPr>
          <a:xfrm>
            <a:off x="7948630" y="3465877"/>
            <a:ext cx="74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xp</a:t>
            </a:r>
            <a:r>
              <a:rPr lang="fr-FR" dirty="0"/>
              <a:t>, </a:t>
            </a:r>
            <a:r>
              <a:rPr lang="fr-FR" dirty="0" err="1"/>
              <a:t>yp</a:t>
            </a:r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0E285FF-C757-4013-ADAE-AD2DAC784F58}"/>
              </a:ext>
            </a:extLst>
          </p:cNvPr>
          <p:cNvSpPr/>
          <p:nvPr/>
        </p:nvSpPr>
        <p:spPr>
          <a:xfrm>
            <a:off x="1848242" y="1628504"/>
            <a:ext cx="160245" cy="1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B103FA1-3738-45CE-8608-FE7DC6C5BFF2}"/>
              </a:ext>
            </a:extLst>
          </p:cNvPr>
          <p:cNvSpPr/>
          <p:nvPr/>
        </p:nvSpPr>
        <p:spPr>
          <a:xfrm>
            <a:off x="4707145" y="4487982"/>
            <a:ext cx="160245" cy="1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180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E11A6E9B-8558-49F9-BFEA-1DC5794C6327}"/>
              </a:ext>
            </a:extLst>
          </p:cNvPr>
          <p:cNvGrpSpPr/>
          <p:nvPr/>
        </p:nvGrpSpPr>
        <p:grpSpPr>
          <a:xfrm>
            <a:off x="1904214" y="1696827"/>
            <a:ext cx="2890887" cy="2875175"/>
            <a:chOff x="1913641" y="1508289"/>
            <a:chExt cx="2890887" cy="3544478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CF7A5AF-3100-4D2F-83CA-412BEC417D27}"/>
                </a:ext>
              </a:extLst>
            </p:cNvPr>
            <p:cNvCxnSpPr/>
            <p:nvPr/>
          </p:nvCxnSpPr>
          <p:spPr>
            <a:xfrm>
              <a:off x="1913641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7C432B6-A4D1-4BB1-97C5-903A6D1CF20E}"/>
                </a:ext>
              </a:extLst>
            </p:cNvPr>
            <p:cNvCxnSpPr/>
            <p:nvPr/>
          </p:nvCxnSpPr>
          <p:spPr>
            <a:xfrm>
              <a:off x="2636363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D43938A-945F-41C8-A2C1-59AB2DB13BA1}"/>
                </a:ext>
              </a:extLst>
            </p:cNvPr>
            <p:cNvCxnSpPr/>
            <p:nvPr/>
          </p:nvCxnSpPr>
          <p:spPr>
            <a:xfrm>
              <a:off x="3359085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2C263F01-D907-4F97-9F2F-F4E5768AEC83}"/>
                </a:ext>
              </a:extLst>
            </p:cNvPr>
            <p:cNvCxnSpPr/>
            <p:nvPr/>
          </p:nvCxnSpPr>
          <p:spPr>
            <a:xfrm>
              <a:off x="4081807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6DA772E-149F-4806-8D7B-B282C184160C}"/>
                </a:ext>
              </a:extLst>
            </p:cNvPr>
            <p:cNvCxnSpPr/>
            <p:nvPr/>
          </p:nvCxnSpPr>
          <p:spPr>
            <a:xfrm>
              <a:off x="4804528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0B4D250-0BE7-4E8D-851E-4611AA736ED8}"/>
              </a:ext>
            </a:extLst>
          </p:cNvPr>
          <p:cNvGrpSpPr/>
          <p:nvPr/>
        </p:nvGrpSpPr>
        <p:grpSpPr>
          <a:xfrm rot="16200000">
            <a:off x="1921497" y="1704683"/>
            <a:ext cx="2890887" cy="2875175"/>
            <a:chOff x="1913641" y="1508289"/>
            <a:chExt cx="2890887" cy="3544478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97AC13-263B-4DCB-912A-B2F7C0C5B144}"/>
                </a:ext>
              </a:extLst>
            </p:cNvPr>
            <p:cNvCxnSpPr/>
            <p:nvPr/>
          </p:nvCxnSpPr>
          <p:spPr>
            <a:xfrm>
              <a:off x="1913641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3D82D853-66D0-473E-81EF-F7A9A82BF70F}"/>
                </a:ext>
              </a:extLst>
            </p:cNvPr>
            <p:cNvCxnSpPr/>
            <p:nvPr/>
          </p:nvCxnSpPr>
          <p:spPr>
            <a:xfrm>
              <a:off x="2636363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1AD6142E-0ED0-413E-BEBA-1319DFE300C9}"/>
                </a:ext>
              </a:extLst>
            </p:cNvPr>
            <p:cNvCxnSpPr/>
            <p:nvPr/>
          </p:nvCxnSpPr>
          <p:spPr>
            <a:xfrm>
              <a:off x="3359085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F747FEC-9C43-4450-A840-295AB58DEA1F}"/>
                </a:ext>
              </a:extLst>
            </p:cNvPr>
            <p:cNvCxnSpPr/>
            <p:nvPr/>
          </p:nvCxnSpPr>
          <p:spPr>
            <a:xfrm>
              <a:off x="4081807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6198A02-5504-415F-AAA7-1715ABB9671E}"/>
                </a:ext>
              </a:extLst>
            </p:cNvPr>
            <p:cNvCxnSpPr/>
            <p:nvPr/>
          </p:nvCxnSpPr>
          <p:spPr>
            <a:xfrm>
              <a:off x="4804528" y="1508289"/>
              <a:ext cx="0" cy="354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36D23AB1-2A59-41D1-8BF6-A2CAE1D565D8}"/>
              </a:ext>
            </a:extLst>
          </p:cNvPr>
          <p:cNvSpPr txBox="1"/>
          <p:nvPr/>
        </p:nvSpPr>
        <p:spPr>
          <a:xfrm>
            <a:off x="1635552" y="4554545"/>
            <a:ext cx="103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0, 4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B058D2-8A9B-4A24-96CF-BE2EA1C804D2}"/>
              </a:ext>
            </a:extLst>
          </p:cNvPr>
          <p:cNvSpPr txBox="1"/>
          <p:nvPr/>
        </p:nvSpPr>
        <p:spPr>
          <a:xfrm>
            <a:off x="4515439" y="4663151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4, 4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061CF7-103E-4C8D-B24B-A399DF3195A9}"/>
              </a:ext>
            </a:extLst>
          </p:cNvPr>
          <p:cNvSpPr txBox="1"/>
          <p:nvPr/>
        </p:nvSpPr>
        <p:spPr>
          <a:xfrm>
            <a:off x="4556287" y="1316351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4, 0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18BDE88-83AE-463F-B90A-17D54C5EF97B}"/>
              </a:ext>
            </a:extLst>
          </p:cNvPr>
          <p:cNvSpPr txBox="1"/>
          <p:nvPr/>
        </p:nvSpPr>
        <p:spPr>
          <a:xfrm>
            <a:off x="1589201" y="1327495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B605F44-6980-4917-BA3C-75FB5315F3C6}"/>
              </a:ext>
            </a:extLst>
          </p:cNvPr>
          <p:cNvSpPr txBox="1"/>
          <p:nvPr/>
        </p:nvSpPr>
        <p:spPr>
          <a:xfrm>
            <a:off x="2932912" y="1060343"/>
            <a:ext cx="148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Grille (</a:t>
            </a:r>
            <a:r>
              <a:rPr lang="fr-FR" sz="2400" b="1" dirty="0" err="1"/>
              <a:t>x,y</a:t>
            </a:r>
            <a:r>
              <a:rPr lang="fr-FR" sz="2400" b="1" dirty="0"/>
              <a:t>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8AAD951-B983-41D8-AB32-07429742C49B}"/>
              </a:ext>
            </a:extLst>
          </p:cNvPr>
          <p:cNvSpPr txBox="1"/>
          <p:nvPr/>
        </p:nvSpPr>
        <p:spPr>
          <a:xfrm>
            <a:off x="2809188" y="4715770"/>
            <a:ext cx="152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width</a:t>
            </a:r>
            <a:r>
              <a:rPr lang="fr-FR" dirty="0"/>
              <a:t> = 5</a:t>
            </a:r>
          </a:p>
          <a:p>
            <a:r>
              <a:rPr lang="fr-FR" dirty="0"/>
              <a:t>x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EBA026A-2F1E-4E2B-8514-1B07591DA82C}"/>
              </a:ext>
            </a:extLst>
          </p:cNvPr>
          <p:cNvSpPr txBox="1"/>
          <p:nvPr/>
        </p:nvSpPr>
        <p:spPr>
          <a:xfrm>
            <a:off x="788504" y="2695201"/>
            <a:ext cx="152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Height</a:t>
            </a:r>
            <a:r>
              <a:rPr lang="fr-FR" dirty="0"/>
              <a:t> = 5</a:t>
            </a:r>
          </a:p>
          <a:p>
            <a:r>
              <a:rPr lang="fr-FR" dirty="0"/>
              <a:t>y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A7CF507F-352C-4D58-9F57-CBFD0CA87101}"/>
              </a:ext>
            </a:extLst>
          </p:cNvPr>
          <p:cNvSpPr txBox="1"/>
          <p:nvPr/>
        </p:nvSpPr>
        <p:spPr>
          <a:xfrm>
            <a:off x="6447543" y="941602"/>
            <a:ext cx="99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left</a:t>
            </a:r>
            <a:r>
              <a:rPr lang="fr-FR" dirty="0"/>
              <a:t>, top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7FCF557-5C23-4B28-B693-17D081FC2A21}"/>
              </a:ext>
            </a:extLst>
          </p:cNvPr>
          <p:cNvSpPr txBox="1"/>
          <p:nvPr/>
        </p:nvSpPr>
        <p:spPr>
          <a:xfrm>
            <a:off x="8264167" y="786964"/>
            <a:ext cx="160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Carte (</a:t>
            </a:r>
            <a:r>
              <a:rPr lang="fr-FR" sz="2400" b="1" dirty="0" err="1"/>
              <a:t>h,v</a:t>
            </a:r>
            <a:r>
              <a:rPr lang="fr-FR" sz="2400" b="1" dirty="0"/>
              <a:t>)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BA49F32-51BD-43F0-A836-82658E76776C}"/>
              </a:ext>
            </a:extLst>
          </p:cNvPr>
          <p:cNvSpPr txBox="1"/>
          <p:nvPr/>
        </p:nvSpPr>
        <p:spPr>
          <a:xfrm>
            <a:off x="6225768" y="4799672"/>
            <a:ext cx="136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Left</a:t>
            </a:r>
            <a:endParaRPr lang="fr-FR" dirty="0"/>
          </a:p>
          <a:p>
            <a:r>
              <a:rPr lang="fr-FR" dirty="0" err="1"/>
              <a:t>bottom</a:t>
            </a:r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588F15B7-6FB1-4B83-875A-5C0CDE5AA151}"/>
              </a:ext>
            </a:extLst>
          </p:cNvPr>
          <p:cNvSpPr txBox="1"/>
          <p:nvPr/>
        </p:nvSpPr>
        <p:spPr>
          <a:xfrm>
            <a:off x="10437047" y="4933203"/>
            <a:ext cx="175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Right</a:t>
            </a:r>
          </a:p>
          <a:p>
            <a:r>
              <a:rPr lang="fr-FR" dirty="0" err="1"/>
              <a:t>bottom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15BCBCB-6470-4DB1-BA80-5EBADE9A099D}"/>
              </a:ext>
            </a:extLst>
          </p:cNvPr>
          <p:cNvSpPr txBox="1"/>
          <p:nvPr/>
        </p:nvSpPr>
        <p:spPr>
          <a:xfrm>
            <a:off x="10021868" y="1015048"/>
            <a:ext cx="175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right, top</a:t>
            </a:r>
          </a:p>
        </p:txBody>
      </p:sp>
      <p:sp>
        <p:nvSpPr>
          <p:cNvPr id="99" name="Espace réservé du contenu 2">
            <a:extLst>
              <a:ext uri="{FF2B5EF4-FFF2-40B4-BE49-F238E27FC236}">
                <a16:creationId xmlns:a16="http://schemas.microsoft.com/office/drawing/2014/main" id="{478D819C-CBF6-4456-956D-8B33B16B488E}"/>
              </a:ext>
            </a:extLst>
          </p:cNvPr>
          <p:cNvSpPr txBox="1">
            <a:spLocks/>
          </p:cNvSpPr>
          <p:nvPr/>
        </p:nvSpPr>
        <p:spPr>
          <a:xfrm>
            <a:off x="5308140" y="5786194"/>
            <a:ext cx="6653877" cy="44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4325" indent="-3143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68FBA"/>
              </a:buClr>
              <a:buSzPct val="110000"/>
              <a:buFont typeface="Courier New" charset="0"/>
              <a:buChar char="o"/>
              <a:tabLst/>
              <a:defRPr sz="24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22300" indent="-307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68FBA"/>
              </a:buClr>
              <a:buFont typeface="Courier New" charset="0"/>
              <a:buChar char="o"/>
              <a:tabLst/>
              <a:defRPr sz="20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892175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SzPct val="110000"/>
              <a:buFont typeface="Courier New" charset="0"/>
              <a:buChar char="o"/>
              <a:tabLst/>
              <a:defRPr sz="18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11442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Font typeface="Courier New" charset="0"/>
              <a:buChar char="o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37795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Position (h, v, 1) = </a:t>
            </a:r>
            <a:r>
              <a:rPr lang="fr-FR" sz="2000" dirty="0" err="1"/>
              <a:t>Transform</a:t>
            </a:r>
            <a:r>
              <a:rPr lang="fr-FR" sz="2000" dirty="0"/>
              <a:t> * index(x+0,5, y+0,5, 1)</a:t>
            </a:r>
          </a:p>
        </p:txBody>
      </p:sp>
      <p:sp>
        <p:nvSpPr>
          <p:cNvPr id="5" name="Flèche : courbe vers le haut 4">
            <a:extLst>
              <a:ext uri="{FF2B5EF4-FFF2-40B4-BE49-F238E27FC236}">
                <a16:creationId xmlns:a16="http://schemas.microsoft.com/office/drawing/2014/main" id="{7AA93B76-F69B-4666-9DFE-81E98A76E585}"/>
              </a:ext>
            </a:extLst>
          </p:cNvPr>
          <p:cNvSpPr/>
          <p:nvPr/>
        </p:nvSpPr>
        <p:spPr>
          <a:xfrm rot="10800000">
            <a:off x="5080668" y="1753433"/>
            <a:ext cx="1525164" cy="4071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F4B129E-3B0D-4826-A802-5052E3CD91AD}"/>
              </a:ext>
            </a:extLst>
          </p:cNvPr>
          <p:cNvSpPr txBox="1"/>
          <p:nvPr/>
        </p:nvSpPr>
        <p:spPr>
          <a:xfrm flipH="1">
            <a:off x="5605739" y="1774408"/>
            <a:ext cx="100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xy</a:t>
            </a:r>
            <a:endParaRPr lang="fr-FR" dirty="0"/>
          </a:p>
        </p:txBody>
      </p:sp>
      <p:sp>
        <p:nvSpPr>
          <p:cNvPr id="100" name="Flèche : courbe vers le haut 99">
            <a:extLst>
              <a:ext uri="{FF2B5EF4-FFF2-40B4-BE49-F238E27FC236}">
                <a16:creationId xmlns:a16="http://schemas.microsoft.com/office/drawing/2014/main" id="{5B6563DE-12B8-4F6F-9B2D-EF02FCC28A6F}"/>
              </a:ext>
            </a:extLst>
          </p:cNvPr>
          <p:cNvSpPr/>
          <p:nvPr/>
        </p:nvSpPr>
        <p:spPr>
          <a:xfrm>
            <a:off x="5127997" y="3943060"/>
            <a:ext cx="1525164" cy="3250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hv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E07D077F-023E-41B7-B916-E0C0E3E7336C}"/>
              </a:ext>
            </a:extLst>
          </p:cNvPr>
          <p:cNvGrpSpPr/>
          <p:nvPr/>
        </p:nvGrpSpPr>
        <p:grpSpPr>
          <a:xfrm>
            <a:off x="7167513" y="1725061"/>
            <a:ext cx="2890887" cy="2875175"/>
            <a:chOff x="1913641" y="1508289"/>
            <a:chExt cx="2890887" cy="3544478"/>
          </a:xfrm>
        </p:grpSpPr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B05019F8-97E7-4A8D-A2F9-3D7F636230A7}"/>
                </a:ext>
              </a:extLst>
            </p:cNvPr>
            <p:cNvCxnSpPr/>
            <p:nvPr/>
          </p:nvCxnSpPr>
          <p:spPr>
            <a:xfrm>
              <a:off x="1913641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A5F5FD06-43DA-4209-A5D8-08481AD1E8A0}"/>
                </a:ext>
              </a:extLst>
            </p:cNvPr>
            <p:cNvCxnSpPr/>
            <p:nvPr/>
          </p:nvCxnSpPr>
          <p:spPr>
            <a:xfrm>
              <a:off x="2636363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E463959C-1A8B-47E4-AD70-50378A087C46}"/>
                </a:ext>
              </a:extLst>
            </p:cNvPr>
            <p:cNvCxnSpPr/>
            <p:nvPr/>
          </p:nvCxnSpPr>
          <p:spPr>
            <a:xfrm>
              <a:off x="3359085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95121F9A-A8B9-4645-9F3E-6A6FA74D1D0D}"/>
                </a:ext>
              </a:extLst>
            </p:cNvPr>
            <p:cNvCxnSpPr/>
            <p:nvPr/>
          </p:nvCxnSpPr>
          <p:spPr>
            <a:xfrm>
              <a:off x="4081807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936CC92-85DE-46D6-80B2-2D9B65BDECC1}"/>
                </a:ext>
              </a:extLst>
            </p:cNvPr>
            <p:cNvCxnSpPr/>
            <p:nvPr/>
          </p:nvCxnSpPr>
          <p:spPr>
            <a:xfrm>
              <a:off x="4804528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B7CBB609-9DB3-49DF-BB36-E102141F5A50}"/>
              </a:ext>
            </a:extLst>
          </p:cNvPr>
          <p:cNvGrpSpPr/>
          <p:nvPr/>
        </p:nvGrpSpPr>
        <p:grpSpPr>
          <a:xfrm rot="16200000">
            <a:off x="7175369" y="1732917"/>
            <a:ext cx="2890887" cy="2875175"/>
            <a:chOff x="1913641" y="1508289"/>
            <a:chExt cx="2890887" cy="3544478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951B142B-B1FB-4290-AF1A-DEE0A59A686C}"/>
                </a:ext>
              </a:extLst>
            </p:cNvPr>
            <p:cNvCxnSpPr/>
            <p:nvPr/>
          </p:nvCxnSpPr>
          <p:spPr>
            <a:xfrm>
              <a:off x="1913641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611A9EAA-A36E-4912-996A-B45DFB072D06}"/>
                </a:ext>
              </a:extLst>
            </p:cNvPr>
            <p:cNvCxnSpPr/>
            <p:nvPr/>
          </p:nvCxnSpPr>
          <p:spPr>
            <a:xfrm>
              <a:off x="2636363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559E0757-05F6-434A-B506-1A5D06F5266F}"/>
                </a:ext>
              </a:extLst>
            </p:cNvPr>
            <p:cNvCxnSpPr/>
            <p:nvPr/>
          </p:nvCxnSpPr>
          <p:spPr>
            <a:xfrm>
              <a:off x="3359085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E6FD4FB-0575-4D1B-988C-546FA207004B}"/>
                </a:ext>
              </a:extLst>
            </p:cNvPr>
            <p:cNvCxnSpPr/>
            <p:nvPr/>
          </p:nvCxnSpPr>
          <p:spPr>
            <a:xfrm>
              <a:off x="4081807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79A529-0958-41E0-86BD-4ABADD67ED4A}"/>
                </a:ext>
              </a:extLst>
            </p:cNvPr>
            <p:cNvCxnSpPr/>
            <p:nvPr/>
          </p:nvCxnSpPr>
          <p:spPr>
            <a:xfrm>
              <a:off x="4804528" y="1508289"/>
              <a:ext cx="0" cy="3544478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1C55D394-F8EE-4B59-AAEE-B9AE772C9AF2}"/>
              </a:ext>
            </a:extLst>
          </p:cNvPr>
          <p:cNvGrpSpPr/>
          <p:nvPr/>
        </p:nvGrpSpPr>
        <p:grpSpPr>
          <a:xfrm>
            <a:off x="6818720" y="1327496"/>
            <a:ext cx="3586899" cy="3665602"/>
            <a:chOff x="7082672" y="1138958"/>
            <a:chExt cx="3586899" cy="3665602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D2A053BA-B140-4E83-95A6-906D205EA3A9}"/>
                </a:ext>
              </a:extLst>
            </p:cNvPr>
            <p:cNvCxnSpPr/>
            <p:nvPr/>
          </p:nvCxnSpPr>
          <p:spPr>
            <a:xfrm>
              <a:off x="7778684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1DF8A598-98C3-4A9B-8640-870FECDE30FF}"/>
                </a:ext>
              </a:extLst>
            </p:cNvPr>
            <p:cNvCxnSpPr/>
            <p:nvPr/>
          </p:nvCxnSpPr>
          <p:spPr>
            <a:xfrm>
              <a:off x="8501406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BEED9C62-68B5-4D4C-8447-FC412FEB67C7}"/>
                </a:ext>
              </a:extLst>
            </p:cNvPr>
            <p:cNvCxnSpPr/>
            <p:nvPr/>
          </p:nvCxnSpPr>
          <p:spPr>
            <a:xfrm>
              <a:off x="9224128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6F673152-8AE6-441D-AF27-9E99E8494A2F}"/>
                </a:ext>
              </a:extLst>
            </p:cNvPr>
            <p:cNvCxnSpPr/>
            <p:nvPr/>
          </p:nvCxnSpPr>
          <p:spPr>
            <a:xfrm>
              <a:off x="9946850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C72F7E19-2B7B-402B-8D51-97F8BB67DBAE}"/>
                </a:ext>
              </a:extLst>
            </p:cNvPr>
            <p:cNvCxnSpPr/>
            <p:nvPr/>
          </p:nvCxnSpPr>
          <p:spPr>
            <a:xfrm>
              <a:off x="10669571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7636DC69-633F-4537-9856-017ED42E7398}"/>
                </a:ext>
              </a:extLst>
            </p:cNvPr>
            <p:cNvCxnSpPr/>
            <p:nvPr/>
          </p:nvCxnSpPr>
          <p:spPr>
            <a:xfrm>
              <a:off x="7082672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386ADFA9-A0BC-4F49-8B2A-AAB64F1A150A}"/>
              </a:ext>
            </a:extLst>
          </p:cNvPr>
          <p:cNvGrpSpPr/>
          <p:nvPr/>
        </p:nvGrpSpPr>
        <p:grpSpPr>
          <a:xfrm rot="16200000">
            <a:off x="6779382" y="1379398"/>
            <a:ext cx="3665503" cy="3586976"/>
            <a:chOff x="7082672" y="1138958"/>
            <a:chExt cx="3586899" cy="3665602"/>
          </a:xfrm>
        </p:grpSpPr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1D05DCC8-585A-42F3-A1D7-59D07CECED0B}"/>
                </a:ext>
              </a:extLst>
            </p:cNvPr>
            <p:cNvCxnSpPr/>
            <p:nvPr/>
          </p:nvCxnSpPr>
          <p:spPr>
            <a:xfrm>
              <a:off x="7778684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9CB0C552-9A84-4617-906C-BA39CEACB0CD}"/>
                </a:ext>
              </a:extLst>
            </p:cNvPr>
            <p:cNvCxnSpPr/>
            <p:nvPr/>
          </p:nvCxnSpPr>
          <p:spPr>
            <a:xfrm>
              <a:off x="8501406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0EE1AB49-08D3-4E98-BD6A-BFF155F37C3D}"/>
                </a:ext>
              </a:extLst>
            </p:cNvPr>
            <p:cNvCxnSpPr/>
            <p:nvPr/>
          </p:nvCxnSpPr>
          <p:spPr>
            <a:xfrm>
              <a:off x="9224128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743A9440-60ED-4B9F-886A-632AFA222FEE}"/>
                </a:ext>
              </a:extLst>
            </p:cNvPr>
            <p:cNvCxnSpPr/>
            <p:nvPr/>
          </p:nvCxnSpPr>
          <p:spPr>
            <a:xfrm>
              <a:off x="9946850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3C31C13C-8BAD-4327-8435-B81FF726672F}"/>
                </a:ext>
              </a:extLst>
            </p:cNvPr>
            <p:cNvCxnSpPr/>
            <p:nvPr/>
          </p:nvCxnSpPr>
          <p:spPr>
            <a:xfrm>
              <a:off x="10669571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7BD24DF5-F8E7-43BB-9064-A0A20F28249A}"/>
                </a:ext>
              </a:extLst>
            </p:cNvPr>
            <p:cNvCxnSpPr/>
            <p:nvPr/>
          </p:nvCxnSpPr>
          <p:spPr>
            <a:xfrm>
              <a:off x="7082672" y="1138958"/>
              <a:ext cx="0" cy="366560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space réservé du contenu 2">
            <a:extLst>
              <a:ext uri="{FF2B5EF4-FFF2-40B4-BE49-F238E27FC236}">
                <a16:creationId xmlns:a16="http://schemas.microsoft.com/office/drawing/2014/main" id="{64536B4A-DED1-4175-B980-34ABC1AB010D}"/>
              </a:ext>
            </a:extLst>
          </p:cNvPr>
          <p:cNvSpPr txBox="1">
            <a:spLocks/>
          </p:cNvSpPr>
          <p:nvPr/>
        </p:nvSpPr>
        <p:spPr>
          <a:xfrm>
            <a:off x="5308141" y="6113181"/>
            <a:ext cx="4679565" cy="37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4325" indent="-3143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68FBA"/>
              </a:buClr>
              <a:buSzPct val="110000"/>
              <a:buFont typeface="Courier New" charset="0"/>
              <a:buChar char="o"/>
              <a:tabLst/>
              <a:defRPr sz="24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22300" indent="-307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68FBA"/>
              </a:buClr>
              <a:buFont typeface="Courier New" charset="0"/>
              <a:buChar char="o"/>
              <a:tabLst/>
              <a:defRPr sz="20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892175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SzPct val="110000"/>
              <a:buFont typeface="Courier New" charset="0"/>
              <a:buChar char="o"/>
              <a:tabLst/>
              <a:defRPr sz="18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11442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Font typeface="Courier New" charset="0"/>
              <a:buChar char="o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37795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Bounds</a:t>
            </a:r>
            <a:r>
              <a:rPr lang="fr-FR" sz="2000" dirty="0"/>
              <a:t> : (</a:t>
            </a:r>
            <a:r>
              <a:rPr lang="fr-FR" sz="2000" dirty="0" err="1"/>
              <a:t>left</a:t>
            </a:r>
            <a:r>
              <a:rPr lang="fr-FR" sz="2000" dirty="0"/>
              <a:t>, </a:t>
            </a:r>
            <a:r>
              <a:rPr lang="fr-FR" sz="2000" dirty="0" err="1"/>
              <a:t>bottom</a:t>
            </a:r>
            <a:r>
              <a:rPr lang="fr-FR" sz="2000" dirty="0"/>
              <a:t>, right, top)</a:t>
            </a:r>
          </a:p>
        </p:txBody>
      </p:sp>
      <p:sp>
        <p:nvSpPr>
          <p:cNvPr id="133" name="Espace réservé du contenu 2">
            <a:extLst>
              <a:ext uri="{FF2B5EF4-FFF2-40B4-BE49-F238E27FC236}">
                <a16:creationId xmlns:a16="http://schemas.microsoft.com/office/drawing/2014/main" id="{6D679C13-727F-4B84-BDD5-E8D6BA2429D7}"/>
              </a:ext>
            </a:extLst>
          </p:cNvPr>
          <p:cNvSpPr txBox="1">
            <a:spLocks/>
          </p:cNvSpPr>
          <p:nvPr/>
        </p:nvSpPr>
        <p:spPr>
          <a:xfrm>
            <a:off x="-39285" y="5397970"/>
            <a:ext cx="5326033" cy="1238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14325" indent="-3143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68FBA"/>
              </a:buClr>
              <a:buSzPct val="110000"/>
              <a:buFont typeface="Courier New" charset="0"/>
              <a:buChar char="o"/>
              <a:tabLst/>
              <a:defRPr sz="24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22300" indent="-307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68FBA"/>
              </a:buClr>
              <a:buFont typeface="Courier New" charset="0"/>
              <a:buChar char="o"/>
              <a:tabLst/>
              <a:defRPr sz="20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892175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SzPct val="110000"/>
              <a:buFont typeface="Courier New" charset="0"/>
              <a:buChar char="o"/>
              <a:tabLst/>
              <a:defRPr sz="18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11442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Font typeface="Courier New" charset="0"/>
              <a:buChar char="o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37795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Paramètres :</a:t>
            </a:r>
          </a:p>
          <a:p>
            <a:pPr lvl="1"/>
            <a:r>
              <a:rPr lang="fr-FR" dirty="0" err="1"/>
              <a:t>Height</a:t>
            </a:r>
            <a:r>
              <a:rPr lang="fr-FR" dirty="0"/>
              <a:t>, </a:t>
            </a:r>
            <a:r>
              <a:rPr lang="fr-FR" dirty="0" err="1"/>
              <a:t>Width</a:t>
            </a:r>
            <a:r>
              <a:rPr lang="fr-FR" dirty="0"/>
              <a:t>, </a:t>
            </a:r>
            <a:r>
              <a:rPr lang="fr-FR" dirty="0" err="1"/>
              <a:t>Transform</a:t>
            </a:r>
            <a:r>
              <a:rPr lang="fr-FR" dirty="0"/>
              <a:t> (</a:t>
            </a:r>
            <a:r>
              <a:rPr lang="fr-FR" dirty="0" err="1"/>
              <a:t>Pash</a:t>
            </a:r>
            <a:r>
              <a:rPr lang="fr-FR" dirty="0"/>
              <a:t>, </a:t>
            </a:r>
            <a:r>
              <a:rPr lang="fr-FR" dirty="0" err="1"/>
              <a:t>Pasv</a:t>
            </a:r>
            <a:r>
              <a:rPr lang="fr-FR" dirty="0"/>
              <a:t>, </a:t>
            </a:r>
            <a:r>
              <a:rPr lang="fr-FR" dirty="0" err="1"/>
              <a:t>left</a:t>
            </a:r>
            <a:r>
              <a:rPr lang="fr-FR" dirty="0"/>
              <a:t>, top)</a:t>
            </a:r>
          </a:p>
          <a:p>
            <a:pPr lvl="1"/>
            <a:r>
              <a:rPr lang="fr-FR" dirty="0"/>
              <a:t>Matrice des valeurs (</a:t>
            </a:r>
            <a:r>
              <a:rPr lang="fr-FR" dirty="0" err="1"/>
              <a:t>Array</a:t>
            </a:r>
            <a:r>
              <a:rPr lang="fr-FR" dirty="0"/>
              <a:t> : [Y, X])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B00B5C2-881C-4D02-81E6-134193C9F11B}"/>
              </a:ext>
            </a:extLst>
          </p:cNvPr>
          <p:cNvSpPr/>
          <p:nvPr/>
        </p:nvSpPr>
        <p:spPr>
          <a:xfrm>
            <a:off x="7087770" y="1650249"/>
            <a:ext cx="160245" cy="1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234290B7-CA63-4427-9E8D-7BDD7AD381A4}"/>
              </a:ext>
            </a:extLst>
          </p:cNvPr>
          <p:cNvSpPr txBox="1"/>
          <p:nvPr/>
        </p:nvSpPr>
        <p:spPr>
          <a:xfrm>
            <a:off x="6899642" y="1735000"/>
            <a:ext cx="131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hmin</a:t>
            </a:r>
            <a:r>
              <a:rPr lang="fr-FR" dirty="0">
                <a:solidFill>
                  <a:srgbClr val="002060"/>
                </a:solidFill>
              </a:rPr>
              <a:t>, </a:t>
            </a:r>
            <a:r>
              <a:rPr lang="fr-FR" dirty="0" err="1">
                <a:solidFill>
                  <a:srgbClr val="002060"/>
                </a:solidFill>
              </a:rPr>
              <a:t>vmin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DEE249C-DF54-4207-9493-0EC39452705B}"/>
              </a:ext>
            </a:extLst>
          </p:cNvPr>
          <p:cNvSpPr/>
          <p:nvPr/>
        </p:nvSpPr>
        <p:spPr>
          <a:xfrm>
            <a:off x="9968866" y="4516194"/>
            <a:ext cx="160245" cy="1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D7867E32-66C9-46D4-83E9-F6EEC475EEDC}"/>
              </a:ext>
            </a:extLst>
          </p:cNvPr>
          <p:cNvSpPr txBox="1"/>
          <p:nvPr/>
        </p:nvSpPr>
        <p:spPr>
          <a:xfrm>
            <a:off x="8996312" y="4224897"/>
            <a:ext cx="131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hmax</a:t>
            </a:r>
            <a:r>
              <a:rPr lang="fr-FR" dirty="0">
                <a:solidFill>
                  <a:srgbClr val="002060"/>
                </a:solidFill>
              </a:rPr>
              <a:t>, </a:t>
            </a:r>
            <a:r>
              <a:rPr lang="fr-FR" dirty="0" err="1">
                <a:solidFill>
                  <a:srgbClr val="002060"/>
                </a:solidFill>
              </a:rPr>
              <a:t>vmax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E3F16EC9-C429-48AD-B047-93CACADA486F}"/>
              </a:ext>
            </a:extLst>
          </p:cNvPr>
          <p:cNvCxnSpPr>
            <a:cxnSpLocks/>
          </p:cNvCxnSpPr>
          <p:nvPr/>
        </p:nvCxnSpPr>
        <p:spPr>
          <a:xfrm flipH="1" flipV="1">
            <a:off x="10581978" y="1327495"/>
            <a:ext cx="20037" cy="367814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3B6B8764-6477-428C-946B-E29F58F9B0A9}"/>
              </a:ext>
            </a:extLst>
          </p:cNvPr>
          <p:cNvSpPr txBox="1"/>
          <p:nvPr/>
        </p:nvSpPr>
        <p:spPr>
          <a:xfrm>
            <a:off x="10502824" y="1952075"/>
            <a:ext cx="168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Height</a:t>
            </a:r>
            <a:r>
              <a:rPr lang="fr-FR" dirty="0"/>
              <a:t> * </a:t>
            </a:r>
            <a:r>
              <a:rPr lang="fr-FR" dirty="0" err="1"/>
              <a:t>Pasv</a:t>
            </a:r>
            <a:endParaRPr lang="fr-FR" dirty="0"/>
          </a:p>
          <a:p>
            <a:r>
              <a:rPr lang="fr-FR" dirty="0"/>
              <a:t>(v: vertical)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40DF19B-2BC4-4C42-BD5E-C63812B684A9}"/>
              </a:ext>
            </a:extLst>
          </p:cNvPr>
          <p:cNvSpPr txBox="1"/>
          <p:nvPr/>
        </p:nvSpPr>
        <p:spPr>
          <a:xfrm>
            <a:off x="8157707" y="5110206"/>
            <a:ext cx="175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Width</a:t>
            </a:r>
            <a:r>
              <a:rPr lang="fr-FR" dirty="0"/>
              <a:t> * </a:t>
            </a:r>
            <a:r>
              <a:rPr lang="fr-FR" dirty="0" err="1"/>
              <a:t>Pash</a:t>
            </a:r>
            <a:endParaRPr lang="fr-FR" dirty="0"/>
          </a:p>
          <a:p>
            <a:r>
              <a:rPr lang="fr-FR" dirty="0"/>
              <a:t>(h: horizontal)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FCE60A99-C52D-480A-8472-50A3FD37C95D}"/>
              </a:ext>
            </a:extLst>
          </p:cNvPr>
          <p:cNvCxnSpPr>
            <a:cxnSpLocks/>
          </p:cNvCxnSpPr>
          <p:nvPr/>
        </p:nvCxnSpPr>
        <p:spPr>
          <a:xfrm flipH="1" flipV="1">
            <a:off x="6821079" y="5141991"/>
            <a:ext cx="3584542" cy="901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73A90AA7-6646-4598-B2D6-E27F94B7EC17}"/>
              </a:ext>
            </a:extLst>
          </p:cNvPr>
          <p:cNvSpPr/>
          <p:nvPr/>
        </p:nvSpPr>
        <p:spPr>
          <a:xfrm>
            <a:off x="2554667" y="3802921"/>
            <a:ext cx="160245" cy="1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F3AA634-F08D-4BB3-9CA9-DAC5175116BB}"/>
              </a:ext>
            </a:extLst>
          </p:cNvPr>
          <p:cNvSpPr txBox="1"/>
          <p:nvPr/>
        </p:nvSpPr>
        <p:spPr>
          <a:xfrm>
            <a:off x="2677897" y="3462822"/>
            <a:ext cx="74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xg</a:t>
            </a:r>
            <a:r>
              <a:rPr lang="fr-FR" dirty="0"/>
              <a:t>, </a:t>
            </a:r>
            <a:r>
              <a:rPr lang="fr-FR" dirty="0" err="1"/>
              <a:t>yg</a:t>
            </a:r>
            <a:endParaRPr lang="fr-FR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8677131-9655-4F9F-9F83-1B1ACD8D92F3}"/>
              </a:ext>
            </a:extLst>
          </p:cNvPr>
          <p:cNvSpPr/>
          <p:nvPr/>
        </p:nvSpPr>
        <p:spPr>
          <a:xfrm>
            <a:off x="7825400" y="3805976"/>
            <a:ext cx="160245" cy="1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FA52B7B-CEFD-42E1-B5FE-DAE2C446F9D7}"/>
              </a:ext>
            </a:extLst>
          </p:cNvPr>
          <p:cNvSpPr txBox="1"/>
          <p:nvPr/>
        </p:nvSpPr>
        <p:spPr>
          <a:xfrm>
            <a:off x="7948630" y="3465877"/>
            <a:ext cx="88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hp</a:t>
            </a:r>
            <a:r>
              <a:rPr lang="fr-FR" dirty="0"/>
              <a:t>, </a:t>
            </a:r>
            <a:r>
              <a:rPr lang="fr-FR" dirty="0" err="1"/>
              <a:t>vp</a:t>
            </a:r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0E285FF-C757-4013-ADAE-AD2DAC784F58}"/>
              </a:ext>
            </a:extLst>
          </p:cNvPr>
          <p:cNvSpPr/>
          <p:nvPr/>
        </p:nvSpPr>
        <p:spPr>
          <a:xfrm>
            <a:off x="1848242" y="1628504"/>
            <a:ext cx="160245" cy="1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B103FA1-3738-45CE-8608-FE7DC6C5BFF2}"/>
              </a:ext>
            </a:extLst>
          </p:cNvPr>
          <p:cNvSpPr/>
          <p:nvPr/>
        </p:nvSpPr>
        <p:spPr>
          <a:xfrm>
            <a:off x="4707145" y="4487982"/>
            <a:ext cx="160245" cy="1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itre 1">
            <a:extLst>
              <a:ext uri="{FF2B5EF4-FFF2-40B4-BE49-F238E27FC236}">
                <a16:creationId xmlns:a16="http://schemas.microsoft.com/office/drawing/2014/main" id="{6AB5F78C-38E3-40A6-A811-5FDBCC428CB0}"/>
              </a:ext>
            </a:extLst>
          </p:cNvPr>
          <p:cNvSpPr txBox="1">
            <a:spLocks/>
          </p:cNvSpPr>
          <p:nvPr/>
        </p:nvSpPr>
        <p:spPr>
          <a:xfrm>
            <a:off x="366164" y="116652"/>
            <a:ext cx="11255188" cy="650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Modélisation – </a:t>
            </a:r>
            <a:r>
              <a:rPr lang="fr-FR" dirty="0" err="1"/>
              <a:t>Grid</a:t>
            </a:r>
            <a:r>
              <a:rPr lang="fr-FR" dirty="0"/>
              <a:t> Affichage cartographique</a:t>
            </a:r>
          </a:p>
        </p:txBody>
      </p:sp>
    </p:spTree>
    <p:extLst>
      <p:ext uri="{BB962C8B-B14F-4D97-AF65-F5344CB8AC3E}">
        <p14:creationId xmlns:p14="http://schemas.microsoft.com/office/powerpoint/2010/main" val="1252254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F536770-C57C-4F51-919D-C8115E6B3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070" y="1044427"/>
                <a:ext cx="6707032" cy="561089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fr-FR" sz="2000" dirty="0"/>
                  <a:t>Paramètres :</a:t>
                </a:r>
              </a:p>
              <a:p>
                <a:pPr lvl="1"/>
                <a:r>
                  <a:rPr lang="fr-FR" sz="1800" dirty="0"/>
                  <a:t>Grille</a:t>
                </a:r>
              </a:p>
              <a:p>
                <a:pPr lvl="2"/>
                <a:r>
                  <a:rPr lang="fr-FR" sz="1600" dirty="0" err="1"/>
                  <a:t>Xmin</a:t>
                </a:r>
                <a:r>
                  <a:rPr lang="fr-FR" sz="1600" dirty="0"/>
                  <a:t>, </a:t>
                </a:r>
                <a:r>
                  <a:rPr lang="fr-FR" sz="1600" dirty="0" err="1"/>
                  <a:t>Ymin</a:t>
                </a:r>
                <a:r>
                  <a:rPr lang="fr-FR" sz="1600" dirty="0"/>
                  <a:t>, </a:t>
                </a:r>
                <a:r>
                  <a:rPr lang="fr-FR" sz="1600" dirty="0" err="1"/>
                  <a:t>Xmax</a:t>
                </a:r>
                <a:r>
                  <a:rPr lang="fr-FR" sz="1600" dirty="0"/>
                  <a:t>, </a:t>
                </a:r>
                <a:r>
                  <a:rPr lang="fr-FR" sz="1600" dirty="0" err="1"/>
                  <a:t>Ymax</a:t>
                </a:r>
                <a:r>
                  <a:rPr lang="fr-FR" sz="1600" dirty="0"/>
                  <a:t>, </a:t>
                </a:r>
                <a:r>
                  <a:rPr lang="fr-FR" sz="1600" dirty="0" err="1"/>
                  <a:t>PasH</a:t>
                </a:r>
                <a:r>
                  <a:rPr lang="fr-FR" sz="1600" dirty="0"/>
                  <a:t>, </a:t>
                </a:r>
                <a:r>
                  <a:rPr lang="fr-FR" sz="1600" dirty="0" err="1"/>
                  <a:t>PasV</a:t>
                </a:r>
                <a:endParaRPr lang="fr-FR" sz="1600" dirty="0"/>
              </a:p>
              <a:p>
                <a:pPr lvl="1"/>
                <a:r>
                  <a:rPr lang="fr-FR" sz="1800" dirty="0" err="1"/>
                  <a:t>Geotiff</a:t>
                </a:r>
                <a:endParaRPr lang="fr-FR" sz="1800" dirty="0"/>
              </a:p>
              <a:p>
                <a:pPr lvl="2"/>
                <a:r>
                  <a:rPr lang="fr-FR" sz="1600" dirty="0" err="1"/>
                  <a:t>Transform</a:t>
                </a:r>
                <a:r>
                  <a:rPr lang="fr-FR" sz="1600" dirty="0"/>
                  <a:t> : matrice de transformation de grille vers carte</a:t>
                </a:r>
              </a:p>
              <a:p>
                <a:pPr lvl="2"/>
                <a:r>
                  <a:rPr lang="fr-FR" sz="1600" dirty="0" err="1"/>
                  <a:t>array</a:t>
                </a:r>
                <a:r>
                  <a:rPr lang="fr-FR" sz="1600" dirty="0"/>
                  <a:t>[</a:t>
                </a:r>
                <a:r>
                  <a:rPr lang="fr-FR" sz="1600" dirty="0" err="1"/>
                  <a:t>height</a:t>
                </a:r>
                <a:r>
                  <a:rPr lang="fr-FR" sz="1600" dirty="0"/>
                  <a:t>, </a:t>
                </a:r>
                <a:r>
                  <a:rPr lang="fr-FR" sz="1600" dirty="0" err="1"/>
                  <a:t>width</a:t>
                </a:r>
                <a:r>
                  <a:rPr lang="fr-FR" sz="1600" dirty="0"/>
                  <a:t>] : valeurs sur la grille</a:t>
                </a:r>
              </a:p>
              <a:p>
                <a:pPr lvl="2"/>
                <a:endParaRPr lang="fr-FR" sz="1600" dirty="0"/>
              </a:p>
              <a:p>
                <a:r>
                  <a:rPr lang="fr-FR" sz="2000" dirty="0"/>
                  <a:t>Transformation (hors rotation)</a:t>
                </a:r>
              </a:p>
              <a:p>
                <a:endParaRPr lang="fr-FR" sz="2000" dirty="0"/>
              </a:p>
              <a:p>
                <a:pPr lvl="1"/>
                <a:r>
                  <a:rPr lang="fr-FR" sz="1800" dirty="0"/>
                  <a:t>Grille g , carte p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FR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e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e>
                          </m:mr>
                          <m:m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𝑝𝑎𝑠𝑣</m:t>
                              </m:r>
                            </m:e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𝑡𝑜𝑝</m:t>
                              </m:r>
                            </m:e>
                          </m:mr>
                          <m:m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800" dirty="0"/>
                  <a:t> 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+0,5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+0,5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fr-FR" sz="1800" dirty="0"/>
              </a:p>
              <a:p>
                <a:pPr lvl="1"/>
                <a:endParaRPr lang="fr-FR" sz="1800" dirty="0"/>
              </a:p>
              <a:p>
                <a:pPr lvl="1"/>
                <a:r>
                  <a:rPr lang="fr-FR" sz="1800" dirty="0"/>
                  <a:t>Grille vers carte </a:t>
                </a:r>
              </a:p>
              <a:p>
                <a:pPr lvl="2"/>
                <a:r>
                  <a:rPr lang="fr-FR" sz="1600" dirty="0" err="1"/>
                  <a:t>hp</a:t>
                </a:r>
                <a:r>
                  <a:rPr lang="fr-FR" sz="1600" dirty="0"/>
                  <a:t> = (</a:t>
                </a:r>
                <a:r>
                  <a:rPr lang="fr-FR" sz="1600" dirty="0" err="1"/>
                  <a:t>xg</a:t>
                </a:r>
                <a:r>
                  <a:rPr lang="fr-FR" sz="1600" dirty="0"/>
                  <a:t> +.5) * </a:t>
                </a:r>
                <a:r>
                  <a:rPr lang="fr-FR" sz="1600" dirty="0" err="1"/>
                  <a:t>pash</a:t>
                </a:r>
                <a:r>
                  <a:rPr lang="fr-FR" sz="1600" dirty="0"/>
                  <a:t> + </a:t>
                </a:r>
                <a:r>
                  <a:rPr lang="fr-FR" sz="1600" dirty="0" err="1"/>
                  <a:t>left</a:t>
                </a:r>
                <a:r>
                  <a:rPr lang="fr-FR" sz="1600" dirty="0"/>
                  <a:t> = </a:t>
                </a:r>
                <a:r>
                  <a:rPr lang="fr-FR" sz="1600" dirty="0" err="1"/>
                  <a:t>xg</a:t>
                </a:r>
                <a:r>
                  <a:rPr lang="fr-FR" sz="1600" dirty="0"/>
                  <a:t> * </a:t>
                </a:r>
                <a:r>
                  <a:rPr lang="fr-FR" sz="1600" dirty="0" err="1"/>
                  <a:t>pash</a:t>
                </a:r>
                <a:r>
                  <a:rPr lang="fr-FR" sz="1600" dirty="0"/>
                  <a:t> + </a:t>
                </a:r>
                <a:r>
                  <a:rPr lang="fr-FR" sz="1600" dirty="0" err="1"/>
                  <a:t>hmin</a:t>
                </a:r>
                <a:endParaRPr lang="fr-FR" sz="1600" dirty="0"/>
              </a:p>
              <a:p>
                <a:pPr lvl="2"/>
                <a:r>
                  <a:rPr lang="fr-FR" sz="1600" dirty="0" err="1"/>
                  <a:t>vp</a:t>
                </a:r>
                <a:r>
                  <a:rPr lang="fr-FR" sz="1600" dirty="0"/>
                  <a:t> = (</a:t>
                </a:r>
                <a:r>
                  <a:rPr lang="fr-FR" sz="1600" dirty="0" err="1"/>
                  <a:t>yg</a:t>
                </a:r>
                <a:r>
                  <a:rPr lang="fr-FR" sz="1600" dirty="0"/>
                  <a:t> +.5) * </a:t>
                </a:r>
                <a:r>
                  <a:rPr lang="fr-FR" sz="1600" dirty="0" err="1"/>
                  <a:t>pasv</a:t>
                </a:r>
                <a:r>
                  <a:rPr lang="fr-FR" sz="1600" dirty="0"/>
                  <a:t> + top = </a:t>
                </a:r>
                <a:r>
                  <a:rPr lang="fr-FR" sz="1600" dirty="0" err="1"/>
                  <a:t>yg</a:t>
                </a:r>
                <a:r>
                  <a:rPr lang="fr-FR" sz="1600" dirty="0"/>
                  <a:t> * </a:t>
                </a:r>
                <a:r>
                  <a:rPr lang="fr-FR" sz="1600" dirty="0" err="1"/>
                  <a:t>pasv</a:t>
                </a:r>
                <a:r>
                  <a:rPr lang="fr-FR" sz="1600" dirty="0"/>
                  <a:t> + </a:t>
                </a:r>
                <a:r>
                  <a:rPr lang="fr-FR" sz="1600" dirty="0" err="1"/>
                  <a:t>vmin</a:t>
                </a:r>
                <a:endParaRPr lang="fr-FR" sz="1600" dirty="0"/>
              </a:p>
              <a:p>
                <a:pPr marL="668337" lvl="2" indent="0">
                  <a:buNone/>
                </a:pPr>
                <a:endParaRPr lang="fr-FR" sz="1600" dirty="0"/>
              </a:p>
              <a:p>
                <a:pPr lvl="1"/>
                <a:r>
                  <a:rPr lang="fr-FR" sz="1800" dirty="0"/>
                  <a:t>Carte vers grille</a:t>
                </a:r>
              </a:p>
              <a:p>
                <a:pPr lvl="2"/>
                <a:r>
                  <a:rPr lang="fr-FR" sz="1600" dirty="0" err="1"/>
                  <a:t>xg</a:t>
                </a:r>
                <a:r>
                  <a:rPr lang="fr-FR" sz="1600" dirty="0"/>
                  <a:t> = (</a:t>
                </a:r>
                <a:r>
                  <a:rPr lang="fr-FR" sz="1600" dirty="0" err="1"/>
                  <a:t>hp-hmin</a:t>
                </a:r>
                <a:r>
                  <a:rPr lang="fr-FR" sz="1600" dirty="0"/>
                  <a:t>) / </a:t>
                </a:r>
                <a:r>
                  <a:rPr lang="fr-FR" sz="1600" dirty="0" err="1"/>
                  <a:t>pash</a:t>
                </a:r>
                <a:endParaRPr lang="fr-FR" sz="1600" dirty="0"/>
              </a:p>
              <a:p>
                <a:pPr lvl="2"/>
                <a:r>
                  <a:rPr lang="fr-FR" sz="1600" dirty="0" err="1"/>
                  <a:t>yg</a:t>
                </a:r>
                <a:r>
                  <a:rPr lang="fr-FR" sz="1600" dirty="0"/>
                  <a:t> = (</a:t>
                </a:r>
                <a:r>
                  <a:rPr lang="fr-FR" sz="1600" dirty="0" err="1"/>
                  <a:t>vp-vmin</a:t>
                </a:r>
                <a:r>
                  <a:rPr lang="fr-FR" sz="1600" dirty="0"/>
                  <a:t>) / </a:t>
                </a:r>
                <a:r>
                  <a:rPr lang="fr-FR" sz="1600" dirty="0" err="1"/>
                  <a:t>pasv</a:t>
                </a:r>
                <a:endParaRPr lang="fr-FR" sz="1600" dirty="0"/>
              </a:p>
              <a:p>
                <a:pPr lvl="2"/>
                <a:endParaRPr lang="fr-FR" sz="1600" dirty="0"/>
              </a:p>
              <a:p>
                <a:pPr lvl="2"/>
                <a:endParaRPr lang="fr-FR" sz="1600" dirty="0"/>
              </a:p>
              <a:p>
                <a:pPr marL="668337" lvl="2" indent="0">
                  <a:buNone/>
                </a:pPr>
                <a:endParaRPr lang="fr-FR" sz="1600" dirty="0"/>
              </a:p>
              <a:p>
                <a:pPr marL="668337" lvl="2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F536770-C57C-4F51-919D-C8115E6B3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070" y="1044427"/>
                <a:ext cx="6707032" cy="5610897"/>
              </a:xfrm>
              <a:blipFill>
                <a:blip r:embed="rId2"/>
                <a:stretch>
                  <a:fillRect l="-455" t="-1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0531046-E743-4B14-905F-FBACA427E8DF}"/>
              </a:ext>
            </a:extLst>
          </p:cNvPr>
          <p:cNvSpPr txBox="1">
            <a:spLocks/>
          </p:cNvSpPr>
          <p:nvPr/>
        </p:nvSpPr>
        <p:spPr>
          <a:xfrm>
            <a:off x="7070102" y="1077206"/>
            <a:ext cx="4487159" cy="5210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4325" indent="-3143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68FBA"/>
              </a:buClr>
              <a:buSzPct val="110000"/>
              <a:buFont typeface="Courier New" charset="0"/>
              <a:buChar char="o"/>
              <a:tabLst/>
              <a:defRPr sz="24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22300" indent="-307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68FBA"/>
              </a:buClr>
              <a:buFont typeface="Courier New" charset="0"/>
              <a:buChar char="o"/>
              <a:tabLst/>
              <a:defRPr sz="20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892175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SzPct val="110000"/>
              <a:buFont typeface="Courier New" charset="0"/>
              <a:buChar char="o"/>
              <a:tabLst/>
              <a:defRPr sz="18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11442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Font typeface="Courier New" charset="0"/>
              <a:buChar char="o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37795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latin typeface="+mn-lt"/>
              </a:rPr>
              <a:t>Conversion</a:t>
            </a:r>
          </a:p>
          <a:p>
            <a:pPr lvl="1"/>
            <a:endParaRPr lang="fr-FR" sz="1600" dirty="0">
              <a:latin typeface="+mn-lt"/>
            </a:endParaRPr>
          </a:p>
          <a:p>
            <a:pPr lvl="1"/>
            <a:r>
              <a:rPr lang="fr-FR" sz="1600" dirty="0" err="1">
                <a:latin typeface="+mn-lt"/>
              </a:rPr>
              <a:t>hmin</a:t>
            </a:r>
            <a:r>
              <a:rPr lang="fr-FR" sz="1600" dirty="0">
                <a:latin typeface="+mn-lt"/>
              </a:rPr>
              <a:t> = </a:t>
            </a:r>
            <a:r>
              <a:rPr lang="fr-FR" sz="1600" dirty="0" err="1">
                <a:latin typeface="+mn-lt"/>
              </a:rPr>
              <a:t>Left</a:t>
            </a:r>
            <a:r>
              <a:rPr lang="fr-FR" sz="1600" dirty="0">
                <a:latin typeface="+mn-lt"/>
              </a:rPr>
              <a:t>	 + 0,5 </a:t>
            </a:r>
            <a:r>
              <a:rPr lang="fr-FR" sz="1600" dirty="0" err="1">
                <a:latin typeface="+mn-lt"/>
              </a:rPr>
              <a:t>Pash</a:t>
            </a:r>
            <a:endParaRPr lang="fr-FR" sz="1600" dirty="0">
              <a:latin typeface="+mn-lt"/>
            </a:endParaRPr>
          </a:p>
          <a:p>
            <a:pPr lvl="1"/>
            <a:r>
              <a:rPr lang="fr-FR" sz="1600" dirty="0" err="1">
                <a:latin typeface="+mn-lt"/>
              </a:rPr>
              <a:t>vmin</a:t>
            </a:r>
            <a:r>
              <a:rPr lang="fr-FR" sz="1600" dirty="0">
                <a:latin typeface="+mn-lt"/>
              </a:rPr>
              <a:t> = Top	 + 0,5 </a:t>
            </a:r>
            <a:r>
              <a:rPr lang="fr-FR" sz="1600" dirty="0" err="1">
                <a:latin typeface="+mn-lt"/>
              </a:rPr>
              <a:t>Pasv</a:t>
            </a:r>
            <a:endParaRPr lang="fr-FR" sz="1600" dirty="0">
              <a:latin typeface="+mn-lt"/>
            </a:endParaRPr>
          </a:p>
          <a:p>
            <a:pPr lvl="1"/>
            <a:r>
              <a:rPr lang="fr-FR" sz="1600" dirty="0" err="1">
                <a:latin typeface="+mn-lt"/>
              </a:rPr>
              <a:t>hmax</a:t>
            </a:r>
            <a:r>
              <a:rPr lang="fr-FR" sz="1600" dirty="0">
                <a:latin typeface="+mn-lt"/>
              </a:rPr>
              <a:t> = Right   – 0,5 </a:t>
            </a:r>
            <a:r>
              <a:rPr lang="fr-FR" sz="1600" dirty="0" err="1">
                <a:latin typeface="+mn-lt"/>
              </a:rPr>
              <a:t>Pash</a:t>
            </a:r>
            <a:endParaRPr lang="fr-FR" sz="1600" dirty="0">
              <a:latin typeface="+mn-lt"/>
            </a:endParaRPr>
          </a:p>
          <a:p>
            <a:pPr lvl="1"/>
            <a:r>
              <a:rPr lang="fr-FR" sz="1600" dirty="0" err="1">
                <a:latin typeface="+mn-lt"/>
              </a:rPr>
              <a:t>vmax</a:t>
            </a:r>
            <a:r>
              <a:rPr lang="fr-FR" sz="1600" dirty="0">
                <a:latin typeface="+mn-lt"/>
              </a:rPr>
              <a:t> = Bottom – 0,5 </a:t>
            </a:r>
            <a:r>
              <a:rPr lang="fr-FR" sz="1600" dirty="0" err="1">
                <a:latin typeface="+mn-lt"/>
              </a:rPr>
              <a:t>Pasv</a:t>
            </a:r>
            <a:endParaRPr lang="fr-FR" sz="1600" dirty="0">
              <a:latin typeface="+mn-lt"/>
            </a:endParaRPr>
          </a:p>
          <a:p>
            <a:pPr marL="314325" lvl="1" indent="0">
              <a:buNone/>
            </a:pPr>
            <a:endParaRPr lang="fr-FR" sz="1600" dirty="0">
              <a:latin typeface="+mn-lt"/>
            </a:endParaRPr>
          </a:p>
          <a:p>
            <a:pPr lvl="1"/>
            <a:r>
              <a:rPr lang="fr-FR" sz="1600" dirty="0" err="1">
                <a:latin typeface="+mn-lt"/>
              </a:rPr>
              <a:t>Width</a:t>
            </a:r>
            <a:r>
              <a:rPr lang="fr-FR" sz="1600" dirty="0">
                <a:latin typeface="+mn-lt"/>
              </a:rPr>
              <a:t> = (</a:t>
            </a:r>
            <a:r>
              <a:rPr lang="fr-FR" sz="1600" dirty="0" err="1">
                <a:latin typeface="+mn-lt"/>
              </a:rPr>
              <a:t>hmax-hmin</a:t>
            </a:r>
            <a:r>
              <a:rPr lang="fr-FR" sz="1600" dirty="0">
                <a:latin typeface="+mn-lt"/>
              </a:rPr>
              <a:t>) / </a:t>
            </a:r>
            <a:r>
              <a:rPr lang="fr-FR" sz="1600" dirty="0" err="1">
                <a:latin typeface="+mn-lt"/>
              </a:rPr>
              <a:t>Pash</a:t>
            </a:r>
            <a:r>
              <a:rPr lang="fr-FR" sz="1600" dirty="0">
                <a:latin typeface="+mn-lt"/>
              </a:rPr>
              <a:t> + 1</a:t>
            </a:r>
          </a:p>
          <a:p>
            <a:pPr lvl="1"/>
            <a:r>
              <a:rPr lang="fr-FR" sz="1600" dirty="0" err="1">
                <a:latin typeface="+mn-lt"/>
              </a:rPr>
              <a:t>Height</a:t>
            </a:r>
            <a:r>
              <a:rPr lang="fr-FR" sz="1600" dirty="0">
                <a:latin typeface="+mn-lt"/>
              </a:rPr>
              <a:t> = (</a:t>
            </a:r>
            <a:r>
              <a:rPr lang="fr-FR" sz="1600" dirty="0" err="1">
                <a:latin typeface="+mn-lt"/>
              </a:rPr>
              <a:t>vmax-vmin</a:t>
            </a:r>
            <a:r>
              <a:rPr lang="fr-FR" sz="1600" dirty="0">
                <a:latin typeface="+mn-lt"/>
              </a:rPr>
              <a:t>) / </a:t>
            </a:r>
            <a:r>
              <a:rPr lang="fr-FR" sz="1600" dirty="0" err="1">
                <a:latin typeface="+mn-lt"/>
              </a:rPr>
              <a:t>Pasv</a:t>
            </a:r>
            <a:r>
              <a:rPr lang="fr-FR" sz="1600" dirty="0">
                <a:latin typeface="+mn-lt"/>
              </a:rPr>
              <a:t> + 1</a:t>
            </a:r>
          </a:p>
          <a:p>
            <a:pPr lvl="1"/>
            <a:r>
              <a:rPr lang="fr-FR" sz="1600" dirty="0" err="1">
                <a:latin typeface="+mn-lt"/>
              </a:rPr>
              <a:t>Left</a:t>
            </a:r>
            <a:r>
              <a:rPr lang="fr-FR" sz="1600" dirty="0">
                <a:latin typeface="+mn-lt"/>
              </a:rPr>
              <a:t>     = </a:t>
            </a:r>
            <a:r>
              <a:rPr lang="fr-FR" sz="1600" dirty="0" err="1">
                <a:latin typeface="+mn-lt"/>
              </a:rPr>
              <a:t>hmin</a:t>
            </a:r>
            <a:r>
              <a:rPr lang="fr-FR" sz="1600" dirty="0">
                <a:latin typeface="+mn-lt"/>
              </a:rPr>
              <a:t> – 0,5 * </a:t>
            </a:r>
            <a:r>
              <a:rPr lang="fr-FR" sz="1600" dirty="0" err="1">
                <a:latin typeface="+mn-lt"/>
              </a:rPr>
              <a:t>Pash</a:t>
            </a:r>
            <a:endParaRPr lang="fr-FR" sz="1600" dirty="0">
              <a:latin typeface="+mn-lt"/>
            </a:endParaRPr>
          </a:p>
          <a:p>
            <a:pPr lvl="1"/>
            <a:r>
              <a:rPr lang="fr-FR" sz="1600" dirty="0">
                <a:latin typeface="+mn-lt"/>
              </a:rPr>
              <a:t>Top      = </a:t>
            </a:r>
            <a:r>
              <a:rPr lang="fr-FR" sz="1600" dirty="0" err="1">
                <a:latin typeface="+mn-lt"/>
              </a:rPr>
              <a:t>vmin</a:t>
            </a:r>
            <a:r>
              <a:rPr lang="fr-FR" sz="1600" dirty="0">
                <a:latin typeface="+mn-lt"/>
              </a:rPr>
              <a:t> – 0,5 * </a:t>
            </a:r>
            <a:r>
              <a:rPr lang="fr-FR" sz="1600" dirty="0" err="1">
                <a:latin typeface="+mn-lt"/>
              </a:rPr>
              <a:t>Pasv</a:t>
            </a:r>
            <a:endParaRPr lang="fr-FR" sz="1600" dirty="0">
              <a:latin typeface="+mn-lt"/>
            </a:endParaRPr>
          </a:p>
          <a:p>
            <a:pPr lvl="1"/>
            <a:endParaRPr lang="fr-FR" sz="1600" dirty="0">
              <a:latin typeface="+mn-lt"/>
            </a:endParaRPr>
          </a:p>
          <a:p>
            <a:pPr lvl="1"/>
            <a:r>
              <a:rPr lang="fr-FR" sz="1600" dirty="0">
                <a:latin typeface="+mn-lt"/>
              </a:rPr>
              <a:t>Right    = </a:t>
            </a:r>
            <a:r>
              <a:rPr lang="fr-FR" sz="1600" dirty="0" err="1">
                <a:latin typeface="+mn-lt"/>
              </a:rPr>
              <a:t>Left</a:t>
            </a:r>
            <a:r>
              <a:rPr lang="fr-FR" sz="1600" dirty="0">
                <a:latin typeface="+mn-lt"/>
              </a:rPr>
              <a:t> + </a:t>
            </a:r>
            <a:r>
              <a:rPr lang="fr-FR" sz="1600" dirty="0" err="1">
                <a:latin typeface="+mn-lt"/>
              </a:rPr>
              <a:t>Width</a:t>
            </a:r>
            <a:r>
              <a:rPr lang="fr-FR" sz="1600" dirty="0">
                <a:latin typeface="+mn-lt"/>
              </a:rPr>
              <a:t> * </a:t>
            </a:r>
            <a:r>
              <a:rPr lang="fr-FR" sz="1600" dirty="0" err="1">
                <a:latin typeface="+mn-lt"/>
              </a:rPr>
              <a:t>Pash</a:t>
            </a:r>
            <a:endParaRPr lang="fr-FR" sz="1600" dirty="0">
              <a:latin typeface="+mn-lt"/>
            </a:endParaRPr>
          </a:p>
          <a:p>
            <a:pPr lvl="1"/>
            <a:r>
              <a:rPr lang="fr-FR" sz="1600" dirty="0">
                <a:latin typeface="+mn-lt"/>
              </a:rPr>
              <a:t>Bottom =  Top + </a:t>
            </a:r>
            <a:r>
              <a:rPr lang="fr-FR" sz="1600" dirty="0" err="1">
                <a:latin typeface="+mn-lt"/>
              </a:rPr>
              <a:t>Height</a:t>
            </a:r>
            <a:r>
              <a:rPr lang="fr-FR" sz="1600" dirty="0">
                <a:latin typeface="+mn-lt"/>
              </a:rPr>
              <a:t> * </a:t>
            </a:r>
            <a:r>
              <a:rPr lang="fr-FR" sz="1600" dirty="0" err="1">
                <a:latin typeface="+mn-lt"/>
              </a:rPr>
              <a:t>Pasv</a:t>
            </a:r>
            <a:endParaRPr lang="fr-FR" sz="1600" dirty="0">
              <a:latin typeface="+mn-lt"/>
            </a:endParaRPr>
          </a:p>
          <a:p>
            <a:pPr lvl="1"/>
            <a:endParaRPr lang="fr-FR" sz="1600" dirty="0">
              <a:latin typeface="+mn-lt"/>
            </a:endParaRPr>
          </a:p>
          <a:p>
            <a:pPr lvl="1"/>
            <a:r>
              <a:rPr lang="fr-FR" sz="1600" dirty="0" err="1">
                <a:latin typeface="+mn-lt"/>
              </a:rPr>
              <a:t>Pash</a:t>
            </a:r>
            <a:r>
              <a:rPr lang="fr-FR" sz="1600" dirty="0">
                <a:latin typeface="+mn-lt"/>
              </a:rPr>
              <a:t> = (Right-</a:t>
            </a:r>
            <a:r>
              <a:rPr lang="fr-FR" sz="1600" dirty="0" err="1">
                <a:latin typeface="+mn-lt"/>
              </a:rPr>
              <a:t>Left</a:t>
            </a:r>
            <a:r>
              <a:rPr lang="fr-FR" sz="1600" dirty="0">
                <a:latin typeface="+mn-lt"/>
              </a:rPr>
              <a:t>)   /  </a:t>
            </a:r>
            <a:r>
              <a:rPr lang="fr-FR" sz="1600" dirty="0" err="1">
                <a:latin typeface="+mn-lt"/>
              </a:rPr>
              <a:t>Width</a:t>
            </a:r>
            <a:endParaRPr lang="fr-FR" sz="1600" dirty="0">
              <a:latin typeface="+mn-lt"/>
            </a:endParaRPr>
          </a:p>
          <a:p>
            <a:pPr lvl="1"/>
            <a:r>
              <a:rPr lang="fr-FR" sz="1600" dirty="0" err="1">
                <a:latin typeface="+mn-lt"/>
              </a:rPr>
              <a:t>Pash</a:t>
            </a:r>
            <a:r>
              <a:rPr lang="fr-FR" sz="1600" dirty="0">
                <a:latin typeface="+mn-lt"/>
              </a:rPr>
              <a:t> = (</a:t>
            </a:r>
            <a:r>
              <a:rPr lang="fr-FR" sz="1600" dirty="0" err="1">
                <a:latin typeface="+mn-lt"/>
              </a:rPr>
              <a:t>hmax-hmin</a:t>
            </a:r>
            <a:r>
              <a:rPr lang="fr-FR" sz="1600" dirty="0">
                <a:latin typeface="+mn-lt"/>
              </a:rPr>
              <a:t>) / (Width-1)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F53CAF0-6006-4954-9A11-A48D864C3A17}"/>
              </a:ext>
            </a:extLst>
          </p:cNvPr>
          <p:cNvSpPr txBox="1">
            <a:spLocks/>
          </p:cNvSpPr>
          <p:nvPr/>
        </p:nvSpPr>
        <p:spPr>
          <a:xfrm>
            <a:off x="366164" y="116652"/>
            <a:ext cx="11255188" cy="650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Modélisation – </a:t>
            </a:r>
            <a:r>
              <a:rPr lang="fr-FR" dirty="0" err="1"/>
              <a:t>Grid</a:t>
            </a:r>
            <a:r>
              <a:rPr lang="fr-FR" dirty="0"/>
              <a:t> paramètres </a:t>
            </a:r>
            <a:r>
              <a:rPr lang="fr-FR" dirty="0" err="1"/>
              <a:t>Géotiff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231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93E1B-E036-4C90-AC1D-E666BB47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– Conversion RGF93 – WGS 84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FCC3B4-5997-4F38-B05C-4BF41360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044427"/>
            <a:ext cx="5132756" cy="5210380"/>
          </a:xfrm>
        </p:spPr>
        <p:txBody>
          <a:bodyPr/>
          <a:lstStyle/>
          <a:p>
            <a:r>
              <a:rPr lang="fr-FR" dirty="0"/>
              <a:t>RGF93 </a:t>
            </a:r>
          </a:p>
          <a:p>
            <a:pPr lvl="1"/>
            <a:r>
              <a:rPr lang="fr-FR" dirty="0"/>
              <a:t>EPSG : 2154</a:t>
            </a:r>
          </a:p>
          <a:p>
            <a:pPr lvl="1"/>
            <a:r>
              <a:rPr lang="fr-FR" dirty="0"/>
              <a:t>Projection : Lambert (conique conforme)</a:t>
            </a:r>
          </a:p>
          <a:p>
            <a:pPr lvl="1"/>
            <a:r>
              <a:rPr lang="fr-FR" dirty="0"/>
              <a:t>Axes :</a:t>
            </a:r>
          </a:p>
          <a:p>
            <a:pPr lvl="2"/>
            <a:r>
              <a:rPr lang="fr-FR" dirty="0" err="1"/>
              <a:t>Cartesien</a:t>
            </a:r>
            <a:endParaRPr lang="fr-FR" dirty="0"/>
          </a:p>
          <a:p>
            <a:pPr lvl="2"/>
            <a:r>
              <a:rPr lang="fr-FR" dirty="0"/>
              <a:t>X(est), Y(Nord), mètres</a:t>
            </a:r>
          </a:p>
          <a:p>
            <a:pPr lvl="1"/>
            <a:r>
              <a:rPr lang="fr-FR" dirty="0"/>
              <a:t>Géodésique : </a:t>
            </a:r>
          </a:p>
          <a:p>
            <a:pPr lvl="2"/>
            <a:r>
              <a:rPr lang="fr-FR" dirty="0" err="1"/>
              <a:t>Ellipsoide</a:t>
            </a:r>
            <a:r>
              <a:rPr lang="fr-FR" dirty="0"/>
              <a:t> : GRS 1980</a:t>
            </a:r>
          </a:p>
          <a:p>
            <a:pPr lvl="2"/>
            <a:r>
              <a:rPr lang="fr-FR" dirty="0"/>
              <a:t>Méridien origine : Greenwich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B2F78AC-76E0-430A-860B-0DE7056FF0F6}"/>
              </a:ext>
            </a:extLst>
          </p:cNvPr>
          <p:cNvSpPr txBox="1">
            <a:spLocks/>
          </p:cNvSpPr>
          <p:nvPr/>
        </p:nvSpPr>
        <p:spPr>
          <a:xfrm>
            <a:off x="5854045" y="1044427"/>
            <a:ext cx="5764214" cy="3159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4325" indent="-3143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68FBA"/>
              </a:buClr>
              <a:buSzPct val="110000"/>
              <a:buFont typeface="Courier New" charset="0"/>
              <a:buChar char="o"/>
              <a:tabLst/>
              <a:defRPr sz="24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22300" indent="-307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68FBA"/>
              </a:buClr>
              <a:buFont typeface="Courier New" charset="0"/>
              <a:buChar char="o"/>
              <a:tabLst/>
              <a:defRPr sz="20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892175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SzPct val="110000"/>
              <a:buFont typeface="Courier New" charset="0"/>
              <a:buChar char="o"/>
              <a:tabLst/>
              <a:defRPr sz="18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11442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53946"/>
              </a:buClr>
              <a:buFont typeface="Courier New" charset="0"/>
              <a:buChar char="o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37795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tabLst/>
              <a:defRPr sz="1600" kern="1200">
                <a:solidFill>
                  <a:srgbClr val="253946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WGS84 </a:t>
            </a:r>
          </a:p>
          <a:p>
            <a:pPr lvl="1"/>
            <a:r>
              <a:rPr lang="fr-FR" dirty="0"/>
              <a:t>EPSG : 4326</a:t>
            </a:r>
          </a:p>
          <a:p>
            <a:pPr lvl="1"/>
            <a:r>
              <a:rPr lang="fr-FR" dirty="0"/>
              <a:t>Projection : aucune</a:t>
            </a:r>
          </a:p>
          <a:p>
            <a:pPr lvl="1"/>
            <a:r>
              <a:rPr lang="fr-FR" dirty="0"/>
              <a:t>Axes :</a:t>
            </a:r>
          </a:p>
          <a:p>
            <a:pPr lvl="2"/>
            <a:r>
              <a:rPr lang="fr-FR" dirty="0" err="1"/>
              <a:t>Ellipsoide</a:t>
            </a:r>
            <a:endParaRPr lang="fr-FR" dirty="0"/>
          </a:p>
          <a:p>
            <a:pPr lvl="2"/>
            <a:r>
              <a:rPr lang="fr-FR" dirty="0" err="1"/>
              <a:t>Lat</a:t>
            </a:r>
            <a:r>
              <a:rPr lang="fr-FR" dirty="0"/>
              <a:t>(Nord), </a:t>
            </a:r>
            <a:r>
              <a:rPr lang="fr-FR" dirty="0" err="1"/>
              <a:t>Lon</a:t>
            </a:r>
            <a:r>
              <a:rPr lang="fr-FR" dirty="0"/>
              <a:t>(est), degrés</a:t>
            </a:r>
          </a:p>
          <a:p>
            <a:pPr lvl="1"/>
            <a:r>
              <a:rPr lang="fr-FR" dirty="0"/>
              <a:t>Géodésique : </a:t>
            </a:r>
          </a:p>
          <a:p>
            <a:pPr lvl="2"/>
            <a:r>
              <a:rPr lang="fr-FR" dirty="0" err="1"/>
              <a:t>Ellipsoid</a:t>
            </a:r>
            <a:r>
              <a:rPr lang="fr-FR" dirty="0"/>
              <a:t> WGS 1984</a:t>
            </a:r>
          </a:p>
          <a:p>
            <a:pPr lvl="2"/>
            <a:r>
              <a:rPr lang="fr-FR" dirty="0"/>
              <a:t>Méridien origine : Greenwich</a:t>
            </a:r>
          </a:p>
        </p:txBody>
      </p:sp>
    </p:spTree>
    <p:extLst>
      <p:ext uri="{BB962C8B-B14F-4D97-AF65-F5344CB8AC3E}">
        <p14:creationId xmlns:p14="http://schemas.microsoft.com/office/powerpoint/2010/main" val="958111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174324"/>
            <a:ext cx="9794599" cy="957480"/>
          </a:xfrm>
        </p:spPr>
        <p:txBody>
          <a:bodyPr/>
          <a:lstStyle/>
          <a:p>
            <a:r>
              <a:rPr lang="fr-FR" dirty="0"/>
              <a:t>Modélisation - Fonctions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17371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66" name="Espace réservé du contenu 1">
            <a:extLst>
              <a:ext uri="{FF2B5EF4-FFF2-40B4-BE49-F238E27FC236}">
                <a16:creationId xmlns:a16="http://schemas.microsoft.com/office/drawing/2014/main" id="{8AC25B22-8D66-4CFC-966D-1E307CEFBDEF}"/>
              </a:ext>
            </a:extLst>
          </p:cNvPr>
          <p:cNvSpPr txBox="1">
            <a:spLocks/>
          </p:cNvSpPr>
          <p:nvPr/>
        </p:nvSpPr>
        <p:spPr>
          <a:xfrm>
            <a:off x="4606720" y="1535149"/>
            <a:ext cx="2990798" cy="5322762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33" dirty="0">
                <a:solidFill>
                  <a:srgbClr val="FF0000"/>
                </a:solidFill>
              </a:rPr>
              <a:t>Value (</a:t>
            </a:r>
            <a:r>
              <a:rPr lang="fr-FR" sz="1633" dirty="0" err="1">
                <a:solidFill>
                  <a:srgbClr val="FF0000"/>
                </a:solidFill>
              </a:rPr>
              <a:t>coordinates</a:t>
            </a:r>
            <a:r>
              <a:rPr lang="fr-FR" sz="1633" dirty="0">
                <a:solidFill>
                  <a:srgbClr val="FF0000"/>
                </a:solidFill>
              </a:rPr>
              <a:t>, </a:t>
            </a:r>
            <a:r>
              <a:rPr lang="fr-FR" sz="1633" dirty="0" err="1">
                <a:solidFill>
                  <a:srgbClr val="FF0000"/>
                </a:solidFill>
              </a:rPr>
              <a:t>result</a:t>
            </a:r>
            <a:r>
              <a:rPr lang="fr-FR" sz="1633" dirty="0">
                <a:solidFill>
                  <a:srgbClr val="FF0000"/>
                </a:solidFill>
              </a:rPr>
              <a:t>, time, </a:t>
            </a:r>
            <a:r>
              <a:rPr lang="fr-FR" sz="1633" dirty="0" err="1">
                <a:solidFill>
                  <a:srgbClr val="FF0000"/>
                </a:solidFill>
              </a:rPr>
              <a:t>propertyValue</a:t>
            </a:r>
            <a:r>
              <a:rPr lang="fr-FR" sz="1633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fr-FR" sz="1452" dirty="0" err="1">
                <a:solidFill>
                  <a:srgbClr val="FF0000"/>
                </a:solidFill>
              </a:rPr>
              <a:t>Operator</a:t>
            </a:r>
            <a:r>
              <a:rPr lang="fr-FR" sz="1452" dirty="0">
                <a:solidFill>
                  <a:srgbClr val="FF0000"/>
                </a:solidFill>
              </a:rPr>
              <a:t> ==</a:t>
            </a:r>
          </a:p>
          <a:p>
            <a:pPr lvl="1"/>
            <a:r>
              <a:rPr lang="fr-FR" sz="1452" dirty="0" err="1">
                <a:solidFill>
                  <a:srgbClr val="FF0000"/>
                </a:solidFill>
              </a:rPr>
              <a:t>Json</a:t>
            </a:r>
            <a:endParaRPr lang="fr-FR" sz="1452" dirty="0">
              <a:solidFill>
                <a:srgbClr val="FF0000"/>
              </a:solidFill>
            </a:endParaRPr>
          </a:p>
          <a:p>
            <a:pPr lvl="1"/>
            <a:r>
              <a:rPr lang="fr-FR" sz="1452" dirty="0">
                <a:solidFill>
                  <a:srgbClr val="FF0000"/>
                </a:solidFill>
              </a:rPr>
              <a:t>Mini, maxi</a:t>
            </a:r>
          </a:p>
          <a:p>
            <a:r>
              <a:rPr lang="fr-FR" sz="1633" dirty="0"/>
              <a:t> </a:t>
            </a:r>
            <a:r>
              <a:rPr lang="fr-FR" sz="1633" dirty="0" err="1"/>
              <a:t>Coordinates</a:t>
            </a:r>
            <a:endParaRPr lang="fr-FR" sz="1633" dirty="0"/>
          </a:p>
          <a:p>
            <a:pPr lvl="1"/>
            <a:r>
              <a:rPr lang="fr-FR" sz="1452" dirty="0" err="1"/>
              <a:t>setCoor</a:t>
            </a:r>
            <a:endParaRPr lang="fr-FR" sz="1452" dirty="0"/>
          </a:p>
          <a:p>
            <a:pPr lvl="1"/>
            <a:r>
              <a:rPr lang="fr-FR" sz="1452" dirty="0" err="1"/>
              <a:t>getLat</a:t>
            </a:r>
            <a:r>
              <a:rPr lang="fr-FR" sz="1452" dirty="0"/>
              <a:t>, </a:t>
            </a:r>
            <a:r>
              <a:rPr lang="fr-FR" sz="1452" dirty="0" err="1"/>
              <a:t>Lon</a:t>
            </a:r>
            <a:r>
              <a:rPr lang="fr-FR" sz="1452" dirty="0"/>
              <a:t>, X, Y</a:t>
            </a:r>
          </a:p>
          <a:p>
            <a:r>
              <a:rPr lang="fr-FR" sz="1633" dirty="0" err="1"/>
              <a:t>ResultValue</a:t>
            </a:r>
            <a:endParaRPr lang="fr-FR" sz="1633" dirty="0"/>
          </a:p>
          <a:p>
            <a:pPr lvl="1"/>
            <a:r>
              <a:rPr lang="fr-FR" sz="1452" dirty="0" err="1"/>
              <a:t>setVal</a:t>
            </a:r>
            <a:r>
              <a:rPr lang="fr-FR" sz="1452" dirty="0"/>
              <a:t>, </a:t>
            </a:r>
            <a:r>
              <a:rPr lang="fr-FR" sz="1452" dirty="0" err="1"/>
              <a:t>setIndex</a:t>
            </a:r>
            <a:endParaRPr lang="fr-FR" sz="1452" dirty="0"/>
          </a:p>
          <a:p>
            <a:pPr lvl="1"/>
            <a:r>
              <a:rPr lang="fr-FR" sz="1452" dirty="0" err="1"/>
              <a:t>getVal</a:t>
            </a:r>
            <a:r>
              <a:rPr lang="fr-FR" sz="1452" dirty="0"/>
              <a:t>, </a:t>
            </a:r>
            <a:r>
              <a:rPr lang="fr-FR" sz="1452" dirty="0" err="1"/>
              <a:t>getIndex</a:t>
            </a:r>
            <a:endParaRPr lang="fr-FR" sz="1452" dirty="0"/>
          </a:p>
          <a:p>
            <a:r>
              <a:rPr lang="fr-FR" sz="1633" dirty="0" err="1"/>
              <a:t>TimeValue</a:t>
            </a:r>
            <a:endParaRPr lang="fr-FR" sz="1633" dirty="0"/>
          </a:p>
          <a:p>
            <a:pPr lvl="1"/>
            <a:r>
              <a:rPr lang="fr-FR" sz="1452" dirty="0" err="1"/>
              <a:t>setVal</a:t>
            </a:r>
            <a:r>
              <a:rPr lang="fr-FR" sz="1452" dirty="0"/>
              <a:t>, </a:t>
            </a:r>
            <a:r>
              <a:rPr lang="fr-FR" sz="1452" dirty="0" err="1"/>
              <a:t>getVal</a:t>
            </a:r>
            <a:endParaRPr lang="fr-FR" sz="1452" dirty="0"/>
          </a:p>
          <a:p>
            <a:r>
              <a:rPr lang="fr-FR" sz="1633" dirty="0" err="1"/>
              <a:t>PropertyValue</a:t>
            </a:r>
            <a:endParaRPr lang="fr-FR" sz="1633" dirty="0"/>
          </a:p>
          <a:p>
            <a:pPr lvl="1"/>
            <a:r>
              <a:rPr lang="fr-FR" sz="1452" dirty="0"/>
              <a:t>Init, </a:t>
            </a:r>
            <a:r>
              <a:rPr lang="fr-FR" sz="1452" dirty="0" err="1"/>
              <a:t>linkContext</a:t>
            </a:r>
            <a:r>
              <a:rPr lang="fr-FR" sz="1452" dirty="0"/>
              <a:t>, </a:t>
            </a:r>
            <a:r>
              <a:rPr lang="fr-FR" sz="1452" dirty="0" err="1"/>
              <a:t>setEMFId</a:t>
            </a:r>
            <a:endParaRPr lang="fr-FR" sz="1452" dirty="0"/>
          </a:p>
          <a:p>
            <a:pPr lvl="1"/>
            <a:endParaRPr lang="fr-FR" sz="1452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9F3B6250-2015-46A4-A730-24CED417A88C}"/>
              </a:ext>
            </a:extLst>
          </p:cNvPr>
          <p:cNvSpPr txBox="1">
            <a:spLocks/>
          </p:cNvSpPr>
          <p:nvPr/>
        </p:nvSpPr>
        <p:spPr>
          <a:xfrm>
            <a:off x="581284" y="1535149"/>
            <a:ext cx="4025436" cy="4383688"/>
          </a:xfrm>
          <a:prstGeom prst="rect">
            <a:avLst/>
          </a:prstGeom>
        </p:spPr>
        <p:txBody>
          <a:bodyPr vert="horz" lIns="104271" tIns="52135" rIns="104271" bIns="52135" rtlCol="0">
            <a:normAutofit fontScale="92500" lnSpcReduction="1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14" dirty="0"/>
              <a:t> Observation </a:t>
            </a:r>
          </a:p>
          <a:p>
            <a:pPr lvl="1"/>
            <a:r>
              <a:rPr lang="fr-FR" sz="1452" dirty="0" err="1"/>
              <a:t>majType</a:t>
            </a:r>
            <a:endParaRPr lang="fr-FR" sz="1452" dirty="0"/>
          </a:p>
          <a:p>
            <a:pPr lvl="1"/>
            <a:r>
              <a:rPr lang="fr-FR" sz="1452" dirty="0" err="1"/>
              <a:t>majTypeObs</a:t>
            </a:r>
            <a:endParaRPr lang="fr-FR" sz="1452" dirty="0"/>
          </a:p>
          <a:p>
            <a:pPr lvl="1"/>
            <a:r>
              <a:rPr lang="fr-FR" sz="1452" dirty="0" err="1"/>
              <a:t>getBoxMin</a:t>
            </a:r>
            <a:r>
              <a:rPr lang="fr-FR" sz="1452" dirty="0"/>
              <a:t> Max</a:t>
            </a:r>
          </a:p>
          <a:p>
            <a:pPr lvl="1"/>
            <a:r>
              <a:rPr lang="fr-FR" sz="1452" dirty="0" err="1"/>
              <a:t>addValue</a:t>
            </a:r>
            <a:endParaRPr lang="fr-FR" sz="1452" dirty="0"/>
          </a:p>
          <a:p>
            <a:r>
              <a:rPr lang="fr-FR" sz="1633" dirty="0"/>
              <a:t>Location, datation</a:t>
            </a:r>
          </a:p>
          <a:p>
            <a:pPr lvl="1"/>
            <a:r>
              <a:rPr lang="fr-FR" sz="1452" dirty="0" err="1">
                <a:solidFill>
                  <a:srgbClr val="FF0000"/>
                </a:solidFill>
              </a:rPr>
              <a:t>setBox</a:t>
            </a:r>
            <a:endParaRPr lang="fr-FR" sz="1452" dirty="0">
              <a:solidFill>
                <a:srgbClr val="FF0000"/>
              </a:solidFill>
            </a:endParaRPr>
          </a:p>
          <a:p>
            <a:pPr lvl="1"/>
            <a:r>
              <a:rPr lang="fr-FR" sz="1452" dirty="0" err="1">
                <a:solidFill>
                  <a:srgbClr val="FF0000"/>
                </a:solidFill>
              </a:rPr>
              <a:t>getBoxMin</a:t>
            </a:r>
            <a:r>
              <a:rPr lang="fr-FR" sz="1452" dirty="0">
                <a:solidFill>
                  <a:srgbClr val="FF0000"/>
                </a:solidFill>
              </a:rPr>
              <a:t> Max</a:t>
            </a:r>
          </a:p>
          <a:p>
            <a:r>
              <a:rPr lang="fr-FR" sz="1633" dirty="0" err="1"/>
              <a:t>Result</a:t>
            </a:r>
            <a:endParaRPr lang="fr-FR" sz="1452" dirty="0"/>
          </a:p>
          <a:p>
            <a:pPr lvl="1"/>
            <a:r>
              <a:rPr lang="fr-FR" sz="1452" dirty="0" err="1"/>
              <a:t>majIndexRes</a:t>
            </a:r>
            <a:endParaRPr lang="fr-FR" sz="1452" dirty="0"/>
          </a:p>
          <a:p>
            <a:pPr lvl="1"/>
            <a:r>
              <a:rPr lang="fr-FR" sz="1452" dirty="0" err="1"/>
              <a:t>majIndic</a:t>
            </a:r>
            <a:endParaRPr lang="fr-FR" sz="1452" dirty="0"/>
          </a:p>
          <a:p>
            <a:pPr lvl="1"/>
            <a:r>
              <a:rPr lang="fr-FR" sz="1452" dirty="0" err="1"/>
              <a:t>get</a:t>
            </a:r>
            <a:r>
              <a:rPr lang="fr-FR" sz="1452" dirty="0"/>
              <a:t> </a:t>
            </a:r>
            <a:r>
              <a:rPr lang="fr-FR" sz="1452" dirty="0" err="1"/>
              <a:t>maxIndex</a:t>
            </a:r>
            <a:r>
              <a:rPr lang="fr-FR" sz="1452" dirty="0"/>
              <a:t>, </a:t>
            </a:r>
            <a:r>
              <a:rPr lang="fr-FR" sz="1452" dirty="0" err="1"/>
              <a:t>nEch</a:t>
            </a:r>
            <a:r>
              <a:rPr lang="fr-FR" sz="1452" dirty="0"/>
              <a:t>, </a:t>
            </a:r>
            <a:r>
              <a:rPr lang="fr-FR" sz="1452" dirty="0" err="1"/>
              <a:t>nDatU</a:t>
            </a:r>
            <a:r>
              <a:rPr lang="fr-FR" sz="1452" dirty="0"/>
              <a:t>, </a:t>
            </a:r>
            <a:r>
              <a:rPr lang="fr-FR" sz="1452" dirty="0" err="1"/>
              <a:t>nLocU</a:t>
            </a:r>
            <a:r>
              <a:rPr lang="fr-FR" sz="1452" dirty="0"/>
              <a:t>, </a:t>
            </a:r>
            <a:r>
              <a:rPr lang="fr-FR" sz="1452" dirty="0" err="1"/>
              <a:t>dim</a:t>
            </a:r>
            <a:endParaRPr lang="fr-FR" sz="1452" dirty="0"/>
          </a:p>
          <a:p>
            <a:r>
              <a:rPr lang="fr-FR" sz="1633" dirty="0" err="1"/>
              <a:t>Property</a:t>
            </a:r>
            <a:endParaRPr lang="fr-FR" sz="1633" dirty="0"/>
          </a:p>
          <a:p>
            <a:r>
              <a:rPr lang="fr-FR" sz="1633" dirty="0"/>
              <a:t>Location</a:t>
            </a:r>
          </a:p>
          <a:p>
            <a:r>
              <a:rPr lang="fr-FR" sz="1633" dirty="0"/>
              <a:t>Datation</a:t>
            </a:r>
          </a:p>
          <a:p>
            <a:pPr lvl="1"/>
            <a:endParaRPr lang="fr-FR" sz="1452" dirty="0"/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313B7D6A-F7FD-453A-A69E-37C152F3D10C}"/>
              </a:ext>
            </a:extLst>
          </p:cNvPr>
          <p:cNvSpPr txBox="1">
            <a:spLocks/>
          </p:cNvSpPr>
          <p:nvPr/>
        </p:nvSpPr>
        <p:spPr>
          <a:xfrm>
            <a:off x="8107479" y="1310332"/>
            <a:ext cx="4070040" cy="5547579"/>
          </a:xfrm>
          <a:prstGeom prst="rect">
            <a:avLst/>
          </a:prstGeom>
        </p:spPr>
        <p:txBody>
          <a:bodyPr vert="horz" lIns="104271" tIns="52135" rIns="104271" bIns="52135" rtlCol="0">
            <a:normAutofit lnSpcReduction="1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33" dirty="0"/>
              <a:t> </a:t>
            </a:r>
            <a:r>
              <a:rPr lang="fr-FR" sz="1633" dirty="0" err="1"/>
              <a:t>ESElement</a:t>
            </a:r>
            <a:endParaRPr lang="fr-FR" sz="1633" dirty="0"/>
          </a:p>
          <a:p>
            <a:pPr lvl="1"/>
            <a:r>
              <a:rPr lang="fr-FR" sz="1452" dirty="0" err="1"/>
              <a:t>setAtt</a:t>
            </a:r>
            <a:endParaRPr lang="fr-FR" sz="1452" dirty="0"/>
          </a:p>
          <a:p>
            <a:pPr lvl="1"/>
            <a:r>
              <a:rPr lang="fr-FR" sz="1452" dirty="0" err="1"/>
              <a:t>majMeta</a:t>
            </a:r>
            <a:endParaRPr lang="fr-FR" sz="1452" dirty="0"/>
          </a:p>
          <a:p>
            <a:pPr lvl="1"/>
            <a:r>
              <a:rPr lang="fr-FR" sz="1452" dirty="0" err="1"/>
              <a:t>Element</a:t>
            </a:r>
            <a:endParaRPr lang="fr-FR" sz="1452" dirty="0"/>
          </a:p>
          <a:p>
            <a:pPr lvl="1"/>
            <a:r>
              <a:rPr lang="fr-FR" sz="1452" dirty="0" err="1"/>
              <a:t>isAtt</a:t>
            </a:r>
            <a:endParaRPr lang="fr-FR" sz="1452" dirty="0"/>
          </a:p>
          <a:p>
            <a:pPr lvl="1"/>
            <a:r>
              <a:rPr lang="fr-FR" sz="1452" dirty="0" err="1"/>
              <a:t>getAttAll</a:t>
            </a:r>
            <a:endParaRPr lang="fr-FR" sz="1452" dirty="0"/>
          </a:p>
          <a:p>
            <a:pPr lvl="1"/>
            <a:r>
              <a:rPr lang="fr-FR" sz="1452" dirty="0" err="1"/>
              <a:t>getmAtt</a:t>
            </a:r>
            <a:r>
              <a:rPr lang="fr-FR" sz="1452" dirty="0"/>
              <a:t>, att, </a:t>
            </a:r>
            <a:r>
              <a:rPr lang="fr-FR" sz="1452" dirty="0" err="1"/>
              <a:t>typeES</a:t>
            </a:r>
            <a:r>
              <a:rPr lang="fr-FR" sz="1452" dirty="0"/>
              <a:t>, </a:t>
            </a:r>
            <a:r>
              <a:rPr lang="fr-FR" sz="1452" dirty="0" err="1"/>
              <a:t>classES</a:t>
            </a:r>
            <a:r>
              <a:rPr lang="fr-FR" sz="1452" dirty="0"/>
              <a:t>, </a:t>
            </a:r>
            <a:r>
              <a:rPr lang="fr-FR" sz="1452" dirty="0" err="1"/>
              <a:t>metaType</a:t>
            </a:r>
            <a:endParaRPr lang="fr-FR" sz="1452" dirty="0"/>
          </a:p>
          <a:p>
            <a:pPr lvl="1"/>
            <a:r>
              <a:rPr lang="fr-FR" sz="1452" dirty="0" err="1"/>
              <a:t>addComposant</a:t>
            </a:r>
            <a:endParaRPr lang="fr-FR" sz="1452" dirty="0"/>
          </a:p>
          <a:p>
            <a:r>
              <a:rPr lang="fr-FR" sz="1633" dirty="0" err="1"/>
              <a:t>ESSet</a:t>
            </a:r>
            <a:endParaRPr lang="fr-FR" sz="1633" dirty="0"/>
          </a:p>
          <a:p>
            <a:pPr lvl="1"/>
            <a:r>
              <a:rPr lang="fr-FR" sz="1452" dirty="0" err="1"/>
              <a:t>isESSet</a:t>
            </a:r>
            <a:endParaRPr lang="fr-FR" sz="1452" dirty="0"/>
          </a:p>
          <a:p>
            <a:pPr lvl="1"/>
            <a:r>
              <a:rPr lang="fr-FR" sz="1452" dirty="0" err="1"/>
              <a:t>addJsonValue</a:t>
            </a:r>
            <a:r>
              <a:rPr lang="fr-FR" sz="1452" dirty="0"/>
              <a:t>, </a:t>
            </a:r>
            <a:r>
              <a:rPr lang="fr-FR" sz="1452" dirty="0" err="1"/>
              <a:t>addValue</a:t>
            </a:r>
            <a:endParaRPr lang="fr-FR" sz="1452" dirty="0"/>
          </a:p>
          <a:p>
            <a:pPr lvl="1"/>
            <a:r>
              <a:rPr lang="fr-FR" sz="1452" dirty="0"/>
              <a:t>Size</a:t>
            </a:r>
          </a:p>
          <a:p>
            <a:pPr lvl="1"/>
            <a:r>
              <a:rPr lang="fr-FR" sz="1452" dirty="0" err="1"/>
              <a:t>Operator</a:t>
            </a:r>
            <a:r>
              <a:rPr lang="fr-FR" sz="1452" dirty="0"/>
              <a:t>[]</a:t>
            </a:r>
          </a:p>
          <a:p>
            <a:pPr lvl="1"/>
            <a:r>
              <a:rPr lang="fr-FR" sz="1452" dirty="0" err="1"/>
              <a:t>listJson</a:t>
            </a:r>
            <a:r>
              <a:rPr lang="fr-FR" sz="1452" dirty="0"/>
              <a:t>, </a:t>
            </a:r>
            <a:r>
              <a:rPr lang="fr-FR" sz="1452" dirty="0" err="1"/>
              <a:t>Json</a:t>
            </a:r>
            <a:endParaRPr lang="fr-FR" sz="1452" dirty="0"/>
          </a:p>
          <a:p>
            <a:pPr lvl="1"/>
            <a:r>
              <a:rPr lang="fr-FR" sz="1452" dirty="0" err="1"/>
              <a:t>maxiBox</a:t>
            </a:r>
            <a:r>
              <a:rPr lang="fr-FR" sz="1452" dirty="0"/>
              <a:t>, </a:t>
            </a:r>
            <a:r>
              <a:rPr lang="fr-FR" sz="1452" dirty="0" err="1"/>
              <a:t>miniBox</a:t>
            </a:r>
            <a:endParaRPr lang="fr-FR" sz="1452" dirty="0"/>
          </a:p>
          <a:p>
            <a:pPr lvl="1"/>
            <a:r>
              <a:rPr lang="fr-FR" sz="1452" dirty="0"/>
              <a:t>Indicateur</a:t>
            </a:r>
          </a:p>
          <a:p>
            <a:r>
              <a:rPr lang="fr-FR" sz="1633" dirty="0" err="1"/>
              <a:t>ESObject</a:t>
            </a:r>
            <a:endParaRPr lang="fr-FR" sz="1633" dirty="0"/>
          </a:p>
          <a:p>
            <a:r>
              <a:rPr lang="fr-FR" sz="1633" dirty="0" err="1"/>
              <a:t>ESObs</a:t>
            </a:r>
            <a:endParaRPr lang="fr-FR" sz="1633" dirty="0"/>
          </a:p>
          <a:p>
            <a:pPr lvl="1"/>
            <a:r>
              <a:rPr lang="fr-FR" sz="1452" dirty="0" err="1"/>
              <a:t>getNvalue</a:t>
            </a:r>
            <a:r>
              <a:rPr lang="fr-FR" sz="1452" dirty="0"/>
              <a:t>, </a:t>
            </a:r>
            <a:r>
              <a:rPr lang="fr-FR" sz="1452" dirty="0" err="1"/>
              <a:t>setNvalue</a:t>
            </a:r>
            <a:endParaRPr lang="fr-FR" sz="1452" dirty="0"/>
          </a:p>
        </p:txBody>
      </p:sp>
    </p:spTree>
    <p:extLst>
      <p:ext uri="{BB962C8B-B14F-4D97-AF65-F5344CB8AC3E}">
        <p14:creationId xmlns:p14="http://schemas.microsoft.com/office/powerpoint/2010/main" val="824940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10" y="174324"/>
            <a:ext cx="9794599" cy="957480"/>
          </a:xfrm>
        </p:spPr>
        <p:txBody>
          <a:bodyPr/>
          <a:lstStyle/>
          <a:p>
            <a:r>
              <a:rPr lang="fr-FR" dirty="0"/>
              <a:t>Modélisation – Traitements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17371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66" name="Espace réservé du contenu 1">
            <a:extLst>
              <a:ext uri="{FF2B5EF4-FFF2-40B4-BE49-F238E27FC236}">
                <a16:creationId xmlns:a16="http://schemas.microsoft.com/office/drawing/2014/main" id="{8AC25B22-8D66-4CFC-966D-1E307CEFBDEF}"/>
              </a:ext>
            </a:extLst>
          </p:cNvPr>
          <p:cNvSpPr txBox="1">
            <a:spLocks/>
          </p:cNvSpPr>
          <p:nvPr/>
        </p:nvSpPr>
        <p:spPr>
          <a:xfrm>
            <a:off x="6576793" y="1719194"/>
            <a:ext cx="5065908" cy="4383688"/>
          </a:xfrm>
          <a:prstGeom prst="rect">
            <a:avLst/>
          </a:prstGeom>
        </p:spPr>
        <p:txBody>
          <a:bodyPr vert="horz" lIns="104271" tIns="52135" rIns="104271" bIns="52135" rtlCol="0">
            <a:normAutofit lnSpcReduction="1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903" dirty="0"/>
              <a:t> Données des observations</a:t>
            </a:r>
          </a:p>
          <a:p>
            <a:pPr lvl="1"/>
            <a:r>
              <a:rPr lang="fr-FR" sz="2141" dirty="0"/>
              <a:t>Série </a:t>
            </a:r>
          </a:p>
          <a:p>
            <a:pPr lvl="2"/>
            <a:r>
              <a:rPr lang="fr-FR" sz="1777" dirty="0"/>
              <a:t>Compression</a:t>
            </a:r>
          </a:p>
          <a:p>
            <a:pPr lvl="2"/>
            <a:r>
              <a:rPr lang="fr-FR" sz="1777" dirty="0"/>
              <a:t>Filtrage</a:t>
            </a:r>
          </a:p>
          <a:p>
            <a:pPr lvl="2"/>
            <a:r>
              <a:rPr lang="fr-FR" sz="1777" dirty="0"/>
              <a:t>Interpolation</a:t>
            </a:r>
          </a:p>
          <a:p>
            <a:pPr lvl="2"/>
            <a:r>
              <a:rPr lang="fr-FR" sz="1777" dirty="0"/>
              <a:t>Prédiction</a:t>
            </a:r>
          </a:p>
          <a:p>
            <a:pPr lvl="1"/>
            <a:r>
              <a:rPr lang="fr-FR" sz="2177" dirty="0"/>
              <a:t> Statistique</a:t>
            </a:r>
          </a:p>
          <a:p>
            <a:pPr lvl="2"/>
            <a:r>
              <a:rPr lang="fr-FR" sz="1777" dirty="0"/>
              <a:t>Changement d’échelle</a:t>
            </a:r>
          </a:p>
          <a:p>
            <a:pPr lvl="2"/>
            <a:r>
              <a:rPr lang="fr-FR" sz="1777" dirty="0"/>
              <a:t>Indicateurs</a:t>
            </a:r>
          </a:p>
          <a:p>
            <a:pPr lvl="1"/>
            <a:r>
              <a:rPr lang="fr-FR" sz="2177" dirty="0"/>
              <a:t>Analyse</a:t>
            </a:r>
          </a:p>
          <a:p>
            <a:pPr lvl="2"/>
            <a:r>
              <a:rPr lang="fr-FR" sz="1777" dirty="0"/>
              <a:t>Assimilation</a:t>
            </a:r>
          </a:p>
          <a:p>
            <a:pPr lvl="2"/>
            <a:r>
              <a:rPr lang="fr-FR" sz="1777" dirty="0"/>
              <a:t>Recherche de pattern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9F3B6250-2015-46A4-A730-24CED417A88C}"/>
              </a:ext>
            </a:extLst>
          </p:cNvPr>
          <p:cNvSpPr txBox="1">
            <a:spLocks/>
          </p:cNvSpPr>
          <p:nvPr/>
        </p:nvSpPr>
        <p:spPr>
          <a:xfrm>
            <a:off x="760381" y="1709315"/>
            <a:ext cx="5065908" cy="4383688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903" dirty="0"/>
              <a:t> Observation </a:t>
            </a:r>
          </a:p>
          <a:p>
            <a:pPr lvl="1"/>
            <a:r>
              <a:rPr lang="fr-FR" sz="2177" dirty="0"/>
              <a:t>Construction</a:t>
            </a:r>
          </a:p>
          <a:p>
            <a:pPr lvl="2"/>
            <a:r>
              <a:rPr lang="fr-FR" sz="1814" dirty="0"/>
              <a:t>Création, mise à jour</a:t>
            </a:r>
          </a:p>
          <a:p>
            <a:pPr lvl="2"/>
            <a:r>
              <a:rPr lang="fr-FR" sz="1814" dirty="0"/>
              <a:t>Caractérisation</a:t>
            </a:r>
          </a:p>
          <a:p>
            <a:pPr lvl="3"/>
            <a:r>
              <a:rPr lang="fr-FR" sz="1814" dirty="0"/>
              <a:t>Type d’observation</a:t>
            </a:r>
          </a:p>
          <a:p>
            <a:pPr lvl="3"/>
            <a:r>
              <a:rPr lang="fr-FR" sz="1814" dirty="0"/>
              <a:t>Indicateurs (quantitatif, boite englobante)</a:t>
            </a:r>
          </a:p>
          <a:p>
            <a:pPr lvl="1"/>
            <a:r>
              <a:rPr lang="fr-FR" sz="2177" dirty="0"/>
              <a:t>Modification</a:t>
            </a:r>
          </a:p>
          <a:p>
            <a:pPr lvl="2"/>
            <a:r>
              <a:rPr lang="fr-FR" sz="1814" dirty="0"/>
              <a:t>Fusion</a:t>
            </a:r>
          </a:p>
          <a:p>
            <a:pPr lvl="2"/>
            <a:r>
              <a:rPr lang="fr-FR" sz="1814" dirty="0"/>
              <a:t>Restriction</a:t>
            </a:r>
          </a:p>
          <a:p>
            <a:pPr lvl="1"/>
            <a:r>
              <a:rPr lang="fr-FR" sz="2177" dirty="0"/>
              <a:t>Transformation</a:t>
            </a:r>
          </a:p>
          <a:p>
            <a:pPr lvl="2"/>
            <a:r>
              <a:rPr lang="fr-FR" sz="1777" dirty="0"/>
              <a:t>Retraitement des données</a:t>
            </a:r>
          </a:p>
        </p:txBody>
      </p:sp>
    </p:spTree>
    <p:extLst>
      <p:ext uri="{BB962C8B-B14F-4D97-AF65-F5344CB8AC3E}">
        <p14:creationId xmlns:p14="http://schemas.microsoft.com/office/powerpoint/2010/main" val="547998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23A7093-E76B-4D29-A59E-5FB6626955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905" y="2504783"/>
            <a:ext cx="10755267" cy="45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0035" dirty="0"/>
              <a:t>Proof of Concept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CD9F17-EC3F-48F2-AA4E-5EB02661C7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D65C0-7073-46CE-9C42-F218DFDC870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F645CD-FD01-4959-AC3F-F6A91E9FCB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502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9185D6C-A0BF-449A-A971-B61E2AC2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497" y="44901"/>
            <a:ext cx="10515600" cy="1325528"/>
          </a:xfrm>
        </p:spPr>
        <p:txBody>
          <a:bodyPr/>
          <a:lstStyle/>
          <a:p>
            <a:r>
              <a:rPr lang="fr-FR" dirty="0"/>
              <a:t>Objectifs des travaux engagés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D823D37-2404-4403-A263-40C200877D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904" y="1370429"/>
            <a:ext cx="10964596" cy="4985845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Valider les concepts du standard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Définir des orientations techniques</a:t>
            </a:r>
          </a:p>
          <a:p>
            <a:endParaRPr lang="fr-FR" dirty="0"/>
          </a:p>
          <a:p>
            <a:r>
              <a:rPr lang="fr-FR" b="1" dirty="0"/>
              <a:t>Faisabilité technique de l’intégration des données environnementales dans :</a:t>
            </a:r>
          </a:p>
          <a:p>
            <a:pPr lvl="1"/>
            <a:r>
              <a:rPr lang="fr-FR" dirty="0"/>
              <a:t>Les systèmes d’acquisition, les réseaux, les systèmes de stockage</a:t>
            </a:r>
          </a:p>
          <a:p>
            <a:pPr lvl="1"/>
            <a:r>
              <a:rPr lang="fr-FR" dirty="0"/>
              <a:t>Les systèmes de traitements et de restitution</a:t>
            </a:r>
          </a:p>
          <a:p>
            <a:pPr lvl="1"/>
            <a:r>
              <a:rPr lang="fr-FR" dirty="0"/>
              <a:t>les systèmes de conception et d’aménagement (BIM/CIM) et les systèmes d’information géographiques (SIG)</a:t>
            </a:r>
          </a:p>
          <a:p>
            <a:endParaRPr lang="fr-FR" dirty="0"/>
          </a:p>
          <a:p>
            <a:r>
              <a:rPr lang="fr-FR" b="1" dirty="0"/>
              <a:t>Faisabilité des fonctions de traitement spécifiques</a:t>
            </a:r>
          </a:p>
          <a:p>
            <a:pPr lvl="1"/>
            <a:r>
              <a:rPr lang="fr-FR" dirty="0"/>
              <a:t>Assimilation</a:t>
            </a:r>
          </a:p>
          <a:p>
            <a:pPr lvl="1"/>
            <a:r>
              <a:rPr lang="fr-FR" dirty="0"/>
              <a:t>Traitement statistique</a:t>
            </a:r>
          </a:p>
          <a:p>
            <a:pPr lvl="1"/>
            <a:r>
              <a:rPr lang="fr-FR" dirty="0"/>
              <a:t>Prédiction</a:t>
            </a:r>
          </a:p>
          <a:p>
            <a:pPr lvl="1"/>
            <a:r>
              <a:rPr lang="fr-FR" dirty="0"/>
              <a:t>Formats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36A63E-579C-493D-981F-5AA5307ED93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D4D796-DE17-4AE9-AD5C-A3D3A8C9F56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FC0397-1429-4794-B70B-CD4F065A75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28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0BE35-81AA-453A-80B7-55405C74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95737"/>
            <a:ext cx="10515600" cy="957503"/>
          </a:xfrm>
        </p:spPr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D48F2-B89E-4E0D-B98D-07C80F4806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63668" y="5975348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080DBE6-B757-4929-A767-1A2FD5D116CF}"/>
              </a:ext>
            </a:extLst>
          </p:cNvPr>
          <p:cNvSpPr txBox="1"/>
          <p:nvPr/>
        </p:nvSpPr>
        <p:spPr>
          <a:xfrm>
            <a:off x="5438335" y="5495712"/>
            <a:ext cx="219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Capteur banalisé</a:t>
            </a:r>
          </a:p>
          <a:p>
            <a:pPr marL="259232" indent="-259232">
              <a:buFontTx/>
              <a:buChar char="-"/>
            </a:pPr>
            <a:r>
              <a:rPr lang="fr-FR" sz="1200" dirty="0"/>
              <a:t>Accès public</a:t>
            </a:r>
          </a:p>
          <a:p>
            <a:pPr marL="259232" indent="-259232">
              <a:buFontTx/>
              <a:buChar char="-"/>
            </a:pPr>
            <a:r>
              <a:rPr lang="fr-FR" sz="1200" dirty="0"/>
              <a:t>Accès restreint</a:t>
            </a:r>
          </a:p>
          <a:p>
            <a:pPr marL="259232" indent="-259232">
              <a:buFontTx/>
              <a:buChar char="-"/>
            </a:pPr>
            <a:r>
              <a:rPr lang="fr-FR" sz="1200" dirty="0"/>
              <a:t>Lieux publics / privé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55ABACF-5F61-44E6-B46C-70159FF9A855}"/>
              </a:ext>
            </a:extLst>
          </p:cNvPr>
          <p:cNvSpPr txBox="1"/>
          <p:nvPr/>
        </p:nvSpPr>
        <p:spPr>
          <a:xfrm>
            <a:off x="7723858" y="5495712"/>
            <a:ext cx="2103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Multi-réseaux</a:t>
            </a:r>
          </a:p>
          <a:p>
            <a:pPr marL="259232" indent="-259232">
              <a:buFontTx/>
              <a:buChar char="-"/>
            </a:pPr>
            <a:r>
              <a:rPr lang="fr-FR" sz="1200" dirty="0"/>
              <a:t>Etendu - LPWAN</a:t>
            </a:r>
          </a:p>
          <a:p>
            <a:pPr marL="259232" indent="-259232">
              <a:buFontTx/>
              <a:buChar char="-"/>
            </a:pPr>
            <a:r>
              <a:rPr lang="fr-FR" sz="1200" dirty="0"/>
              <a:t>Local - LAN</a:t>
            </a:r>
          </a:p>
          <a:p>
            <a:pPr marL="259232" indent="-259232">
              <a:buFontTx/>
              <a:buChar char="-"/>
            </a:pPr>
            <a:r>
              <a:rPr lang="fr-FR" sz="1200" dirty="0"/>
              <a:t>Personnel -  PAN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2617FD-120D-4342-BA87-29C311B6C243}"/>
              </a:ext>
            </a:extLst>
          </p:cNvPr>
          <p:cNvSpPr txBox="1"/>
          <p:nvPr/>
        </p:nvSpPr>
        <p:spPr>
          <a:xfrm>
            <a:off x="9704461" y="5495712"/>
            <a:ext cx="24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Stockage-Accès standard</a:t>
            </a:r>
          </a:p>
          <a:p>
            <a:pPr marL="259232" indent="-259232">
              <a:buFontTx/>
              <a:buChar char="-"/>
            </a:pPr>
            <a:r>
              <a:rPr lang="fr-FR" sz="1200" dirty="0"/>
              <a:t>Multi-variables</a:t>
            </a:r>
          </a:p>
          <a:p>
            <a:pPr marL="259232" indent="-259232">
              <a:buFontTx/>
              <a:buChar char="-"/>
            </a:pPr>
            <a:r>
              <a:rPr lang="fr-FR" sz="1200" dirty="0"/>
              <a:t>Structure BDD</a:t>
            </a:r>
          </a:p>
          <a:p>
            <a:pPr marL="259232" indent="-259232">
              <a:buFontTx/>
              <a:buChar char="-"/>
            </a:pPr>
            <a:r>
              <a:rPr lang="fr-FR" sz="1200" dirty="0"/>
              <a:t>API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76151C9-BA8D-4FE4-93C9-3DF039EC4EAB}"/>
              </a:ext>
            </a:extLst>
          </p:cNvPr>
          <p:cNvSpPr/>
          <p:nvPr/>
        </p:nvSpPr>
        <p:spPr>
          <a:xfrm>
            <a:off x="10689606" y="3377824"/>
            <a:ext cx="1328390" cy="127624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pic>
        <p:nvPicPr>
          <p:cNvPr id="38" name="Graphique 37" descr="Écran">
            <a:extLst>
              <a:ext uri="{FF2B5EF4-FFF2-40B4-BE49-F238E27FC236}">
                <a16:creationId xmlns:a16="http://schemas.microsoft.com/office/drawing/2014/main" id="{17EF222E-5C14-4DCB-8DDB-6183B95A70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4978" y="3448778"/>
            <a:ext cx="487583" cy="487583"/>
          </a:xfrm>
          <a:prstGeom prst="rect">
            <a:avLst/>
          </a:prstGeom>
        </p:spPr>
      </p:pic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2C52EE33-3413-4B78-A31D-6B7F9B40D8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0886" y="3465472"/>
            <a:ext cx="487583" cy="48758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1DAC5D3-8539-4BE4-85D4-5570E537B928}"/>
              </a:ext>
            </a:extLst>
          </p:cNvPr>
          <p:cNvSpPr/>
          <p:nvPr/>
        </p:nvSpPr>
        <p:spPr>
          <a:xfrm>
            <a:off x="10806327" y="4058771"/>
            <a:ext cx="1011516" cy="39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Application</a:t>
            </a:r>
          </a:p>
        </p:txBody>
      </p:sp>
      <p:sp>
        <p:nvSpPr>
          <p:cNvPr id="56" name="Espace réservé du contenu 2">
            <a:extLst>
              <a:ext uri="{FF2B5EF4-FFF2-40B4-BE49-F238E27FC236}">
                <a16:creationId xmlns:a16="http://schemas.microsoft.com/office/drawing/2014/main" id="{7EDF9E36-EAEC-4442-9B64-C9D909D80CA7}"/>
              </a:ext>
            </a:extLst>
          </p:cNvPr>
          <p:cNvSpPr txBox="1">
            <a:spLocks/>
          </p:cNvSpPr>
          <p:nvPr/>
        </p:nvSpPr>
        <p:spPr>
          <a:xfrm>
            <a:off x="976451" y="1271069"/>
            <a:ext cx="10784749" cy="1318806"/>
          </a:xfrm>
          <a:prstGeom prst="rect">
            <a:avLst/>
          </a:prstGeom>
        </p:spPr>
        <p:txBody>
          <a:bodyPr vert="horz" lIns="82951" tIns="41475" rIns="82951" bIns="41475" rtlCol="0">
            <a:normAutofit fontScale="925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600" b="1" dirty="0"/>
              <a:t>Rendre les données environnementales interopérables </a:t>
            </a:r>
          </a:p>
          <a:p>
            <a:r>
              <a:rPr lang="fr-FR" sz="2200" b="1" dirty="0"/>
              <a:t>Fournir des services et outils pour faciliter l’acquisition, le partage, le traitement et la mise à disposition des données et informations environnementales …</a:t>
            </a:r>
          </a:p>
        </p:txBody>
      </p: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ECB497CF-490D-45EB-AF69-9CCB95B584FE}"/>
              </a:ext>
            </a:extLst>
          </p:cNvPr>
          <p:cNvSpPr/>
          <p:nvPr/>
        </p:nvSpPr>
        <p:spPr>
          <a:xfrm>
            <a:off x="4735109" y="3183936"/>
            <a:ext cx="662813" cy="1318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0C80690-4FEE-4F3D-AE7F-FBBE967BA5F0}"/>
              </a:ext>
            </a:extLst>
          </p:cNvPr>
          <p:cNvSpPr txBox="1"/>
          <p:nvPr/>
        </p:nvSpPr>
        <p:spPr>
          <a:xfrm>
            <a:off x="644040" y="5450479"/>
            <a:ext cx="219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C00000"/>
                </a:solidFill>
              </a:rPr>
              <a:t>Solutions segmentées</a:t>
            </a:r>
          </a:p>
          <a:p>
            <a:pPr marL="259232" indent="-259232">
              <a:buFontTx/>
              <a:buChar char="-"/>
            </a:pPr>
            <a:r>
              <a:rPr lang="fr-FR" sz="1200" dirty="0">
                <a:solidFill>
                  <a:srgbClr val="C00000"/>
                </a:solidFill>
              </a:rPr>
              <a:t>Propriétaire</a:t>
            </a:r>
          </a:p>
          <a:p>
            <a:pPr marL="259232" indent="-259232">
              <a:buFontTx/>
              <a:buChar char="-"/>
            </a:pPr>
            <a:r>
              <a:rPr lang="fr-FR" sz="1200" dirty="0">
                <a:solidFill>
                  <a:srgbClr val="C00000"/>
                </a:solidFill>
              </a:rPr>
              <a:t>Interface</a:t>
            </a:r>
          </a:p>
          <a:p>
            <a:pPr marL="259232" indent="-259232">
              <a:buFontTx/>
              <a:buChar char="-"/>
            </a:pPr>
            <a:r>
              <a:rPr lang="fr-FR" sz="1200" dirty="0">
                <a:solidFill>
                  <a:srgbClr val="C00000"/>
                </a:solidFill>
              </a:rPr>
              <a:t>Verticale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76086A0-3E04-4ADD-B15F-E83A8374A307}"/>
              </a:ext>
            </a:extLst>
          </p:cNvPr>
          <p:cNvSpPr/>
          <p:nvPr/>
        </p:nvSpPr>
        <p:spPr>
          <a:xfrm>
            <a:off x="6607433" y="4187125"/>
            <a:ext cx="685083" cy="1004688"/>
          </a:xfrm>
          <a:prstGeom prst="roundRect">
            <a:avLst/>
          </a:prstGeom>
          <a:gradFill flip="none" rotWithShape="1">
            <a:gsLst>
              <a:gs pos="0">
                <a:srgbClr val="C59EE2">
                  <a:shade val="30000"/>
                  <a:satMod val="115000"/>
                </a:srgbClr>
              </a:gs>
              <a:gs pos="50000">
                <a:srgbClr val="C59EE2">
                  <a:shade val="67500"/>
                  <a:satMod val="115000"/>
                </a:srgbClr>
              </a:gs>
              <a:gs pos="100000">
                <a:srgbClr val="C59EE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B61FF3B-AF0E-4FEF-8729-910E6E43E653}"/>
              </a:ext>
            </a:extLst>
          </p:cNvPr>
          <p:cNvSpPr/>
          <p:nvPr/>
        </p:nvSpPr>
        <p:spPr>
          <a:xfrm>
            <a:off x="6652368" y="3191558"/>
            <a:ext cx="904151" cy="88713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F9D94B84-ADE7-453E-9F3D-1C23EC6F813E}"/>
              </a:ext>
            </a:extLst>
          </p:cNvPr>
          <p:cNvSpPr/>
          <p:nvPr/>
        </p:nvSpPr>
        <p:spPr>
          <a:xfrm>
            <a:off x="7630905" y="3199127"/>
            <a:ext cx="904151" cy="887133"/>
          </a:xfrm>
          <a:prstGeom prst="roundRect">
            <a:avLst/>
          </a:prstGeom>
          <a:gradFill flip="none" rotWithShape="1">
            <a:gsLst>
              <a:gs pos="0">
                <a:srgbClr val="C59EE2">
                  <a:shade val="30000"/>
                  <a:satMod val="115000"/>
                </a:srgbClr>
              </a:gs>
              <a:gs pos="50000">
                <a:srgbClr val="C59EE2">
                  <a:shade val="67500"/>
                  <a:satMod val="115000"/>
                </a:srgbClr>
              </a:gs>
              <a:gs pos="100000">
                <a:srgbClr val="C59EE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0275E41-435F-47B2-BD58-1392AC845885}"/>
              </a:ext>
            </a:extLst>
          </p:cNvPr>
          <p:cNvSpPr/>
          <p:nvPr/>
        </p:nvSpPr>
        <p:spPr>
          <a:xfrm>
            <a:off x="8045559" y="4183885"/>
            <a:ext cx="816313" cy="1004688"/>
          </a:xfrm>
          <a:prstGeom prst="roundRect">
            <a:avLst/>
          </a:prstGeom>
          <a:gradFill flip="none" rotWithShape="1">
            <a:gsLst>
              <a:gs pos="0">
                <a:srgbClr val="3262B6">
                  <a:tint val="66000"/>
                  <a:satMod val="160000"/>
                </a:srgbClr>
              </a:gs>
              <a:gs pos="50000">
                <a:srgbClr val="3262B6">
                  <a:tint val="44500"/>
                  <a:satMod val="160000"/>
                </a:srgbClr>
              </a:gs>
              <a:gs pos="100000">
                <a:srgbClr val="3262B6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CBC8DA20-1DF6-4D79-A11F-5E88733A8679}"/>
              </a:ext>
            </a:extLst>
          </p:cNvPr>
          <p:cNvSpPr/>
          <p:nvPr/>
        </p:nvSpPr>
        <p:spPr>
          <a:xfrm>
            <a:off x="7325345" y="4183885"/>
            <a:ext cx="657963" cy="100468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B670B76-79A8-4BC0-9620-75096E4E81E1}"/>
              </a:ext>
            </a:extLst>
          </p:cNvPr>
          <p:cNvSpPr/>
          <p:nvPr/>
        </p:nvSpPr>
        <p:spPr>
          <a:xfrm>
            <a:off x="8861870" y="3227659"/>
            <a:ext cx="1479771" cy="84414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39F9470-5CDB-4914-AF9B-C53DC4486CCC}"/>
              </a:ext>
            </a:extLst>
          </p:cNvPr>
          <p:cNvSpPr/>
          <p:nvPr/>
        </p:nvSpPr>
        <p:spPr>
          <a:xfrm>
            <a:off x="8963848" y="4262479"/>
            <a:ext cx="1400739" cy="844142"/>
          </a:xfrm>
          <a:prstGeom prst="roundRect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557088B-27E7-46AF-8AB7-3F488F377FBA}"/>
              </a:ext>
            </a:extLst>
          </p:cNvPr>
          <p:cNvSpPr/>
          <p:nvPr/>
        </p:nvSpPr>
        <p:spPr>
          <a:xfrm>
            <a:off x="5775783" y="3187328"/>
            <a:ext cx="802197" cy="88312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pic>
        <p:nvPicPr>
          <p:cNvPr id="14" name="Graphique 13" descr="Maison">
            <a:extLst>
              <a:ext uri="{FF2B5EF4-FFF2-40B4-BE49-F238E27FC236}">
                <a16:creationId xmlns:a16="http://schemas.microsoft.com/office/drawing/2014/main" id="{07456D69-EA04-4A50-91A9-D006325B52A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1920" y="3500033"/>
            <a:ext cx="460653" cy="45059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8D5846C-B6F3-4C5A-B402-DDEFF115123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242" y="3241093"/>
            <a:ext cx="237291" cy="254995"/>
          </a:xfrm>
          <a:prstGeom prst="rect">
            <a:avLst/>
          </a:prstGeom>
        </p:spPr>
      </p:pic>
      <p:pic>
        <p:nvPicPr>
          <p:cNvPr id="28" name="Graphique 27" descr="Antenne relais téléphonique">
            <a:extLst>
              <a:ext uri="{FF2B5EF4-FFF2-40B4-BE49-F238E27FC236}">
                <a16:creationId xmlns:a16="http://schemas.microsoft.com/office/drawing/2014/main" id="{9ACBF54A-C7F1-489B-BB0F-17BA5F0459C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8885" y="4398117"/>
            <a:ext cx="421101" cy="496063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756AC691-9876-4569-80EB-7685741A1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2397" y="3315415"/>
            <a:ext cx="629978" cy="553143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20E7F89-24FD-49B6-9687-5A57886A117C}"/>
              </a:ext>
            </a:extLst>
          </p:cNvPr>
          <p:cNvSpPr/>
          <p:nvPr/>
        </p:nvSpPr>
        <p:spPr>
          <a:xfrm>
            <a:off x="5760774" y="4183885"/>
            <a:ext cx="806858" cy="100468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pic>
        <p:nvPicPr>
          <p:cNvPr id="16" name="Graphique 15" descr="Ville">
            <a:extLst>
              <a:ext uri="{FF2B5EF4-FFF2-40B4-BE49-F238E27FC236}">
                <a16:creationId xmlns:a16="http://schemas.microsoft.com/office/drawing/2014/main" id="{6B4F5836-3C02-4F9B-A3A4-FA15D30968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2496" y="4453467"/>
            <a:ext cx="700897" cy="71701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9E1F335-012D-4C45-9BA3-A9B2D6A6B91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427" y="4247747"/>
            <a:ext cx="226894" cy="25499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FE4A80E-5EC4-4D83-9524-4A6D31901F1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891" y="4247747"/>
            <a:ext cx="226894" cy="254995"/>
          </a:xfrm>
          <a:prstGeom prst="rect">
            <a:avLst/>
          </a:prstGeom>
        </p:spPr>
      </p:pic>
      <p:pic>
        <p:nvPicPr>
          <p:cNvPr id="36" name="Graphique 35" descr="Scie circulaire">
            <a:extLst>
              <a:ext uri="{FF2B5EF4-FFF2-40B4-BE49-F238E27FC236}">
                <a16:creationId xmlns:a16="http://schemas.microsoft.com/office/drawing/2014/main" id="{42B4B64D-C7D3-4961-8FA7-8BDD244B475E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88595" y="4615397"/>
            <a:ext cx="466763" cy="47749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C44FCB3-F9FD-40EC-A810-1A590B97C06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0069" y="3241423"/>
            <a:ext cx="255769" cy="23626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611CCF7-183D-4500-9E80-518D1CDFDEC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5096" y="3241423"/>
            <a:ext cx="255769" cy="23626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0696EF9-812E-4151-B683-B5AF82D2DFD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2845" y="4254660"/>
            <a:ext cx="255769" cy="236268"/>
          </a:xfrm>
          <a:prstGeom prst="rect">
            <a:avLst/>
          </a:prstGeom>
        </p:spPr>
      </p:pic>
      <p:grpSp>
        <p:nvGrpSpPr>
          <p:cNvPr id="43" name="Espace réservé du contenu 7" descr="Voiture">
            <a:extLst>
              <a:ext uri="{FF2B5EF4-FFF2-40B4-BE49-F238E27FC236}">
                <a16:creationId xmlns:a16="http://schemas.microsoft.com/office/drawing/2014/main" id="{00D2939C-2980-4DFB-BE17-875F925F28DC}"/>
              </a:ext>
            </a:extLst>
          </p:cNvPr>
          <p:cNvGrpSpPr/>
          <p:nvPr/>
        </p:nvGrpSpPr>
        <p:grpSpPr>
          <a:xfrm>
            <a:off x="6863955" y="3567048"/>
            <a:ext cx="496730" cy="417679"/>
            <a:chOff x="4200612" y="5703832"/>
            <a:chExt cx="682625" cy="682625"/>
          </a:xfrm>
        </p:grpSpPr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2622A28F-3901-4AAE-900E-5D1AC47133AE}"/>
                </a:ext>
              </a:extLst>
            </p:cNvPr>
            <p:cNvSpPr/>
            <p:nvPr/>
          </p:nvSpPr>
          <p:spPr>
            <a:xfrm>
              <a:off x="4314382" y="6087808"/>
              <a:ext cx="113770" cy="113770"/>
            </a:xfrm>
            <a:custGeom>
              <a:avLst/>
              <a:gdLst>
                <a:gd name="connsiteX0" fmla="*/ 113771 w 113770"/>
                <a:gd name="connsiteY0" fmla="*/ 56885 h 113770"/>
                <a:gd name="connsiteX1" fmla="*/ 56885 w 113770"/>
                <a:gd name="connsiteY1" fmla="*/ 113771 h 113770"/>
                <a:gd name="connsiteX2" fmla="*/ 0 w 113770"/>
                <a:gd name="connsiteY2" fmla="*/ 56885 h 113770"/>
                <a:gd name="connsiteX3" fmla="*/ 56885 w 113770"/>
                <a:gd name="connsiteY3" fmla="*/ 0 h 113770"/>
                <a:gd name="connsiteX4" fmla="*/ 113771 w 113770"/>
                <a:gd name="connsiteY4" fmla="*/ 56885 h 11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70" h="113770">
                  <a:moveTo>
                    <a:pt x="113771" y="56885"/>
                  </a:moveTo>
                  <a:cubicBezTo>
                    <a:pt x="113771" y="88302"/>
                    <a:pt x="88302" y="113771"/>
                    <a:pt x="56885" y="113771"/>
                  </a:cubicBezTo>
                  <a:cubicBezTo>
                    <a:pt x="25468" y="113771"/>
                    <a:pt x="0" y="88302"/>
                    <a:pt x="0" y="56885"/>
                  </a:cubicBezTo>
                  <a:cubicBezTo>
                    <a:pt x="0" y="25468"/>
                    <a:pt x="25468" y="0"/>
                    <a:pt x="56885" y="0"/>
                  </a:cubicBezTo>
                  <a:cubicBezTo>
                    <a:pt x="88302" y="0"/>
                    <a:pt x="113771" y="25468"/>
                    <a:pt x="113771" y="5688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400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88DD43E4-158C-4381-894C-1817474BAF19}"/>
                </a:ext>
              </a:extLst>
            </p:cNvPr>
            <p:cNvSpPr/>
            <p:nvPr/>
          </p:nvSpPr>
          <p:spPr>
            <a:xfrm>
              <a:off x="4655695" y="6087808"/>
              <a:ext cx="113770" cy="113770"/>
            </a:xfrm>
            <a:custGeom>
              <a:avLst/>
              <a:gdLst>
                <a:gd name="connsiteX0" fmla="*/ 113771 w 113770"/>
                <a:gd name="connsiteY0" fmla="*/ 56885 h 113770"/>
                <a:gd name="connsiteX1" fmla="*/ 56885 w 113770"/>
                <a:gd name="connsiteY1" fmla="*/ 113771 h 113770"/>
                <a:gd name="connsiteX2" fmla="*/ 0 w 113770"/>
                <a:gd name="connsiteY2" fmla="*/ 56885 h 113770"/>
                <a:gd name="connsiteX3" fmla="*/ 56885 w 113770"/>
                <a:gd name="connsiteY3" fmla="*/ 0 h 113770"/>
                <a:gd name="connsiteX4" fmla="*/ 113771 w 113770"/>
                <a:gd name="connsiteY4" fmla="*/ 56885 h 11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70" h="113770">
                  <a:moveTo>
                    <a:pt x="113771" y="56885"/>
                  </a:moveTo>
                  <a:cubicBezTo>
                    <a:pt x="113771" y="88302"/>
                    <a:pt x="88302" y="113771"/>
                    <a:pt x="56885" y="113771"/>
                  </a:cubicBezTo>
                  <a:cubicBezTo>
                    <a:pt x="25468" y="113771"/>
                    <a:pt x="0" y="88302"/>
                    <a:pt x="0" y="56885"/>
                  </a:cubicBezTo>
                  <a:cubicBezTo>
                    <a:pt x="0" y="25468"/>
                    <a:pt x="25468" y="0"/>
                    <a:pt x="56885" y="0"/>
                  </a:cubicBezTo>
                  <a:cubicBezTo>
                    <a:pt x="88302" y="0"/>
                    <a:pt x="113771" y="25468"/>
                    <a:pt x="113771" y="5688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400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04C9E064-CF0A-4A97-8659-4E1E63693E3E}"/>
                </a:ext>
              </a:extLst>
            </p:cNvPr>
            <p:cNvSpPr/>
            <p:nvPr/>
          </p:nvSpPr>
          <p:spPr>
            <a:xfrm>
              <a:off x="4229054" y="5888709"/>
              <a:ext cx="625739" cy="255984"/>
            </a:xfrm>
            <a:custGeom>
              <a:avLst/>
              <a:gdLst>
                <a:gd name="connsiteX0" fmla="*/ 248874 w 625739"/>
                <a:gd name="connsiteY0" fmla="*/ 113771 h 255984"/>
                <a:gd name="connsiteX1" fmla="*/ 248874 w 625739"/>
                <a:gd name="connsiteY1" fmla="*/ 28443 h 255984"/>
                <a:gd name="connsiteX2" fmla="*/ 346290 w 625739"/>
                <a:gd name="connsiteY2" fmla="*/ 28443 h 255984"/>
                <a:gd name="connsiteX3" fmla="*/ 366200 w 625739"/>
                <a:gd name="connsiteY3" fmla="*/ 36976 h 255984"/>
                <a:gd name="connsiteX4" fmla="*/ 442995 w 625739"/>
                <a:gd name="connsiteY4" fmla="*/ 113771 h 255984"/>
                <a:gd name="connsiteX5" fmla="*/ 248874 w 625739"/>
                <a:gd name="connsiteY5" fmla="*/ 113771 h 255984"/>
                <a:gd name="connsiteX6" fmla="*/ 220431 w 625739"/>
                <a:gd name="connsiteY6" fmla="*/ 113771 h 255984"/>
                <a:gd name="connsiteX7" fmla="*/ 40531 w 625739"/>
                <a:gd name="connsiteY7" fmla="*/ 113771 h 255984"/>
                <a:gd name="connsiteX8" fmla="*/ 117326 w 625739"/>
                <a:gd name="connsiteY8" fmla="*/ 36976 h 255984"/>
                <a:gd name="connsiteX9" fmla="*/ 137236 w 625739"/>
                <a:gd name="connsiteY9" fmla="*/ 28443 h 255984"/>
                <a:gd name="connsiteX10" fmla="*/ 220431 w 625739"/>
                <a:gd name="connsiteY10" fmla="*/ 28443 h 255984"/>
                <a:gd name="connsiteX11" fmla="*/ 220431 w 625739"/>
                <a:gd name="connsiteY11" fmla="*/ 113771 h 255984"/>
                <a:gd name="connsiteX12" fmla="*/ 554633 w 625739"/>
                <a:gd name="connsiteY12" fmla="*/ 113771 h 255984"/>
                <a:gd name="connsiteX13" fmla="*/ 495614 w 625739"/>
                <a:gd name="connsiteY13" fmla="*/ 113771 h 255984"/>
                <a:gd name="connsiteX14" fmla="*/ 475704 w 625739"/>
                <a:gd name="connsiteY14" fmla="*/ 105238 h 255984"/>
                <a:gd name="connsiteX15" fmla="*/ 386110 w 625739"/>
                <a:gd name="connsiteY15" fmla="*/ 16355 h 255984"/>
                <a:gd name="connsiteX16" fmla="*/ 345579 w 625739"/>
                <a:gd name="connsiteY16" fmla="*/ 0 h 255984"/>
                <a:gd name="connsiteX17" fmla="*/ 137236 w 625739"/>
                <a:gd name="connsiteY17" fmla="*/ 0 h 255984"/>
                <a:gd name="connsiteX18" fmla="*/ 96705 w 625739"/>
                <a:gd name="connsiteY18" fmla="*/ 16355 h 255984"/>
                <a:gd name="connsiteX19" fmla="*/ 8533 w 625739"/>
                <a:gd name="connsiteY19" fmla="*/ 105238 h 255984"/>
                <a:gd name="connsiteX20" fmla="*/ 0 w 625739"/>
                <a:gd name="connsiteY20" fmla="*/ 125859 h 255984"/>
                <a:gd name="connsiteX21" fmla="*/ 0 w 625739"/>
                <a:gd name="connsiteY21" fmla="*/ 199099 h 255984"/>
                <a:gd name="connsiteX22" fmla="*/ 56885 w 625739"/>
                <a:gd name="connsiteY22" fmla="*/ 255984 h 255984"/>
                <a:gd name="connsiteX23" fmla="*/ 63996 w 625739"/>
                <a:gd name="connsiteY23" fmla="*/ 255984 h 255984"/>
                <a:gd name="connsiteX24" fmla="*/ 142214 w 625739"/>
                <a:gd name="connsiteY24" fmla="*/ 177767 h 255984"/>
                <a:gd name="connsiteX25" fmla="*/ 220431 w 625739"/>
                <a:gd name="connsiteY25" fmla="*/ 255984 h 255984"/>
                <a:gd name="connsiteX26" fmla="*/ 405309 w 625739"/>
                <a:gd name="connsiteY26" fmla="*/ 255984 h 255984"/>
                <a:gd name="connsiteX27" fmla="*/ 483526 w 625739"/>
                <a:gd name="connsiteY27" fmla="*/ 177767 h 255984"/>
                <a:gd name="connsiteX28" fmla="*/ 561744 w 625739"/>
                <a:gd name="connsiteY28" fmla="*/ 255984 h 255984"/>
                <a:gd name="connsiteX29" fmla="*/ 597297 w 625739"/>
                <a:gd name="connsiteY29" fmla="*/ 255984 h 255984"/>
                <a:gd name="connsiteX30" fmla="*/ 625740 w 625739"/>
                <a:gd name="connsiteY30" fmla="*/ 227542 h 255984"/>
                <a:gd name="connsiteX31" fmla="*/ 625740 w 625739"/>
                <a:gd name="connsiteY31" fmla="*/ 184878 h 255984"/>
                <a:gd name="connsiteX32" fmla="*/ 554633 w 625739"/>
                <a:gd name="connsiteY32" fmla="*/ 113771 h 25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25739" h="255984">
                  <a:moveTo>
                    <a:pt x="248874" y="113771"/>
                  </a:moveTo>
                  <a:lnTo>
                    <a:pt x="248874" y="28443"/>
                  </a:lnTo>
                  <a:lnTo>
                    <a:pt x="346290" y="28443"/>
                  </a:lnTo>
                  <a:cubicBezTo>
                    <a:pt x="354112" y="28443"/>
                    <a:pt x="361222" y="31287"/>
                    <a:pt x="366200" y="36976"/>
                  </a:cubicBezTo>
                  <a:lnTo>
                    <a:pt x="442995" y="113771"/>
                  </a:lnTo>
                  <a:lnTo>
                    <a:pt x="248874" y="113771"/>
                  </a:lnTo>
                  <a:close/>
                  <a:moveTo>
                    <a:pt x="220431" y="113771"/>
                  </a:moveTo>
                  <a:lnTo>
                    <a:pt x="40531" y="113771"/>
                  </a:lnTo>
                  <a:lnTo>
                    <a:pt x="117326" y="36976"/>
                  </a:lnTo>
                  <a:cubicBezTo>
                    <a:pt x="123015" y="31287"/>
                    <a:pt x="130125" y="28443"/>
                    <a:pt x="137236" y="28443"/>
                  </a:cubicBezTo>
                  <a:lnTo>
                    <a:pt x="220431" y="28443"/>
                  </a:lnTo>
                  <a:lnTo>
                    <a:pt x="220431" y="113771"/>
                  </a:lnTo>
                  <a:close/>
                  <a:moveTo>
                    <a:pt x="554633" y="113771"/>
                  </a:moveTo>
                  <a:lnTo>
                    <a:pt x="495614" y="113771"/>
                  </a:lnTo>
                  <a:cubicBezTo>
                    <a:pt x="487792" y="113771"/>
                    <a:pt x="480682" y="110927"/>
                    <a:pt x="475704" y="105238"/>
                  </a:cubicBezTo>
                  <a:lnTo>
                    <a:pt x="386110" y="16355"/>
                  </a:lnTo>
                  <a:cubicBezTo>
                    <a:pt x="375444" y="5689"/>
                    <a:pt x="361222" y="0"/>
                    <a:pt x="345579" y="0"/>
                  </a:cubicBezTo>
                  <a:lnTo>
                    <a:pt x="137236" y="0"/>
                  </a:lnTo>
                  <a:cubicBezTo>
                    <a:pt x="122304" y="0"/>
                    <a:pt x="107371" y="5689"/>
                    <a:pt x="96705" y="16355"/>
                  </a:cubicBezTo>
                  <a:lnTo>
                    <a:pt x="8533" y="105238"/>
                  </a:lnTo>
                  <a:cubicBezTo>
                    <a:pt x="2844" y="110927"/>
                    <a:pt x="0" y="118037"/>
                    <a:pt x="0" y="125859"/>
                  </a:cubicBezTo>
                  <a:lnTo>
                    <a:pt x="0" y="199099"/>
                  </a:lnTo>
                  <a:cubicBezTo>
                    <a:pt x="0" y="230386"/>
                    <a:pt x="25598" y="255984"/>
                    <a:pt x="56885" y="255984"/>
                  </a:cubicBezTo>
                  <a:lnTo>
                    <a:pt x="63996" y="255984"/>
                  </a:lnTo>
                  <a:cubicBezTo>
                    <a:pt x="63996" y="212609"/>
                    <a:pt x="98838" y="177767"/>
                    <a:pt x="142214" y="177767"/>
                  </a:cubicBezTo>
                  <a:cubicBezTo>
                    <a:pt x="185589" y="177767"/>
                    <a:pt x="220431" y="212609"/>
                    <a:pt x="220431" y="255984"/>
                  </a:cubicBezTo>
                  <a:lnTo>
                    <a:pt x="405309" y="255984"/>
                  </a:lnTo>
                  <a:cubicBezTo>
                    <a:pt x="405309" y="212609"/>
                    <a:pt x="440151" y="177767"/>
                    <a:pt x="483526" y="177767"/>
                  </a:cubicBezTo>
                  <a:cubicBezTo>
                    <a:pt x="526901" y="177767"/>
                    <a:pt x="561744" y="212609"/>
                    <a:pt x="561744" y="255984"/>
                  </a:cubicBezTo>
                  <a:lnTo>
                    <a:pt x="597297" y="255984"/>
                  </a:lnTo>
                  <a:cubicBezTo>
                    <a:pt x="612940" y="255984"/>
                    <a:pt x="625740" y="243185"/>
                    <a:pt x="625740" y="227542"/>
                  </a:cubicBezTo>
                  <a:lnTo>
                    <a:pt x="625740" y="184878"/>
                  </a:lnTo>
                  <a:cubicBezTo>
                    <a:pt x="625740" y="145769"/>
                    <a:pt x="593742" y="113771"/>
                    <a:pt x="554633" y="113771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400"/>
            </a:p>
          </p:txBody>
        </p:sp>
      </p:grpSp>
      <p:sp>
        <p:nvSpPr>
          <p:cNvPr id="51" name="Graphique 11" descr="Train">
            <a:extLst>
              <a:ext uri="{FF2B5EF4-FFF2-40B4-BE49-F238E27FC236}">
                <a16:creationId xmlns:a16="http://schemas.microsoft.com/office/drawing/2014/main" id="{A35B1522-99CC-4FED-84D5-136EE0937D0C}"/>
              </a:ext>
            </a:extLst>
          </p:cNvPr>
          <p:cNvSpPr/>
          <p:nvPr/>
        </p:nvSpPr>
        <p:spPr>
          <a:xfrm>
            <a:off x="8293121" y="4624803"/>
            <a:ext cx="350111" cy="409067"/>
          </a:xfrm>
          <a:custGeom>
            <a:avLst/>
            <a:gdLst>
              <a:gd name="connsiteX0" fmla="*/ 76200 w 566737"/>
              <a:gd name="connsiteY0" fmla="*/ 762000 h 838200"/>
              <a:gd name="connsiteX1" fmla="*/ 93345 w 566737"/>
              <a:gd name="connsiteY1" fmla="*/ 723900 h 838200"/>
              <a:gd name="connsiteX2" fmla="*/ 474345 w 566737"/>
              <a:gd name="connsiteY2" fmla="*/ 723900 h 838200"/>
              <a:gd name="connsiteX3" fmla="*/ 491490 w 566737"/>
              <a:gd name="connsiteY3" fmla="*/ 762000 h 838200"/>
              <a:gd name="connsiteX4" fmla="*/ 76200 w 566737"/>
              <a:gd name="connsiteY4" fmla="*/ 762000 h 838200"/>
              <a:gd name="connsiteX5" fmla="*/ 128588 w 566737"/>
              <a:gd name="connsiteY5" fmla="*/ 647700 h 838200"/>
              <a:gd name="connsiteX6" fmla="*/ 440055 w 566737"/>
              <a:gd name="connsiteY6" fmla="*/ 647700 h 838200"/>
              <a:gd name="connsiteX7" fmla="*/ 457200 w 566737"/>
              <a:gd name="connsiteY7" fmla="*/ 685800 h 838200"/>
              <a:gd name="connsiteX8" fmla="*/ 111442 w 566737"/>
              <a:gd name="connsiteY8" fmla="*/ 685800 h 838200"/>
              <a:gd name="connsiteX9" fmla="*/ 128588 w 566737"/>
              <a:gd name="connsiteY9" fmla="*/ 647700 h 838200"/>
              <a:gd name="connsiteX10" fmla="*/ 112395 w 566737"/>
              <a:gd name="connsiteY10" fmla="*/ 485775 h 838200"/>
              <a:gd name="connsiteX11" fmla="*/ 140970 w 566737"/>
              <a:gd name="connsiteY11" fmla="*/ 457200 h 838200"/>
              <a:gd name="connsiteX12" fmla="*/ 169545 w 566737"/>
              <a:gd name="connsiteY12" fmla="*/ 485775 h 838200"/>
              <a:gd name="connsiteX13" fmla="*/ 140970 w 566737"/>
              <a:gd name="connsiteY13" fmla="*/ 514350 h 838200"/>
              <a:gd name="connsiteX14" fmla="*/ 112395 w 566737"/>
              <a:gd name="connsiteY14" fmla="*/ 485775 h 838200"/>
              <a:gd name="connsiteX15" fmla="*/ 112395 w 566737"/>
              <a:gd name="connsiteY15" fmla="*/ 95250 h 838200"/>
              <a:gd name="connsiteX16" fmla="*/ 150495 w 566737"/>
              <a:gd name="connsiteY16" fmla="*/ 57150 h 838200"/>
              <a:gd name="connsiteX17" fmla="*/ 226695 w 566737"/>
              <a:gd name="connsiteY17" fmla="*/ 57150 h 838200"/>
              <a:gd name="connsiteX18" fmla="*/ 245745 w 566737"/>
              <a:gd name="connsiteY18" fmla="*/ 38100 h 838200"/>
              <a:gd name="connsiteX19" fmla="*/ 321945 w 566737"/>
              <a:gd name="connsiteY19" fmla="*/ 38100 h 838200"/>
              <a:gd name="connsiteX20" fmla="*/ 340995 w 566737"/>
              <a:gd name="connsiteY20" fmla="*/ 57150 h 838200"/>
              <a:gd name="connsiteX21" fmla="*/ 417195 w 566737"/>
              <a:gd name="connsiteY21" fmla="*/ 57150 h 838200"/>
              <a:gd name="connsiteX22" fmla="*/ 455295 w 566737"/>
              <a:gd name="connsiteY22" fmla="*/ 95250 h 838200"/>
              <a:gd name="connsiteX23" fmla="*/ 455295 w 566737"/>
              <a:gd name="connsiteY23" fmla="*/ 285750 h 838200"/>
              <a:gd name="connsiteX24" fmla="*/ 436245 w 566737"/>
              <a:gd name="connsiteY24" fmla="*/ 304800 h 838200"/>
              <a:gd name="connsiteX25" fmla="*/ 131445 w 566737"/>
              <a:gd name="connsiteY25" fmla="*/ 304800 h 838200"/>
              <a:gd name="connsiteX26" fmla="*/ 112395 w 566737"/>
              <a:gd name="connsiteY26" fmla="*/ 285750 h 838200"/>
              <a:gd name="connsiteX27" fmla="*/ 112395 w 566737"/>
              <a:gd name="connsiteY27" fmla="*/ 95250 h 838200"/>
              <a:gd name="connsiteX28" fmla="*/ 421958 w 566737"/>
              <a:gd name="connsiteY28" fmla="*/ 609600 h 838200"/>
              <a:gd name="connsiteX29" fmla="*/ 145733 w 566737"/>
              <a:gd name="connsiteY29" fmla="*/ 609600 h 838200"/>
              <a:gd name="connsiteX30" fmla="*/ 162877 w 566737"/>
              <a:gd name="connsiteY30" fmla="*/ 571500 h 838200"/>
              <a:gd name="connsiteX31" fmla="*/ 404813 w 566737"/>
              <a:gd name="connsiteY31" fmla="*/ 571500 h 838200"/>
              <a:gd name="connsiteX32" fmla="*/ 421958 w 566737"/>
              <a:gd name="connsiteY32" fmla="*/ 609600 h 838200"/>
              <a:gd name="connsiteX33" fmla="*/ 426720 w 566737"/>
              <a:gd name="connsiteY33" fmla="*/ 514350 h 838200"/>
              <a:gd name="connsiteX34" fmla="*/ 398145 w 566737"/>
              <a:gd name="connsiteY34" fmla="*/ 485775 h 838200"/>
              <a:gd name="connsiteX35" fmla="*/ 426720 w 566737"/>
              <a:gd name="connsiteY35" fmla="*/ 457200 h 838200"/>
              <a:gd name="connsiteX36" fmla="*/ 455295 w 566737"/>
              <a:gd name="connsiteY36" fmla="*/ 485775 h 838200"/>
              <a:gd name="connsiteX37" fmla="*/ 426720 w 566737"/>
              <a:gd name="connsiteY37" fmla="*/ 514350 h 838200"/>
              <a:gd name="connsiteX38" fmla="*/ 446722 w 566737"/>
              <a:gd name="connsiteY38" fmla="*/ 571500 h 838200"/>
              <a:gd name="connsiteX39" fmla="*/ 455295 w 566737"/>
              <a:gd name="connsiteY39" fmla="*/ 571500 h 838200"/>
              <a:gd name="connsiteX40" fmla="*/ 512445 w 566737"/>
              <a:gd name="connsiteY40" fmla="*/ 514350 h 838200"/>
              <a:gd name="connsiteX41" fmla="*/ 512445 w 566737"/>
              <a:gd name="connsiteY41" fmla="*/ 76200 h 838200"/>
              <a:gd name="connsiteX42" fmla="*/ 436245 w 566737"/>
              <a:gd name="connsiteY42" fmla="*/ 0 h 838200"/>
              <a:gd name="connsiteX43" fmla="*/ 131445 w 566737"/>
              <a:gd name="connsiteY43" fmla="*/ 0 h 838200"/>
              <a:gd name="connsiteX44" fmla="*/ 55245 w 566737"/>
              <a:gd name="connsiteY44" fmla="*/ 76200 h 838200"/>
              <a:gd name="connsiteX45" fmla="*/ 55245 w 566737"/>
              <a:gd name="connsiteY45" fmla="*/ 514350 h 838200"/>
              <a:gd name="connsiteX46" fmla="*/ 112395 w 566737"/>
              <a:gd name="connsiteY46" fmla="*/ 571500 h 838200"/>
              <a:gd name="connsiteX47" fmla="*/ 120967 w 566737"/>
              <a:gd name="connsiteY47" fmla="*/ 571500 h 838200"/>
              <a:gd name="connsiteX48" fmla="*/ 0 w 566737"/>
              <a:gd name="connsiteY48" fmla="*/ 838200 h 838200"/>
              <a:gd name="connsiteX49" fmla="*/ 41910 w 566737"/>
              <a:gd name="connsiteY49" fmla="*/ 838200 h 838200"/>
              <a:gd name="connsiteX50" fmla="*/ 59055 w 566737"/>
              <a:gd name="connsiteY50" fmla="*/ 800100 h 838200"/>
              <a:gd name="connsiteX51" fmla="*/ 507683 w 566737"/>
              <a:gd name="connsiteY51" fmla="*/ 800100 h 838200"/>
              <a:gd name="connsiteX52" fmla="*/ 524828 w 566737"/>
              <a:gd name="connsiteY52" fmla="*/ 838200 h 838200"/>
              <a:gd name="connsiteX53" fmla="*/ 566737 w 566737"/>
              <a:gd name="connsiteY53" fmla="*/ 838200 h 838200"/>
              <a:gd name="connsiteX54" fmla="*/ 446722 w 566737"/>
              <a:gd name="connsiteY54" fmla="*/ 5715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66737" h="838200">
                <a:moveTo>
                  <a:pt x="76200" y="762000"/>
                </a:moveTo>
                <a:lnTo>
                  <a:pt x="93345" y="723900"/>
                </a:lnTo>
                <a:lnTo>
                  <a:pt x="474345" y="723900"/>
                </a:lnTo>
                <a:lnTo>
                  <a:pt x="491490" y="762000"/>
                </a:lnTo>
                <a:lnTo>
                  <a:pt x="76200" y="762000"/>
                </a:lnTo>
                <a:close/>
                <a:moveTo>
                  <a:pt x="128588" y="647700"/>
                </a:moveTo>
                <a:lnTo>
                  <a:pt x="440055" y="647700"/>
                </a:lnTo>
                <a:lnTo>
                  <a:pt x="457200" y="685800"/>
                </a:lnTo>
                <a:lnTo>
                  <a:pt x="111442" y="685800"/>
                </a:lnTo>
                <a:lnTo>
                  <a:pt x="128588" y="647700"/>
                </a:lnTo>
                <a:close/>
                <a:moveTo>
                  <a:pt x="112395" y="485775"/>
                </a:moveTo>
                <a:cubicBezTo>
                  <a:pt x="112395" y="469583"/>
                  <a:pt x="124777" y="457200"/>
                  <a:pt x="140970" y="457200"/>
                </a:cubicBezTo>
                <a:cubicBezTo>
                  <a:pt x="157163" y="457200"/>
                  <a:pt x="169545" y="469583"/>
                  <a:pt x="169545" y="485775"/>
                </a:cubicBezTo>
                <a:cubicBezTo>
                  <a:pt x="169545" y="501968"/>
                  <a:pt x="157163" y="514350"/>
                  <a:pt x="140970" y="514350"/>
                </a:cubicBezTo>
                <a:cubicBezTo>
                  <a:pt x="124777" y="514350"/>
                  <a:pt x="112395" y="501968"/>
                  <a:pt x="112395" y="485775"/>
                </a:cubicBezTo>
                <a:close/>
                <a:moveTo>
                  <a:pt x="112395" y="95250"/>
                </a:moveTo>
                <a:cubicBezTo>
                  <a:pt x="112395" y="74295"/>
                  <a:pt x="129540" y="57150"/>
                  <a:pt x="150495" y="57150"/>
                </a:cubicBezTo>
                <a:lnTo>
                  <a:pt x="226695" y="57150"/>
                </a:lnTo>
                <a:cubicBezTo>
                  <a:pt x="226695" y="46672"/>
                  <a:pt x="235268" y="38100"/>
                  <a:pt x="245745" y="38100"/>
                </a:cubicBezTo>
                <a:lnTo>
                  <a:pt x="321945" y="38100"/>
                </a:lnTo>
                <a:cubicBezTo>
                  <a:pt x="332422" y="38100"/>
                  <a:pt x="340995" y="46672"/>
                  <a:pt x="340995" y="57150"/>
                </a:cubicBezTo>
                <a:lnTo>
                  <a:pt x="417195" y="57150"/>
                </a:lnTo>
                <a:cubicBezTo>
                  <a:pt x="438150" y="57150"/>
                  <a:pt x="455295" y="74295"/>
                  <a:pt x="455295" y="95250"/>
                </a:cubicBezTo>
                <a:lnTo>
                  <a:pt x="455295" y="285750"/>
                </a:lnTo>
                <a:cubicBezTo>
                  <a:pt x="455295" y="296228"/>
                  <a:pt x="446722" y="304800"/>
                  <a:pt x="436245" y="304800"/>
                </a:cubicBezTo>
                <a:lnTo>
                  <a:pt x="131445" y="304800"/>
                </a:lnTo>
                <a:cubicBezTo>
                  <a:pt x="120967" y="304800"/>
                  <a:pt x="112395" y="296228"/>
                  <a:pt x="112395" y="285750"/>
                </a:cubicBezTo>
                <a:lnTo>
                  <a:pt x="112395" y="95250"/>
                </a:lnTo>
                <a:close/>
                <a:moveTo>
                  <a:pt x="421958" y="609600"/>
                </a:moveTo>
                <a:lnTo>
                  <a:pt x="145733" y="609600"/>
                </a:lnTo>
                <a:lnTo>
                  <a:pt x="162877" y="571500"/>
                </a:lnTo>
                <a:lnTo>
                  <a:pt x="404813" y="571500"/>
                </a:lnTo>
                <a:lnTo>
                  <a:pt x="421958" y="609600"/>
                </a:lnTo>
                <a:close/>
                <a:moveTo>
                  <a:pt x="426720" y="514350"/>
                </a:moveTo>
                <a:cubicBezTo>
                  <a:pt x="410528" y="514350"/>
                  <a:pt x="398145" y="501968"/>
                  <a:pt x="398145" y="485775"/>
                </a:cubicBezTo>
                <a:cubicBezTo>
                  <a:pt x="398145" y="469583"/>
                  <a:pt x="410528" y="457200"/>
                  <a:pt x="426720" y="457200"/>
                </a:cubicBezTo>
                <a:cubicBezTo>
                  <a:pt x="442912" y="457200"/>
                  <a:pt x="455295" y="469583"/>
                  <a:pt x="455295" y="485775"/>
                </a:cubicBezTo>
                <a:cubicBezTo>
                  <a:pt x="455295" y="501968"/>
                  <a:pt x="442912" y="514350"/>
                  <a:pt x="426720" y="514350"/>
                </a:cubicBezTo>
                <a:close/>
                <a:moveTo>
                  <a:pt x="446722" y="571500"/>
                </a:moveTo>
                <a:lnTo>
                  <a:pt x="455295" y="571500"/>
                </a:lnTo>
                <a:cubicBezTo>
                  <a:pt x="486728" y="571500"/>
                  <a:pt x="512445" y="545783"/>
                  <a:pt x="512445" y="514350"/>
                </a:cubicBezTo>
                <a:lnTo>
                  <a:pt x="512445" y="76200"/>
                </a:lnTo>
                <a:cubicBezTo>
                  <a:pt x="512445" y="34290"/>
                  <a:pt x="478155" y="0"/>
                  <a:pt x="436245" y="0"/>
                </a:cubicBezTo>
                <a:lnTo>
                  <a:pt x="131445" y="0"/>
                </a:lnTo>
                <a:cubicBezTo>
                  <a:pt x="89535" y="0"/>
                  <a:pt x="55245" y="34290"/>
                  <a:pt x="55245" y="76200"/>
                </a:cubicBezTo>
                <a:lnTo>
                  <a:pt x="55245" y="514350"/>
                </a:lnTo>
                <a:cubicBezTo>
                  <a:pt x="55245" y="545783"/>
                  <a:pt x="80963" y="571500"/>
                  <a:pt x="112395" y="571500"/>
                </a:cubicBezTo>
                <a:lnTo>
                  <a:pt x="120967" y="571500"/>
                </a:lnTo>
                <a:lnTo>
                  <a:pt x="0" y="838200"/>
                </a:lnTo>
                <a:lnTo>
                  <a:pt x="41910" y="838200"/>
                </a:lnTo>
                <a:lnTo>
                  <a:pt x="59055" y="800100"/>
                </a:lnTo>
                <a:lnTo>
                  <a:pt x="507683" y="800100"/>
                </a:lnTo>
                <a:lnTo>
                  <a:pt x="524828" y="838200"/>
                </a:lnTo>
                <a:lnTo>
                  <a:pt x="566737" y="838200"/>
                </a:lnTo>
                <a:lnTo>
                  <a:pt x="446722" y="5715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831288-A0CA-478C-A36B-574E19AC77CE}"/>
              </a:ext>
            </a:extLst>
          </p:cNvPr>
          <p:cNvSpPr/>
          <p:nvPr/>
        </p:nvSpPr>
        <p:spPr>
          <a:xfrm>
            <a:off x="5641194" y="2423958"/>
            <a:ext cx="4896353" cy="28891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pic>
        <p:nvPicPr>
          <p:cNvPr id="59" name="Graphique 58" descr="Scène de colline">
            <a:extLst>
              <a:ext uri="{FF2B5EF4-FFF2-40B4-BE49-F238E27FC236}">
                <a16:creationId xmlns:a16="http://schemas.microsoft.com/office/drawing/2014/main" id="{37E0B0A8-9D3D-479C-A481-6125CE499A10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20591" y="4552799"/>
            <a:ext cx="485921" cy="457836"/>
          </a:xfrm>
          <a:prstGeom prst="rect">
            <a:avLst/>
          </a:prstGeom>
        </p:spPr>
      </p:pic>
      <p:pic>
        <p:nvPicPr>
          <p:cNvPr id="61" name="Graphique 60" descr="Femme">
            <a:extLst>
              <a:ext uri="{FF2B5EF4-FFF2-40B4-BE49-F238E27FC236}">
                <a16:creationId xmlns:a16="http://schemas.microsoft.com/office/drawing/2014/main" id="{B8DD580A-7AA8-450A-92FC-281570EA7C39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68716" y="3496332"/>
            <a:ext cx="493613" cy="465083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22796A00-F91C-4C0C-9A9F-8BB53E70996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465" y="4251738"/>
            <a:ext cx="226894" cy="254995"/>
          </a:xfrm>
          <a:prstGeom prst="rect">
            <a:avLst/>
          </a:prstGeom>
        </p:spPr>
      </p:pic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CD9305BF-CB5A-43A6-8F20-AE97AAC1FF00}"/>
              </a:ext>
            </a:extLst>
          </p:cNvPr>
          <p:cNvSpPr/>
          <p:nvPr/>
        </p:nvSpPr>
        <p:spPr>
          <a:xfrm>
            <a:off x="9817054" y="2553895"/>
            <a:ext cx="657964" cy="435645"/>
          </a:xfrm>
          <a:prstGeom prst="roundRect">
            <a:avLst/>
          </a:prstGeom>
          <a:gradFill flip="none" rotWithShape="1">
            <a:gsLst>
              <a:gs pos="0">
                <a:srgbClr val="C59EE2">
                  <a:shade val="30000"/>
                  <a:satMod val="115000"/>
                </a:srgbClr>
              </a:gs>
              <a:gs pos="50000">
                <a:srgbClr val="C59EE2">
                  <a:shade val="67500"/>
                  <a:satMod val="115000"/>
                </a:srgbClr>
              </a:gs>
              <a:gs pos="100000">
                <a:srgbClr val="C59EE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rgbClr val="002060"/>
                </a:solidFill>
              </a:rPr>
              <a:t>Bruit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F5278D6F-2574-4F78-9DB1-B32359E91B2E}"/>
              </a:ext>
            </a:extLst>
          </p:cNvPr>
          <p:cNvSpPr/>
          <p:nvPr/>
        </p:nvSpPr>
        <p:spPr>
          <a:xfrm>
            <a:off x="8442293" y="2553895"/>
            <a:ext cx="657964" cy="43564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rgbClr val="002060"/>
                </a:solidFill>
              </a:rPr>
              <a:t>Air extérieur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E2DC4664-4238-4621-88C8-07462A68D117}"/>
              </a:ext>
            </a:extLst>
          </p:cNvPr>
          <p:cNvSpPr/>
          <p:nvPr/>
        </p:nvSpPr>
        <p:spPr>
          <a:xfrm>
            <a:off x="5692771" y="2553895"/>
            <a:ext cx="657963" cy="435645"/>
          </a:xfrm>
          <a:prstGeom prst="roundRect">
            <a:avLst/>
          </a:prstGeom>
          <a:gradFill flip="none" rotWithShape="1">
            <a:gsLst>
              <a:gs pos="0">
                <a:srgbClr val="C59EE2">
                  <a:shade val="30000"/>
                  <a:satMod val="115000"/>
                </a:srgbClr>
              </a:gs>
              <a:gs pos="50000">
                <a:srgbClr val="C59EE2">
                  <a:shade val="67500"/>
                  <a:satMod val="115000"/>
                </a:srgbClr>
              </a:gs>
              <a:gs pos="100000">
                <a:srgbClr val="C59EE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rgbClr val="002060"/>
                </a:solidFill>
              </a:rPr>
              <a:t>Eau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11CC6137-A1B9-4C8D-8278-DFCA86EFCA4A}"/>
              </a:ext>
            </a:extLst>
          </p:cNvPr>
          <p:cNvSpPr/>
          <p:nvPr/>
        </p:nvSpPr>
        <p:spPr>
          <a:xfrm>
            <a:off x="7067531" y="2553895"/>
            <a:ext cx="657963" cy="435645"/>
          </a:xfrm>
          <a:prstGeom prst="roundRect">
            <a:avLst/>
          </a:prstGeom>
          <a:gradFill flip="none" rotWithShape="1">
            <a:gsLst>
              <a:gs pos="0">
                <a:srgbClr val="3262B6">
                  <a:tint val="66000"/>
                  <a:satMod val="160000"/>
                </a:srgbClr>
              </a:gs>
              <a:gs pos="50000">
                <a:srgbClr val="3262B6">
                  <a:tint val="44500"/>
                  <a:satMod val="160000"/>
                </a:srgbClr>
              </a:gs>
              <a:gs pos="100000">
                <a:srgbClr val="3262B6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rgbClr val="002060"/>
                </a:solidFill>
              </a:rPr>
              <a:t>Polluants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02E08B45-26F2-428E-8D73-AE8F910DB8A6}"/>
              </a:ext>
            </a:extLst>
          </p:cNvPr>
          <p:cNvSpPr/>
          <p:nvPr/>
        </p:nvSpPr>
        <p:spPr>
          <a:xfrm>
            <a:off x="6380151" y="2553895"/>
            <a:ext cx="657963" cy="43564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rgbClr val="002060"/>
                </a:solidFill>
              </a:rPr>
              <a:t>Déchets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D88D53F7-B588-4330-9794-2ECCA6701116}"/>
              </a:ext>
            </a:extLst>
          </p:cNvPr>
          <p:cNvSpPr/>
          <p:nvPr/>
        </p:nvSpPr>
        <p:spPr>
          <a:xfrm>
            <a:off x="7754912" y="2555865"/>
            <a:ext cx="657964" cy="4336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rgbClr val="002060"/>
                </a:solidFill>
              </a:rPr>
              <a:t>Air intérieur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66985990-3F5C-456B-A483-C5BBA6564B35}"/>
              </a:ext>
            </a:extLst>
          </p:cNvPr>
          <p:cNvSpPr/>
          <p:nvPr/>
        </p:nvSpPr>
        <p:spPr>
          <a:xfrm>
            <a:off x="9129676" y="2553895"/>
            <a:ext cx="657963" cy="43564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rgbClr val="002060"/>
                </a:solidFill>
              </a:rPr>
              <a:t>Sol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C51CB683-DE56-4957-8EEB-BCD6DA54AA1E}"/>
              </a:ext>
            </a:extLst>
          </p:cNvPr>
          <p:cNvSpPr/>
          <p:nvPr/>
        </p:nvSpPr>
        <p:spPr>
          <a:xfrm>
            <a:off x="1424261" y="4143280"/>
            <a:ext cx="769825" cy="98351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pic>
        <p:nvPicPr>
          <p:cNvPr id="67" name="Graphique 66" descr="Maison">
            <a:extLst>
              <a:ext uri="{FF2B5EF4-FFF2-40B4-BE49-F238E27FC236}">
                <a16:creationId xmlns:a16="http://schemas.microsoft.com/office/drawing/2014/main" id="{349A2E9A-4802-44B1-B185-EFD62993684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4096" y="4565862"/>
            <a:ext cx="442064" cy="443107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10ACC130-424B-4964-9C34-49B558A6D6C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9564" y="4209174"/>
            <a:ext cx="227715" cy="250756"/>
          </a:xfrm>
          <a:prstGeom prst="rect">
            <a:avLst/>
          </a:prstGeom>
        </p:spPr>
      </p:pic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5F0EBFE2-53F8-4672-8FF3-299F33464749}"/>
              </a:ext>
            </a:extLst>
          </p:cNvPr>
          <p:cNvSpPr/>
          <p:nvPr/>
        </p:nvSpPr>
        <p:spPr>
          <a:xfrm>
            <a:off x="1424261" y="3261238"/>
            <a:ext cx="801086" cy="83010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A0A5B605-62DD-461F-9FB8-A2D9302D8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851" y="3340288"/>
            <a:ext cx="604555" cy="543946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B7BCB3A-5DF7-4E27-B4D3-839F2E66CA0E}"/>
              </a:ext>
            </a:extLst>
          </p:cNvPr>
          <p:cNvSpPr/>
          <p:nvPr/>
        </p:nvSpPr>
        <p:spPr>
          <a:xfrm>
            <a:off x="1392223" y="2785938"/>
            <a:ext cx="922072" cy="34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Application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3F5D01-A5E1-4988-9EF3-6F8E6999467B}"/>
              </a:ext>
            </a:extLst>
          </p:cNvPr>
          <p:cNvSpPr/>
          <p:nvPr/>
        </p:nvSpPr>
        <p:spPr>
          <a:xfrm>
            <a:off x="1319414" y="2704119"/>
            <a:ext cx="1100759" cy="24759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B2DE3404-B4A0-4987-BCCD-C1F4F1DB1414}"/>
              </a:ext>
            </a:extLst>
          </p:cNvPr>
          <p:cNvSpPr/>
          <p:nvPr/>
        </p:nvSpPr>
        <p:spPr>
          <a:xfrm>
            <a:off x="2531868" y="3261238"/>
            <a:ext cx="801086" cy="83010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479F0B66-4DA6-450A-81D1-05F787D5FD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0458" y="3340288"/>
            <a:ext cx="604555" cy="543946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B4A94CE-96A0-4798-8418-579688D6397E}"/>
              </a:ext>
            </a:extLst>
          </p:cNvPr>
          <p:cNvSpPr/>
          <p:nvPr/>
        </p:nvSpPr>
        <p:spPr>
          <a:xfrm>
            <a:off x="2499830" y="2785938"/>
            <a:ext cx="922072" cy="344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Application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B9DC3B-178F-4EAE-960E-77DDBE81E7F8}"/>
              </a:ext>
            </a:extLst>
          </p:cNvPr>
          <p:cNvSpPr/>
          <p:nvPr/>
        </p:nvSpPr>
        <p:spPr>
          <a:xfrm>
            <a:off x="2427022" y="2704119"/>
            <a:ext cx="1100759" cy="24759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2FD25EF8-3D92-42E1-A0C2-63F14302335C}"/>
              </a:ext>
            </a:extLst>
          </p:cNvPr>
          <p:cNvSpPr/>
          <p:nvPr/>
        </p:nvSpPr>
        <p:spPr>
          <a:xfrm>
            <a:off x="2519391" y="4134905"/>
            <a:ext cx="813563" cy="98798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25DA90A5-62C8-41E0-9B55-13DC324C425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3062" y="4199225"/>
            <a:ext cx="245447" cy="232340"/>
          </a:xfrm>
          <a:prstGeom prst="rect">
            <a:avLst/>
          </a:prstGeom>
        </p:spPr>
      </p:pic>
      <p:grpSp>
        <p:nvGrpSpPr>
          <p:cNvPr id="91" name="Espace réservé du contenu 7" descr="Voiture">
            <a:extLst>
              <a:ext uri="{FF2B5EF4-FFF2-40B4-BE49-F238E27FC236}">
                <a16:creationId xmlns:a16="http://schemas.microsoft.com/office/drawing/2014/main" id="{7D4A2681-F31E-48EE-A80B-A102A7980667}"/>
              </a:ext>
            </a:extLst>
          </p:cNvPr>
          <p:cNvGrpSpPr/>
          <p:nvPr/>
        </p:nvGrpSpPr>
        <p:grpSpPr>
          <a:xfrm>
            <a:off x="2722440" y="4621489"/>
            <a:ext cx="476684" cy="410735"/>
            <a:chOff x="4200612" y="5703832"/>
            <a:chExt cx="682625" cy="682625"/>
          </a:xfrm>
        </p:grpSpPr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C82059E3-439B-4014-A511-7CCA4942D735}"/>
                </a:ext>
              </a:extLst>
            </p:cNvPr>
            <p:cNvSpPr/>
            <p:nvPr/>
          </p:nvSpPr>
          <p:spPr>
            <a:xfrm>
              <a:off x="4314382" y="6087808"/>
              <a:ext cx="113770" cy="113770"/>
            </a:xfrm>
            <a:custGeom>
              <a:avLst/>
              <a:gdLst>
                <a:gd name="connsiteX0" fmla="*/ 113771 w 113770"/>
                <a:gd name="connsiteY0" fmla="*/ 56885 h 113770"/>
                <a:gd name="connsiteX1" fmla="*/ 56885 w 113770"/>
                <a:gd name="connsiteY1" fmla="*/ 113771 h 113770"/>
                <a:gd name="connsiteX2" fmla="*/ 0 w 113770"/>
                <a:gd name="connsiteY2" fmla="*/ 56885 h 113770"/>
                <a:gd name="connsiteX3" fmla="*/ 56885 w 113770"/>
                <a:gd name="connsiteY3" fmla="*/ 0 h 113770"/>
                <a:gd name="connsiteX4" fmla="*/ 113771 w 113770"/>
                <a:gd name="connsiteY4" fmla="*/ 56885 h 11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70" h="113770">
                  <a:moveTo>
                    <a:pt x="113771" y="56885"/>
                  </a:moveTo>
                  <a:cubicBezTo>
                    <a:pt x="113771" y="88302"/>
                    <a:pt x="88302" y="113771"/>
                    <a:pt x="56885" y="113771"/>
                  </a:cubicBezTo>
                  <a:cubicBezTo>
                    <a:pt x="25468" y="113771"/>
                    <a:pt x="0" y="88302"/>
                    <a:pt x="0" y="56885"/>
                  </a:cubicBezTo>
                  <a:cubicBezTo>
                    <a:pt x="0" y="25468"/>
                    <a:pt x="25468" y="0"/>
                    <a:pt x="56885" y="0"/>
                  </a:cubicBezTo>
                  <a:cubicBezTo>
                    <a:pt x="88302" y="0"/>
                    <a:pt x="113771" y="25468"/>
                    <a:pt x="113771" y="5688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40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1497DEC6-B657-4717-9A45-C294CAA240ED}"/>
                </a:ext>
              </a:extLst>
            </p:cNvPr>
            <p:cNvSpPr/>
            <p:nvPr/>
          </p:nvSpPr>
          <p:spPr>
            <a:xfrm>
              <a:off x="4655695" y="6087808"/>
              <a:ext cx="113770" cy="113770"/>
            </a:xfrm>
            <a:custGeom>
              <a:avLst/>
              <a:gdLst>
                <a:gd name="connsiteX0" fmla="*/ 113771 w 113770"/>
                <a:gd name="connsiteY0" fmla="*/ 56885 h 113770"/>
                <a:gd name="connsiteX1" fmla="*/ 56885 w 113770"/>
                <a:gd name="connsiteY1" fmla="*/ 113771 h 113770"/>
                <a:gd name="connsiteX2" fmla="*/ 0 w 113770"/>
                <a:gd name="connsiteY2" fmla="*/ 56885 h 113770"/>
                <a:gd name="connsiteX3" fmla="*/ 56885 w 113770"/>
                <a:gd name="connsiteY3" fmla="*/ 0 h 113770"/>
                <a:gd name="connsiteX4" fmla="*/ 113771 w 113770"/>
                <a:gd name="connsiteY4" fmla="*/ 56885 h 11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70" h="113770">
                  <a:moveTo>
                    <a:pt x="113771" y="56885"/>
                  </a:moveTo>
                  <a:cubicBezTo>
                    <a:pt x="113771" y="88302"/>
                    <a:pt x="88302" y="113771"/>
                    <a:pt x="56885" y="113771"/>
                  </a:cubicBezTo>
                  <a:cubicBezTo>
                    <a:pt x="25468" y="113771"/>
                    <a:pt x="0" y="88302"/>
                    <a:pt x="0" y="56885"/>
                  </a:cubicBezTo>
                  <a:cubicBezTo>
                    <a:pt x="0" y="25468"/>
                    <a:pt x="25468" y="0"/>
                    <a:pt x="56885" y="0"/>
                  </a:cubicBezTo>
                  <a:cubicBezTo>
                    <a:pt x="88302" y="0"/>
                    <a:pt x="113771" y="25468"/>
                    <a:pt x="113771" y="5688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40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0B4A690F-DD90-4AD2-B437-AD83ED9185F7}"/>
                </a:ext>
              </a:extLst>
            </p:cNvPr>
            <p:cNvSpPr/>
            <p:nvPr/>
          </p:nvSpPr>
          <p:spPr>
            <a:xfrm>
              <a:off x="4229054" y="5888709"/>
              <a:ext cx="625739" cy="255984"/>
            </a:xfrm>
            <a:custGeom>
              <a:avLst/>
              <a:gdLst>
                <a:gd name="connsiteX0" fmla="*/ 248874 w 625739"/>
                <a:gd name="connsiteY0" fmla="*/ 113771 h 255984"/>
                <a:gd name="connsiteX1" fmla="*/ 248874 w 625739"/>
                <a:gd name="connsiteY1" fmla="*/ 28443 h 255984"/>
                <a:gd name="connsiteX2" fmla="*/ 346290 w 625739"/>
                <a:gd name="connsiteY2" fmla="*/ 28443 h 255984"/>
                <a:gd name="connsiteX3" fmla="*/ 366200 w 625739"/>
                <a:gd name="connsiteY3" fmla="*/ 36976 h 255984"/>
                <a:gd name="connsiteX4" fmla="*/ 442995 w 625739"/>
                <a:gd name="connsiteY4" fmla="*/ 113771 h 255984"/>
                <a:gd name="connsiteX5" fmla="*/ 248874 w 625739"/>
                <a:gd name="connsiteY5" fmla="*/ 113771 h 255984"/>
                <a:gd name="connsiteX6" fmla="*/ 220431 w 625739"/>
                <a:gd name="connsiteY6" fmla="*/ 113771 h 255984"/>
                <a:gd name="connsiteX7" fmla="*/ 40531 w 625739"/>
                <a:gd name="connsiteY7" fmla="*/ 113771 h 255984"/>
                <a:gd name="connsiteX8" fmla="*/ 117326 w 625739"/>
                <a:gd name="connsiteY8" fmla="*/ 36976 h 255984"/>
                <a:gd name="connsiteX9" fmla="*/ 137236 w 625739"/>
                <a:gd name="connsiteY9" fmla="*/ 28443 h 255984"/>
                <a:gd name="connsiteX10" fmla="*/ 220431 w 625739"/>
                <a:gd name="connsiteY10" fmla="*/ 28443 h 255984"/>
                <a:gd name="connsiteX11" fmla="*/ 220431 w 625739"/>
                <a:gd name="connsiteY11" fmla="*/ 113771 h 255984"/>
                <a:gd name="connsiteX12" fmla="*/ 554633 w 625739"/>
                <a:gd name="connsiteY12" fmla="*/ 113771 h 255984"/>
                <a:gd name="connsiteX13" fmla="*/ 495614 w 625739"/>
                <a:gd name="connsiteY13" fmla="*/ 113771 h 255984"/>
                <a:gd name="connsiteX14" fmla="*/ 475704 w 625739"/>
                <a:gd name="connsiteY14" fmla="*/ 105238 h 255984"/>
                <a:gd name="connsiteX15" fmla="*/ 386110 w 625739"/>
                <a:gd name="connsiteY15" fmla="*/ 16355 h 255984"/>
                <a:gd name="connsiteX16" fmla="*/ 345579 w 625739"/>
                <a:gd name="connsiteY16" fmla="*/ 0 h 255984"/>
                <a:gd name="connsiteX17" fmla="*/ 137236 w 625739"/>
                <a:gd name="connsiteY17" fmla="*/ 0 h 255984"/>
                <a:gd name="connsiteX18" fmla="*/ 96705 w 625739"/>
                <a:gd name="connsiteY18" fmla="*/ 16355 h 255984"/>
                <a:gd name="connsiteX19" fmla="*/ 8533 w 625739"/>
                <a:gd name="connsiteY19" fmla="*/ 105238 h 255984"/>
                <a:gd name="connsiteX20" fmla="*/ 0 w 625739"/>
                <a:gd name="connsiteY20" fmla="*/ 125859 h 255984"/>
                <a:gd name="connsiteX21" fmla="*/ 0 w 625739"/>
                <a:gd name="connsiteY21" fmla="*/ 199099 h 255984"/>
                <a:gd name="connsiteX22" fmla="*/ 56885 w 625739"/>
                <a:gd name="connsiteY22" fmla="*/ 255984 h 255984"/>
                <a:gd name="connsiteX23" fmla="*/ 63996 w 625739"/>
                <a:gd name="connsiteY23" fmla="*/ 255984 h 255984"/>
                <a:gd name="connsiteX24" fmla="*/ 142214 w 625739"/>
                <a:gd name="connsiteY24" fmla="*/ 177767 h 255984"/>
                <a:gd name="connsiteX25" fmla="*/ 220431 w 625739"/>
                <a:gd name="connsiteY25" fmla="*/ 255984 h 255984"/>
                <a:gd name="connsiteX26" fmla="*/ 405309 w 625739"/>
                <a:gd name="connsiteY26" fmla="*/ 255984 h 255984"/>
                <a:gd name="connsiteX27" fmla="*/ 483526 w 625739"/>
                <a:gd name="connsiteY27" fmla="*/ 177767 h 255984"/>
                <a:gd name="connsiteX28" fmla="*/ 561744 w 625739"/>
                <a:gd name="connsiteY28" fmla="*/ 255984 h 255984"/>
                <a:gd name="connsiteX29" fmla="*/ 597297 w 625739"/>
                <a:gd name="connsiteY29" fmla="*/ 255984 h 255984"/>
                <a:gd name="connsiteX30" fmla="*/ 625740 w 625739"/>
                <a:gd name="connsiteY30" fmla="*/ 227542 h 255984"/>
                <a:gd name="connsiteX31" fmla="*/ 625740 w 625739"/>
                <a:gd name="connsiteY31" fmla="*/ 184878 h 255984"/>
                <a:gd name="connsiteX32" fmla="*/ 554633 w 625739"/>
                <a:gd name="connsiteY32" fmla="*/ 113771 h 25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25739" h="255984">
                  <a:moveTo>
                    <a:pt x="248874" y="113771"/>
                  </a:moveTo>
                  <a:lnTo>
                    <a:pt x="248874" y="28443"/>
                  </a:lnTo>
                  <a:lnTo>
                    <a:pt x="346290" y="28443"/>
                  </a:lnTo>
                  <a:cubicBezTo>
                    <a:pt x="354112" y="28443"/>
                    <a:pt x="361222" y="31287"/>
                    <a:pt x="366200" y="36976"/>
                  </a:cubicBezTo>
                  <a:lnTo>
                    <a:pt x="442995" y="113771"/>
                  </a:lnTo>
                  <a:lnTo>
                    <a:pt x="248874" y="113771"/>
                  </a:lnTo>
                  <a:close/>
                  <a:moveTo>
                    <a:pt x="220431" y="113771"/>
                  </a:moveTo>
                  <a:lnTo>
                    <a:pt x="40531" y="113771"/>
                  </a:lnTo>
                  <a:lnTo>
                    <a:pt x="117326" y="36976"/>
                  </a:lnTo>
                  <a:cubicBezTo>
                    <a:pt x="123015" y="31287"/>
                    <a:pt x="130125" y="28443"/>
                    <a:pt x="137236" y="28443"/>
                  </a:cubicBezTo>
                  <a:lnTo>
                    <a:pt x="220431" y="28443"/>
                  </a:lnTo>
                  <a:lnTo>
                    <a:pt x="220431" y="113771"/>
                  </a:lnTo>
                  <a:close/>
                  <a:moveTo>
                    <a:pt x="554633" y="113771"/>
                  </a:moveTo>
                  <a:lnTo>
                    <a:pt x="495614" y="113771"/>
                  </a:lnTo>
                  <a:cubicBezTo>
                    <a:pt x="487792" y="113771"/>
                    <a:pt x="480682" y="110927"/>
                    <a:pt x="475704" y="105238"/>
                  </a:cubicBezTo>
                  <a:lnTo>
                    <a:pt x="386110" y="16355"/>
                  </a:lnTo>
                  <a:cubicBezTo>
                    <a:pt x="375444" y="5689"/>
                    <a:pt x="361222" y="0"/>
                    <a:pt x="345579" y="0"/>
                  </a:cubicBezTo>
                  <a:lnTo>
                    <a:pt x="137236" y="0"/>
                  </a:lnTo>
                  <a:cubicBezTo>
                    <a:pt x="122304" y="0"/>
                    <a:pt x="107371" y="5689"/>
                    <a:pt x="96705" y="16355"/>
                  </a:cubicBezTo>
                  <a:lnTo>
                    <a:pt x="8533" y="105238"/>
                  </a:lnTo>
                  <a:cubicBezTo>
                    <a:pt x="2844" y="110927"/>
                    <a:pt x="0" y="118037"/>
                    <a:pt x="0" y="125859"/>
                  </a:cubicBezTo>
                  <a:lnTo>
                    <a:pt x="0" y="199099"/>
                  </a:lnTo>
                  <a:cubicBezTo>
                    <a:pt x="0" y="230386"/>
                    <a:pt x="25598" y="255984"/>
                    <a:pt x="56885" y="255984"/>
                  </a:cubicBezTo>
                  <a:lnTo>
                    <a:pt x="63996" y="255984"/>
                  </a:lnTo>
                  <a:cubicBezTo>
                    <a:pt x="63996" y="212609"/>
                    <a:pt x="98838" y="177767"/>
                    <a:pt x="142214" y="177767"/>
                  </a:cubicBezTo>
                  <a:cubicBezTo>
                    <a:pt x="185589" y="177767"/>
                    <a:pt x="220431" y="212609"/>
                    <a:pt x="220431" y="255984"/>
                  </a:cubicBezTo>
                  <a:lnTo>
                    <a:pt x="405309" y="255984"/>
                  </a:lnTo>
                  <a:cubicBezTo>
                    <a:pt x="405309" y="212609"/>
                    <a:pt x="440151" y="177767"/>
                    <a:pt x="483526" y="177767"/>
                  </a:cubicBezTo>
                  <a:cubicBezTo>
                    <a:pt x="526901" y="177767"/>
                    <a:pt x="561744" y="212609"/>
                    <a:pt x="561744" y="255984"/>
                  </a:cubicBezTo>
                  <a:lnTo>
                    <a:pt x="597297" y="255984"/>
                  </a:lnTo>
                  <a:cubicBezTo>
                    <a:pt x="612940" y="255984"/>
                    <a:pt x="625740" y="243185"/>
                    <a:pt x="625740" y="227542"/>
                  </a:cubicBezTo>
                  <a:lnTo>
                    <a:pt x="625740" y="184878"/>
                  </a:lnTo>
                  <a:cubicBezTo>
                    <a:pt x="625740" y="145769"/>
                    <a:pt x="593742" y="113771"/>
                    <a:pt x="554633" y="113771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400"/>
            </a:p>
          </p:txBody>
        </p:sp>
      </p:grp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E90C63E8-A0A7-4E43-A9C5-254E1FF68E09}"/>
              </a:ext>
            </a:extLst>
          </p:cNvPr>
          <p:cNvSpPr/>
          <p:nvPr/>
        </p:nvSpPr>
        <p:spPr>
          <a:xfrm>
            <a:off x="3571920" y="3535326"/>
            <a:ext cx="631411" cy="726897"/>
          </a:xfrm>
          <a:prstGeom prst="roundRect">
            <a:avLst/>
          </a:prstGeom>
          <a:gradFill flip="none" rotWithShape="1">
            <a:gsLst>
              <a:gs pos="0">
                <a:srgbClr val="C59EE2">
                  <a:shade val="30000"/>
                  <a:satMod val="115000"/>
                </a:srgbClr>
              </a:gs>
              <a:gs pos="50000">
                <a:srgbClr val="C59EE2">
                  <a:shade val="67500"/>
                  <a:satMod val="115000"/>
                </a:srgbClr>
              </a:gs>
              <a:gs pos="100000">
                <a:srgbClr val="C59EE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2060"/>
                </a:solidFill>
              </a:rPr>
              <a:t>Eau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AD2B3198-AE53-4538-8F63-B076F9E178C1}"/>
              </a:ext>
            </a:extLst>
          </p:cNvPr>
          <p:cNvSpPr/>
          <p:nvPr/>
        </p:nvSpPr>
        <p:spPr>
          <a:xfrm>
            <a:off x="3570030" y="2745899"/>
            <a:ext cx="631412" cy="72361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rgbClr val="002060"/>
                </a:solidFill>
              </a:rPr>
              <a:t>Air intérieur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6C7727-0128-4811-86C8-7CCE4952897E}"/>
              </a:ext>
            </a:extLst>
          </p:cNvPr>
          <p:cNvSpPr/>
          <p:nvPr/>
        </p:nvSpPr>
        <p:spPr>
          <a:xfrm>
            <a:off x="3541118" y="2704785"/>
            <a:ext cx="700046" cy="7830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B1B7B4A-4A51-4A3E-9737-B93525CB5F31}"/>
              </a:ext>
            </a:extLst>
          </p:cNvPr>
          <p:cNvSpPr/>
          <p:nvPr/>
        </p:nvSpPr>
        <p:spPr>
          <a:xfrm>
            <a:off x="3543760" y="3481952"/>
            <a:ext cx="700046" cy="7830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1EA9A47-AE2C-4639-9AD6-11BA01B4D061}"/>
              </a:ext>
            </a:extLst>
          </p:cNvPr>
          <p:cNvSpPr txBox="1"/>
          <p:nvPr/>
        </p:nvSpPr>
        <p:spPr>
          <a:xfrm>
            <a:off x="2413932" y="5452460"/>
            <a:ext cx="219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C00000"/>
                </a:solidFill>
              </a:rPr>
              <a:t>Informations</a:t>
            </a:r>
          </a:p>
          <a:p>
            <a:pPr marL="259232" indent="-259232">
              <a:buFontTx/>
              <a:buChar char="-"/>
            </a:pPr>
            <a:r>
              <a:rPr lang="fr-FR" sz="1200" dirty="0">
                <a:solidFill>
                  <a:srgbClr val="C00000"/>
                </a:solidFill>
              </a:rPr>
              <a:t>Partielle</a:t>
            </a:r>
          </a:p>
          <a:p>
            <a:pPr marL="259232" indent="-259232">
              <a:buFontTx/>
              <a:buChar char="-"/>
            </a:pPr>
            <a:r>
              <a:rPr lang="fr-FR" sz="1200" dirty="0">
                <a:solidFill>
                  <a:srgbClr val="C00000"/>
                </a:solidFill>
              </a:rPr>
              <a:t>Peu accessible</a:t>
            </a:r>
          </a:p>
          <a:p>
            <a:pPr marL="259232" indent="-259232">
              <a:buFontTx/>
              <a:buChar char="-"/>
            </a:pPr>
            <a:r>
              <a:rPr lang="fr-FR" sz="1200" dirty="0">
                <a:solidFill>
                  <a:srgbClr val="C00000"/>
                </a:solidFill>
              </a:rPr>
              <a:t>Non adaptée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A8C8BBA8-AC91-4AB9-968D-71CE53A810DF}"/>
              </a:ext>
            </a:extLst>
          </p:cNvPr>
          <p:cNvSpPr txBox="1"/>
          <p:nvPr/>
        </p:nvSpPr>
        <p:spPr>
          <a:xfrm>
            <a:off x="3871507" y="5442019"/>
            <a:ext cx="2196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C00000"/>
                </a:solidFill>
              </a:rPr>
              <a:t>Outils disparates</a:t>
            </a:r>
          </a:p>
          <a:p>
            <a:pPr marL="259232" indent="-259232">
              <a:buFontTx/>
              <a:buChar char="-"/>
            </a:pPr>
            <a:r>
              <a:rPr lang="fr-FR" sz="1200" dirty="0" err="1">
                <a:solidFill>
                  <a:srgbClr val="C00000"/>
                </a:solidFill>
              </a:rPr>
              <a:t>Sensor</a:t>
            </a:r>
            <a:endParaRPr lang="fr-FR" sz="1200" dirty="0">
              <a:solidFill>
                <a:srgbClr val="C00000"/>
              </a:solidFill>
            </a:endParaRPr>
          </a:p>
          <a:p>
            <a:pPr marL="259232" indent="-259232">
              <a:buFontTx/>
              <a:buChar char="-"/>
            </a:pPr>
            <a:r>
              <a:rPr lang="fr-FR" sz="1200" dirty="0">
                <a:solidFill>
                  <a:srgbClr val="C00000"/>
                </a:solidFill>
              </a:rPr>
              <a:t>Réseaux</a:t>
            </a:r>
          </a:p>
          <a:p>
            <a:pPr marL="259232" indent="-259232">
              <a:buFontTx/>
              <a:buChar char="-"/>
            </a:pPr>
            <a:r>
              <a:rPr lang="fr-FR" sz="1200" dirty="0">
                <a:solidFill>
                  <a:srgbClr val="C00000"/>
                </a:solidFill>
              </a:rPr>
              <a:t>plateforme IoT</a:t>
            </a:r>
          </a:p>
          <a:p>
            <a:pPr marL="259232" indent="-259232">
              <a:buFontTx/>
              <a:buChar char="-"/>
            </a:pPr>
            <a:r>
              <a:rPr lang="fr-FR" sz="1200" dirty="0">
                <a:solidFill>
                  <a:srgbClr val="C00000"/>
                </a:solidFill>
              </a:rPr>
              <a:t>BDD, SIG</a:t>
            </a:r>
          </a:p>
        </p:txBody>
      </p:sp>
    </p:spTree>
    <p:extLst>
      <p:ext uri="{BB962C8B-B14F-4D97-AF65-F5344CB8AC3E}">
        <p14:creationId xmlns:p14="http://schemas.microsoft.com/office/powerpoint/2010/main" val="50194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9185D6C-A0BF-449A-A971-B61E2AC2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90" y="299576"/>
            <a:ext cx="8456673" cy="688752"/>
          </a:xfrm>
        </p:spPr>
        <p:txBody>
          <a:bodyPr/>
          <a:lstStyle/>
          <a:p>
            <a:r>
              <a:rPr lang="fr-FR" dirty="0"/>
              <a:t>Travaux réalisés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D4D796-DE17-4AE9-AD5C-A3D3A8C9F56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643496" y="1572838"/>
            <a:ext cx="514591" cy="4249807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FC0397-1429-4794-B70B-CD4F065A75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87509" y="158842"/>
            <a:ext cx="538483" cy="321157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E0C01DF-472B-4B7E-94E7-2D9334CA1C14}"/>
              </a:ext>
            </a:extLst>
          </p:cNvPr>
          <p:cNvSpPr txBox="1"/>
          <p:nvPr/>
        </p:nvSpPr>
        <p:spPr>
          <a:xfrm>
            <a:off x="9162716" y="4322229"/>
            <a:ext cx="2363276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97" i="1" dirty="0">
                <a:solidFill>
                  <a:srgbClr val="0070C0"/>
                </a:solidFill>
              </a:rPr>
              <a:t>Standardisation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F001E98-9D7D-4BE3-9BFD-FFEFD6E89A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4201" y="4607135"/>
            <a:ext cx="1396135" cy="825767"/>
          </a:xfrm>
          <a:prstGeom prst="rect">
            <a:avLst/>
          </a:prstGeom>
        </p:spPr>
      </p:pic>
      <p:pic>
        <p:nvPicPr>
          <p:cNvPr id="1026" name="Picture 2" descr="MangoDB">
            <a:extLst>
              <a:ext uri="{FF2B5EF4-FFF2-40B4-BE49-F238E27FC236}">
                <a16:creationId xmlns:a16="http://schemas.microsoft.com/office/drawing/2014/main" id="{76A6BC3F-059E-4D85-80A5-BF5A665C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5681" y="1579013"/>
            <a:ext cx="1431407" cy="63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B8FF0D9C-6230-42A3-BA74-FF3CBA993570}"/>
              </a:ext>
            </a:extLst>
          </p:cNvPr>
          <p:cNvSpPr txBox="1"/>
          <p:nvPr/>
        </p:nvSpPr>
        <p:spPr>
          <a:xfrm>
            <a:off x="2364050" y="1441806"/>
            <a:ext cx="2075086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52" i="1" dirty="0">
                <a:solidFill>
                  <a:srgbClr val="0070C0"/>
                </a:solidFill>
              </a:rPr>
              <a:t>Bases de données IoT</a:t>
            </a:r>
          </a:p>
        </p:txBody>
      </p:sp>
      <p:pic>
        <p:nvPicPr>
          <p:cNvPr id="1032" name="Picture 8" descr="Linear Discriminant Analysis with Scikit Learn">
            <a:extLst>
              <a:ext uri="{FF2B5EF4-FFF2-40B4-BE49-F238E27FC236}">
                <a16:creationId xmlns:a16="http://schemas.microsoft.com/office/drawing/2014/main" id="{922836A6-6DC7-42EA-94C8-CC6AFD1BA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3500" y="5780106"/>
            <a:ext cx="1715376" cy="10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2B9B55E-FB2C-47C0-826C-D793C88A625A}"/>
              </a:ext>
            </a:extLst>
          </p:cNvPr>
          <p:cNvSpPr txBox="1"/>
          <p:nvPr/>
        </p:nvSpPr>
        <p:spPr>
          <a:xfrm>
            <a:off x="681989" y="4348013"/>
            <a:ext cx="2075086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52" i="1" dirty="0">
                <a:solidFill>
                  <a:srgbClr val="0070C0"/>
                </a:solidFill>
              </a:rPr>
              <a:t>Capteurs open-source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DF437B9-2C62-45B5-92E3-980847D52DB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8304" y="3113933"/>
            <a:ext cx="776393" cy="683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3723F0C-76DF-423D-8FA1-F495E5DA6CC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546" y="2747157"/>
            <a:ext cx="607614" cy="535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DFEA128-CE40-4010-9035-473D62DBD0D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8601" y="2639557"/>
            <a:ext cx="713143" cy="628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217599DD-AB01-4358-9EFA-2DDF88EDA26E}"/>
              </a:ext>
            </a:extLst>
          </p:cNvPr>
          <p:cNvGrpSpPr/>
          <p:nvPr/>
        </p:nvGrpSpPr>
        <p:grpSpPr>
          <a:xfrm>
            <a:off x="6306774" y="734775"/>
            <a:ext cx="1145638" cy="609264"/>
            <a:chOff x="5274146" y="1114582"/>
            <a:chExt cx="1048151" cy="63293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ECE28835-BE67-4655-BB1B-715962BEB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4146" y="1114582"/>
              <a:ext cx="1048151" cy="632937"/>
            </a:xfrm>
            <a:prstGeom prst="rect">
              <a:avLst/>
            </a:prstGeom>
          </p:spPr>
        </p:pic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E85381FE-CA31-4B4A-853A-92C0FDDC7EC1}"/>
                </a:ext>
              </a:extLst>
            </p:cNvPr>
            <p:cNvCxnSpPr>
              <a:cxnSpLocks/>
            </p:cNvCxnSpPr>
            <p:nvPr/>
          </p:nvCxnSpPr>
          <p:spPr>
            <a:xfrm>
              <a:off x="5274146" y="1458545"/>
              <a:ext cx="645147" cy="0"/>
            </a:xfrm>
            <a:prstGeom prst="line">
              <a:avLst/>
            </a:prstGeom>
            <a:noFill/>
            <a:ln w="9525" cap="flat" cmpd="sng" algn="ctr">
              <a:solidFill>
                <a:srgbClr val="FFCC33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309117B1-15FB-4CFD-937F-594C7D96EA8D}"/>
                </a:ext>
              </a:extLst>
            </p:cNvPr>
            <p:cNvCxnSpPr>
              <a:cxnSpLocks/>
            </p:cNvCxnSpPr>
            <p:nvPr/>
          </p:nvCxnSpPr>
          <p:spPr>
            <a:xfrm>
              <a:off x="5919293" y="1556739"/>
              <a:ext cx="384792" cy="1238"/>
            </a:xfrm>
            <a:prstGeom prst="line">
              <a:avLst/>
            </a:prstGeom>
            <a:noFill/>
            <a:ln w="9525" cap="flat" cmpd="sng" algn="ctr">
              <a:solidFill>
                <a:srgbClr val="FFCC33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060CD4B4-D542-4A4B-A889-0F2C0259FAA0}"/>
              </a:ext>
            </a:extLst>
          </p:cNvPr>
          <p:cNvSpPr txBox="1"/>
          <p:nvPr/>
        </p:nvSpPr>
        <p:spPr>
          <a:xfrm>
            <a:off x="697276" y="2491342"/>
            <a:ext cx="2075086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52" i="1" dirty="0">
                <a:solidFill>
                  <a:srgbClr val="0070C0"/>
                </a:solidFill>
              </a:rPr>
              <a:t>Réseaux sans fils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ACB932F-6359-4D80-8359-1A532A4DEA01}"/>
              </a:ext>
            </a:extLst>
          </p:cNvPr>
          <p:cNvSpPr txBox="1"/>
          <p:nvPr/>
        </p:nvSpPr>
        <p:spPr>
          <a:xfrm>
            <a:off x="5990088" y="464220"/>
            <a:ext cx="2075086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52" i="1" dirty="0">
                <a:solidFill>
                  <a:srgbClr val="0070C0"/>
                </a:solidFill>
              </a:rPr>
              <a:t>Méthode BLUE</a:t>
            </a:r>
          </a:p>
        </p:txBody>
      </p:sp>
      <p:pic>
        <p:nvPicPr>
          <p:cNvPr id="1030" name="Picture 6" descr="pandas - Python Data Analysis Library">
            <a:extLst>
              <a:ext uri="{FF2B5EF4-FFF2-40B4-BE49-F238E27FC236}">
                <a16:creationId xmlns:a16="http://schemas.microsoft.com/office/drawing/2014/main" id="{AD629140-06E9-4527-93A1-6EB3934B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1230" y="1544875"/>
            <a:ext cx="1053574" cy="65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4E593A47-AF59-4BFD-97B4-52C9617B6B35}"/>
              </a:ext>
            </a:extLst>
          </p:cNvPr>
          <p:cNvSpPr txBox="1"/>
          <p:nvPr/>
        </p:nvSpPr>
        <p:spPr>
          <a:xfrm>
            <a:off x="8397681" y="1281525"/>
            <a:ext cx="2075086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52" i="1" dirty="0">
                <a:solidFill>
                  <a:srgbClr val="0070C0"/>
                </a:solidFill>
              </a:rPr>
              <a:t>Analyse de données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0E5A85E-EFC9-43E1-BC2A-BB961DB1C4B6}"/>
              </a:ext>
            </a:extLst>
          </p:cNvPr>
          <p:cNvSpPr txBox="1"/>
          <p:nvPr/>
        </p:nvSpPr>
        <p:spPr>
          <a:xfrm>
            <a:off x="8992331" y="2577673"/>
            <a:ext cx="2265242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52" i="1" dirty="0">
                <a:solidFill>
                  <a:srgbClr val="0070C0"/>
                </a:solidFill>
              </a:rPr>
              <a:t>Représentation graphique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35E4676B-5FBF-476E-8A57-AF3C1FC631A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1884" y="3302796"/>
            <a:ext cx="927053" cy="81644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6F173B74-8BD1-4141-9B37-0C838D40F38F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485" y="2867607"/>
            <a:ext cx="762028" cy="667911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FE1C64F-966D-4AE2-9228-0BA4940EB6D4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0056" y="2972330"/>
            <a:ext cx="854758" cy="54199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1E0FC6E6-C372-4629-9391-986EFD91D598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9601" y="4783925"/>
            <a:ext cx="1154526" cy="3873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832F622C-A9E8-401E-9D22-8AB129DEE42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696" y="6047003"/>
            <a:ext cx="690588" cy="608191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A10D1B6-CB02-4C6B-894E-750F313C494C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2422" y="6113691"/>
            <a:ext cx="564866" cy="509409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85AD5F1D-653A-4C97-AC06-54935031EFF3}"/>
              </a:ext>
            </a:extLst>
          </p:cNvPr>
          <p:cNvSpPr txBox="1"/>
          <p:nvPr/>
        </p:nvSpPr>
        <p:spPr>
          <a:xfrm>
            <a:off x="7062234" y="5835335"/>
            <a:ext cx="2265242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52" i="1" dirty="0">
                <a:solidFill>
                  <a:srgbClr val="0070C0"/>
                </a:solidFill>
              </a:rPr>
              <a:t>BIM -SIG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FA805E6-40F9-42F0-BD60-9B24C8B86C6D}"/>
              </a:ext>
            </a:extLst>
          </p:cNvPr>
          <p:cNvSpPr txBox="1"/>
          <p:nvPr/>
        </p:nvSpPr>
        <p:spPr>
          <a:xfrm>
            <a:off x="2863495" y="5812415"/>
            <a:ext cx="2075086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52" i="1" dirty="0">
                <a:solidFill>
                  <a:srgbClr val="0070C0"/>
                </a:solidFill>
              </a:rPr>
              <a:t>Machine </a:t>
            </a:r>
            <a:r>
              <a:rPr lang="fr-FR" sz="1452" i="1" dirty="0" err="1">
                <a:solidFill>
                  <a:srgbClr val="0070C0"/>
                </a:solidFill>
              </a:rPr>
              <a:t>learning</a:t>
            </a:r>
            <a:endParaRPr lang="fr-FR" sz="1452" i="1" dirty="0">
              <a:solidFill>
                <a:srgbClr val="0070C0"/>
              </a:solidFill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39E09EF-6FE0-41B6-B9C8-D3E3333E8EE2}"/>
              </a:ext>
            </a:extLst>
          </p:cNvPr>
          <p:cNvSpPr/>
          <p:nvPr/>
        </p:nvSpPr>
        <p:spPr>
          <a:xfrm>
            <a:off x="3322583" y="1661153"/>
            <a:ext cx="5097673" cy="4412386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1000">
                <a:schemeClr val="accent1">
                  <a:lumMod val="40000"/>
                  <a:lumOff val="60000"/>
                </a:schemeClr>
              </a:gs>
              <a:gs pos="100000">
                <a:srgbClr val="F3F6FB"/>
              </a:gs>
              <a:gs pos="68000">
                <a:srgbClr val="E5EBF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14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F8D9CF5-2D2E-4FBE-BB93-0F4A5070FE47}"/>
              </a:ext>
            </a:extLst>
          </p:cNvPr>
          <p:cNvSpPr/>
          <p:nvPr/>
        </p:nvSpPr>
        <p:spPr>
          <a:xfrm>
            <a:off x="5118565" y="1482313"/>
            <a:ext cx="1631871" cy="64635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14" dirty="0"/>
              <a:t>Assimilation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88E4427-791D-4B77-914D-698F834FA318}"/>
              </a:ext>
            </a:extLst>
          </p:cNvPr>
          <p:cNvSpPr/>
          <p:nvPr/>
        </p:nvSpPr>
        <p:spPr>
          <a:xfrm>
            <a:off x="2583230" y="4220612"/>
            <a:ext cx="1631871" cy="64635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14" dirty="0"/>
              <a:t>Acquisition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550FBD7F-129B-49B7-85DD-956A795354C0}"/>
              </a:ext>
            </a:extLst>
          </p:cNvPr>
          <p:cNvSpPr/>
          <p:nvPr/>
        </p:nvSpPr>
        <p:spPr>
          <a:xfrm>
            <a:off x="2386090" y="3186587"/>
            <a:ext cx="1886756" cy="64635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14" dirty="0"/>
              <a:t>Communication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EA449BA-F6F2-4FD7-AA21-4AC2EA41F9C7}"/>
              </a:ext>
            </a:extLst>
          </p:cNvPr>
          <p:cNvSpPr/>
          <p:nvPr/>
        </p:nvSpPr>
        <p:spPr>
          <a:xfrm>
            <a:off x="2982532" y="2159692"/>
            <a:ext cx="1886756" cy="64635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14" dirty="0"/>
              <a:t>Stockage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AF0BCB3E-43DC-410D-AA1B-9DFDE642F9DD}"/>
              </a:ext>
            </a:extLst>
          </p:cNvPr>
          <p:cNvSpPr/>
          <p:nvPr/>
        </p:nvSpPr>
        <p:spPr>
          <a:xfrm>
            <a:off x="6999716" y="2115077"/>
            <a:ext cx="1631871" cy="64635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14" dirty="0"/>
              <a:t>Analyse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7DC5A2D4-2F3E-415C-B0AD-394FC56AC20C}"/>
              </a:ext>
            </a:extLst>
          </p:cNvPr>
          <p:cNvSpPr/>
          <p:nvPr/>
        </p:nvSpPr>
        <p:spPr>
          <a:xfrm>
            <a:off x="7483762" y="3104742"/>
            <a:ext cx="1872987" cy="64635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14" dirty="0"/>
              <a:t>Représentation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CC0370AF-FEB7-4E6F-8137-9CF15CBA0157}"/>
              </a:ext>
            </a:extLst>
          </p:cNvPr>
          <p:cNvSpPr/>
          <p:nvPr/>
        </p:nvSpPr>
        <p:spPr>
          <a:xfrm>
            <a:off x="7270735" y="4202784"/>
            <a:ext cx="1872987" cy="64635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14" dirty="0"/>
              <a:t>Structuration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E63B405-FC71-415C-928B-7F8D19FE50E1}"/>
              </a:ext>
            </a:extLst>
          </p:cNvPr>
          <p:cNvSpPr/>
          <p:nvPr/>
        </p:nvSpPr>
        <p:spPr>
          <a:xfrm>
            <a:off x="3603592" y="5214192"/>
            <a:ext cx="1872987" cy="64635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14" dirty="0" err="1"/>
              <a:t>Prediction</a:t>
            </a:r>
            <a:endParaRPr lang="fr-FR" sz="1814" dirty="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F060ADC6-078A-491F-B786-723DF316F959}"/>
              </a:ext>
            </a:extLst>
          </p:cNvPr>
          <p:cNvSpPr/>
          <p:nvPr/>
        </p:nvSpPr>
        <p:spPr>
          <a:xfrm>
            <a:off x="6193670" y="5188169"/>
            <a:ext cx="1872987" cy="646355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14" dirty="0"/>
              <a:t>Intégration</a:t>
            </a: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6EC3CC95-53F8-4957-A1AF-5530B8072AF6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590" y="4651688"/>
            <a:ext cx="731702" cy="695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923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FA2897E-4783-4A58-A30A-1F204E27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978" y="96928"/>
            <a:ext cx="2903631" cy="245642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7BF7A89A-3D1E-4ADE-945F-4D4262AB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92" y="-131231"/>
            <a:ext cx="9687959" cy="1666210"/>
          </a:xfrm>
        </p:spPr>
        <p:txBody>
          <a:bodyPr>
            <a:normAutofit/>
          </a:bodyPr>
          <a:lstStyle/>
          <a:p>
            <a:r>
              <a:rPr lang="fr-FR" dirty="0"/>
              <a:t>Résultats obtenus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CE87184-E1C8-45B5-9886-A2884298A6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5639" y="688158"/>
            <a:ext cx="10231648" cy="6033234"/>
          </a:xfrm>
        </p:spPr>
        <p:txBody>
          <a:bodyPr>
            <a:normAutofit fontScale="62500" lnSpcReduction="20000"/>
          </a:bodyPr>
          <a:lstStyle/>
          <a:p>
            <a:r>
              <a:rPr lang="fr-FR" sz="2737" dirty="0"/>
              <a:t>Standard</a:t>
            </a:r>
          </a:p>
          <a:p>
            <a:pPr lvl="1"/>
            <a:r>
              <a:rPr lang="fr-FR" sz="2053" dirty="0"/>
              <a:t>Construction d’un standard des données environnementales intégrant les standards existants</a:t>
            </a:r>
          </a:p>
          <a:p>
            <a:pPr lvl="1"/>
            <a:r>
              <a:rPr lang="fr-FR" sz="2053" dirty="0"/>
              <a:t>Nouveau standard Bluetooth Air adopté par Bluetooth SIG </a:t>
            </a:r>
          </a:p>
          <a:p>
            <a:pPr marL="457200" lvl="1" indent="0">
              <a:buNone/>
            </a:pPr>
            <a:r>
              <a:rPr lang="fr-FR" sz="2053" dirty="0"/>
              <a:t>      (intégration des polluants dans l’ESS « environnemental </a:t>
            </a:r>
            <a:r>
              <a:rPr lang="fr-FR" sz="2053" dirty="0" err="1"/>
              <a:t>sensing</a:t>
            </a:r>
            <a:r>
              <a:rPr lang="fr-FR" sz="2053" dirty="0"/>
              <a:t> service »)</a:t>
            </a:r>
          </a:p>
          <a:p>
            <a:r>
              <a:rPr lang="fr-FR" sz="2737" dirty="0"/>
              <a:t>Capteurs</a:t>
            </a:r>
          </a:p>
          <a:p>
            <a:pPr lvl="1"/>
            <a:r>
              <a:rPr lang="fr-FR" sz="2053" dirty="0"/>
              <a:t>Mise en place de capteurs open-source indépendants du protocole de communication </a:t>
            </a:r>
          </a:p>
          <a:p>
            <a:pPr marL="457200" lvl="1" indent="0">
              <a:buNone/>
            </a:pPr>
            <a:r>
              <a:rPr lang="fr-FR" sz="2053" dirty="0"/>
              <a:t>       (LoRa, BLE, </a:t>
            </a:r>
            <a:r>
              <a:rPr lang="fr-FR" sz="2053" dirty="0" err="1"/>
              <a:t>WiFi</a:t>
            </a:r>
            <a:r>
              <a:rPr lang="fr-FR" sz="2053" dirty="0"/>
              <a:t>)</a:t>
            </a:r>
          </a:p>
          <a:p>
            <a:pPr lvl="1"/>
            <a:r>
              <a:rPr lang="fr-FR" sz="2053" dirty="0"/>
              <a:t>Mise en place de méthodes de compression de données pour les réseaux bas-débit</a:t>
            </a:r>
          </a:p>
          <a:p>
            <a:r>
              <a:rPr lang="fr-FR" sz="2737" dirty="0"/>
              <a:t>Assimilation</a:t>
            </a:r>
          </a:p>
          <a:p>
            <a:pPr lvl="1"/>
            <a:r>
              <a:rPr lang="fr-FR" sz="2053" dirty="0"/>
              <a:t>Démonstrateur mis en œuvre sur un périmètre local (département)</a:t>
            </a:r>
          </a:p>
          <a:p>
            <a:r>
              <a:rPr lang="fr-FR" sz="2737" dirty="0"/>
              <a:t>Représentation 2D-3D</a:t>
            </a:r>
          </a:p>
          <a:p>
            <a:pPr lvl="1"/>
            <a:r>
              <a:rPr lang="fr-FR" sz="2053" dirty="0"/>
              <a:t>Utilisation des plateformes open-source (ex. </a:t>
            </a:r>
            <a:r>
              <a:rPr lang="fr-FR" sz="2053" dirty="0" err="1"/>
              <a:t>Openstreetmap</a:t>
            </a:r>
            <a:r>
              <a:rPr lang="fr-FR" sz="2053" dirty="0"/>
              <a:t>), Test des représentations par Voxel</a:t>
            </a:r>
          </a:p>
          <a:p>
            <a:r>
              <a:rPr lang="fr-FR" sz="2737" dirty="0"/>
              <a:t>Intégration outils SIG / BIM-CIM</a:t>
            </a:r>
          </a:p>
          <a:p>
            <a:pPr lvl="1"/>
            <a:r>
              <a:rPr lang="fr-FR" sz="2053" dirty="0"/>
              <a:t>Collaboration avec ESRI (SIG) et Autodesk (BIM) pour l’intégration des données air (contrat de partenariat start-up)</a:t>
            </a:r>
          </a:p>
          <a:p>
            <a:r>
              <a:rPr lang="fr-FR" sz="2737" dirty="0"/>
              <a:t>Analyse de données</a:t>
            </a:r>
          </a:p>
          <a:p>
            <a:pPr lvl="1"/>
            <a:r>
              <a:rPr lang="fr-FR" sz="2053" dirty="0"/>
              <a:t>Traitement global des mesures horaires de concentration de polluant des Bouches du </a:t>
            </a:r>
            <a:r>
              <a:rPr lang="fr-FR" sz="2053" dirty="0" err="1"/>
              <a:t>Rhone</a:t>
            </a:r>
            <a:endParaRPr lang="fr-FR" sz="2053" dirty="0"/>
          </a:p>
          <a:p>
            <a:pPr lvl="1"/>
            <a:r>
              <a:rPr lang="fr-FR" sz="2053" dirty="0"/>
              <a:t>Utilisation des techniques d’analyse de gros volumes de données (logiciel libre Pandas) pour traiter les données </a:t>
            </a:r>
            <a:r>
              <a:rPr lang="fr-FR" sz="2053" dirty="0" err="1"/>
              <a:t>openData</a:t>
            </a:r>
            <a:endParaRPr lang="fr-FR" sz="2053" dirty="0"/>
          </a:p>
          <a:p>
            <a:r>
              <a:rPr lang="fr-FR" sz="2737" dirty="0"/>
              <a:t>Apprentissage (Machine </a:t>
            </a:r>
            <a:r>
              <a:rPr lang="fr-FR" sz="2737" dirty="0" err="1"/>
              <a:t>learning</a:t>
            </a:r>
            <a:r>
              <a:rPr lang="fr-FR" sz="2737" dirty="0"/>
              <a:t>)</a:t>
            </a:r>
          </a:p>
          <a:p>
            <a:pPr lvl="1"/>
            <a:r>
              <a:rPr lang="fr-FR" sz="2053" dirty="0"/>
              <a:t>Mise en œuvre de prédicteurs des mesures de qualité de l’air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50692A-7D99-4A02-A68D-03F32AF2F2A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997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23A7093-E76B-4D29-A59E-5FB6626955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904" y="2504783"/>
            <a:ext cx="9703265" cy="45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0035" dirty="0"/>
              <a:t>	Détail des travaux réalisés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CD9F17-EC3F-48F2-AA4E-5EB02661C7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D65C0-7073-46CE-9C42-F218DFDC870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F645CD-FD01-4959-AC3F-F6A91E9FCB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792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B398C80-7981-4B6F-AF9A-8C1EA11B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0" y="184001"/>
            <a:ext cx="8911687" cy="1280890"/>
          </a:xfrm>
        </p:spPr>
        <p:txBody>
          <a:bodyPr/>
          <a:lstStyle/>
          <a:p>
            <a:r>
              <a:rPr lang="fr-FR" dirty="0"/>
              <a:t>Travaux : Capteurs open-source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C2B16D5-39E6-4F7A-8DE3-CF494C352D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900" y="1464892"/>
            <a:ext cx="7013775" cy="5027904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737"/>
              </a:spcAft>
            </a:pPr>
            <a:r>
              <a:rPr lang="fr-FR" sz="2737" dirty="0"/>
              <a:t>Intégrer sur un objet unique les fonctions d’acquisition, de traitement et de communication</a:t>
            </a:r>
          </a:p>
          <a:p>
            <a:pPr>
              <a:spcAft>
                <a:spcPts val="2737"/>
              </a:spcAft>
            </a:pPr>
            <a:r>
              <a:rPr lang="fr-FR" sz="2737" dirty="0"/>
              <a:t>Générer des données exploitables (données brutes, filtrées, niveau de qualité)</a:t>
            </a:r>
          </a:p>
          <a:p>
            <a:pPr>
              <a:spcAft>
                <a:spcPts val="2737"/>
              </a:spcAft>
            </a:pPr>
            <a:r>
              <a:rPr lang="fr-FR" sz="2737" dirty="0"/>
              <a:t>Gérer tout type de mode de fonctionnement d’un capteur autonome</a:t>
            </a:r>
          </a:p>
          <a:p>
            <a:pPr>
              <a:spcAft>
                <a:spcPts val="2737"/>
              </a:spcAft>
            </a:pPr>
            <a:r>
              <a:rPr lang="fr-FR" sz="2737" dirty="0"/>
              <a:t>Partager les fonctions réalisées sur les plateformes open-source (librairies Arduino, </a:t>
            </a:r>
            <a:r>
              <a:rPr lang="fr-FR" sz="2737" dirty="0" err="1"/>
              <a:t>wikipedia</a:t>
            </a:r>
            <a:r>
              <a:rPr lang="fr-FR" sz="2737" dirty="0"/>
              <a:t>, </a:t>
            </a:r>
            <a:r>
              <a:rPr lang="fr-FR" sz="2737" dirty="0" err="1"/>
              <a:t>github</a:t>
            </a:r>
            <a:r>
              <a:rPr lang="fr-FR" sz="2737" dirty="0"/>
              <a:t>)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104412-C2D9-4665-A8ED-D0623957B5A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43AF49-0047-4FE3-90C9-58D8929CDC9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AE3DB5-F6D4-42E2-A6E2-926E9399DB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11730" y="5724270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43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B4005F0-9F98-422D-9ACD-61A0CCB6A2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748" y="3588170"/>
            <a:ext cx="2685396" cy="17890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A28D916-6317-48EE-A3A9-0DADCBAEC8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731" y="2096202"/>
            <a:ext cx="2994326" cy="14015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FD9204E-4900-42B1-B0F8-D4E5B1ECF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731" y="5467640"/>
            <a:ext cx="2499372" cy="64680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D3E4E63-6BA1-4D7B-A76D-F4840AE4D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309" y="6114442"/>
            <a:ext cx="2790657" cy="407320"/>
          </a:xfrm>
          <a:prstGeom prst="rect">
            <a:avLst/>
          </a:prstGeom>
        </p:spPr>
      </p:pic>
      <p:pic>
        <p:nvPicPr>
          <p:cNvPr id="1026" name="Picture 2" descr="Tutoriel - Initiation à la programmation arduino - Introduction">
            <a:extLst>
              <a:ext uri="{FF2B5EF4-FFF2-40B4-BE49-F238E27FC236}">
                <a16:creationId xmlns:a16="http://schemas.microsoft.com/office/drawing/2014/main" id="{14CC41A9-71AA-42C2-8707-021031DDE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14077" y="5468978"/>
            <a:ext cx="1055167" cy="105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8342DD1-FB1F-4EFF-A202-3DE3458C274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731" y="31976"/>
            <a:ext cx="2943235" cy="174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73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59DEEDA-ABCC-44BC-A8CC-B4543DCB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79" y="466740"/>
            <a:ext cx="8456673" cy="974784"/>
          </a:xfrm>
        </p:spPr>
        <p:txBody>
          <a:bodyPr/>
          <a:lstStyle/>
          <a:p>
            <a:r>
              <a:rPr lang="fr-FR" dirty="0"/>
              <a:t>Travaux : Assimilation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E7BA295-87F5-4EF5-BF10-4D922E0E9D1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900" y="1441524"/>
            <a:ext cx="6758082" cy="5469556"/>
          </a:xfrm>
        </p:spPr>
        <p:txBody>
          <a:bodyPr>
            <a:normAutofit/>
          </a:bodyPr>
          <a:lstStyle/>
          <a:p>
            <a:r>
              <a:rPr lang="fr-FR" sz="2800" b="0" dirty="0"/>
              <a:t>Réconcilier des données d’origines différentes (sources, modélisation, mesures)</a:t>
            </a:r>
          </a:p>
          <a:p>
            <a:r>
              <a:rPr lang="fr-FR" sz="2800" b="0" dirty="0"/>
              <a:t>Utiliser les méthodologies de la météo (</a:t>
            </a:r>
            <a:r>
              <a:rPr lang="en-US" sz="2800" b="0" dirty="0" err="1"/>
              <a:t>analyse</a:t>
            </a:r>
            <a:r>
              <a:rPr lang="en-US" sz="2800" b="0" dirty="0"/>
              <a:t> BLUE : Best Linear Unbiased Estimator) </a:t>
            </a:r>
            <a:endParaRPr lang="fr-FR" sz="2800" b="0" dirty="0"/>
          </a:p>
          <a:p>
            <a:r>
              <a:rPr lang="fr-FR" sz="2800" b="0" dirty="0"/>
              <a:t>Produire des répartitions spatiales optimum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9CC852-8E7D-4572-948D-5FCCC2C8530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A5960-1625-4E33-B3D6-E645221278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4A6927-EBF1-4CA8-8BE3-8F32F9492D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44</a:t>
            </a:fld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9D42F59-A2D2-476D-ACA2-1327561D83A8}"/>
              </a:ext>
            </a:extLst>
          </p:cNvPr>
          <p:cNvGrpSpPr/>
          <p:nvPr/>
        </p:nvGrpSpPr>
        <p:grpSpPr>
          <a:xfrm>
            <a:off x="7633424" y="136612"/>
            <a:ext cx="4524661" cy="6584778"/>
            <a:chOff x="7371250" y="-913451"/>
            <a:chExt cx="6031140" cy="9290366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22616C2-EA0F-468C-A904-71EF0991D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3937" y="5134022"/>
              <a:ext cx="4338573" cy="3242893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F47FCA8-7A67-451A-926D-DAFB837CF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49282" y="2209859"/>
              <a:ext cx="5653108" cy="2994381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03EDE2D-67D0-4B05-A0AF-FE26661CC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71250" y="-913451"/>
              <a:ext cx="5971508" cy="2807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150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D243CCE-9E74-4E43-AACF-B15842B9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5" y="290369"/>
            <a:ext cx="8911687" cy="1280890"/>
          </a:xfrm>
        </p:spPr>
        <p:txBody>
          <a:bodyPr/>
          <a:lstStyle/>
          <a:p>
            <a:r>
              <a:rPr lang="fr-FR" dirty="0"/>
              <a:t>Travaux : Analyse de données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254A710-17EB-416D-8313-49EBC4720F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900" y="1441524"/>
            <a:ext cx="6014570" cy="5469556"/>
          </a:xfrm>
        </p:spPr>
        <p:txBody>
          <a:bodyPr>
            <a:normAutofit/>
          </a:bodyPr>
          <a:lstStyle/>
          <a:p>
            <a:r>
              <a:rPr lang="fr-FR" sz="2800" dirty="0"/>
              <a:t>Constitution d’une base de données complète (ex données horaires mesurées sur 10 ans)</a:t>
            </a:r>
          </a:p>
          <a:p>
            <a:r>
              <a:rPr lang="fr-FR" sz="2800" dirty="0"/>
              <a:t>Utilisation d’outils d’analyse de données appropriés (ex. Pandas)</a:t>
            </a:r>
          </a:p>
          <a:p>
            <a:r>
              <a:rPr lang="fr-FR" sz="2800" dirty="0"/>
              <a:t>Construction et partage de données de haut niveau (blog)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FFFDDA-8A06-418C-AB29-FDB5718E9FA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6B4DA1-4DC6-4789-A007-04CD0D523D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9FE6A7-0251-471C-BDC4-21BAAEDC34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45</a:t>
            </a:fld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76C3FB1-D9DA-4531-BD62-4E065912BA95}"/>
              </a:ext>
            </a:extLst>
          </p:cNvPr>
          <p:cNvGrpSpPr/>
          <p:nvPr/>
        </p:nvGrpSpPr>
        <p:grpSpPr>
          <a:xfrm>
            <a:off x="7182815" y="290369"/>
            <a:ext cx="4884514" cy="5876214"/>
            <a:chOff x="7384530" y="679584"/>
            <a:chExt cx="5881226" cy="784628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083F2BD-9AD0-43AB-ADF9-40C3EDD8A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65704" y="679584"/>
              <a:ext cx="5239906" cy="4318482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3269507-06BC-4686-B2E5-C284C32EE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84530" y="4891653"/>
              <a:ext cx="5402252" cy="1975492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A2C31BE-6687-4ABD-88BB-B0C954BAE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66100" y="6851025"/>
              <a:ext cx="3699656" cy="1674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3745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C6B2BB2-7738-418B-BBC6-62D72A38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64" y="-581537"/>
            <a:ext cx="8456673" cy="1666210"/>
          </a:xfrm>
        </p:spPr>
        <p:txBody>
          <a:bodyPr/>
          <a:lstStyle/>
          <a:p>
            <a:r>
              <a:rPr lang="fr-FR" dirty="0"/>
              <a:t>Travaux : Prédiction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9D39B1D-80E1-4AC9-8018-F9BCA2EF1D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899" y="1441526"/>
            <a:ext cx="5240953" cy="5671324"/>
          </a:xfrm>
        </p:spPr>
        <p:txBody>
          <a:bodyPr>
            <a:normAutofit/>
          </a:bodyPr>
          <a:lstStyle/>
          <a:p>
            <a:r>
              <a:rPr lang="fr-FR" sz="2800" dirty="0"/>
              <a:t>Mise en place d’algorithmes de Machine Learning pour prévisions h+1 à h+5</a:t>
            </a:r>
          </a:p>
          <a:p>
            <a:r>
              <a:rPr lang="fr-FR" sz="2800" dirty="0"/>
              <a:t>Utilisation de prédicteurs adaptatifs en concurrence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31167B-95F3-4CB1-81CA-1F59B324ECA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D8701F-BB07-414C-AB34-E28E8572563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EA7021-87FC-4533-B0CF-12037C5F50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46</a:t>
            </a:fld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BAA067D-1BB4-48C5-A8F1-4813758AE595}"/>
              </a:ext>
            </a:extLst>
          </p:cNvPr>
          <p:cNvGrpSpPr/>
          <p:nvPr/>
        </p:nvGrpSpPr>
        <p:grpSpPr>
          <a:xfrm>
            <a:off x="7060672" y="29716"/>
            <a:ext cx="5011829" cy="6721299"/>
            <a:chOff x="6752544" y="-926083"/>
            <a:chExt cx="6719887" cy="948196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908F237-8765-41FC-A72B-3360EB1B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56559" y="3826986"/>
              <a:ext cx="5378494" cy="472889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23B5157-6324-44E9-8122-441911E3D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2544" y="-926083"/>
              <a:ext cx="6719887" cy="4681208"/>
            </a:xfrm>
            <a:prstGeom prst="rect">
              <a:avLst/>
            </a:prstGeom>
          </p:spPr>
        </p:pic>
      </p:grpSp>
      <p:sp>
        <p:nvSpPr>
          <p:cNvPr id="11" name="Titre 5">
            <a:extLst>
              <a:ext uri="{FF2B5EF4-FFF2-40B4-BE49-F238E27FC236}">
                <a16:creationId xmlns:a16="http://schemas.microsoft.com/office/drawing/2014/main" id="{7D0F57EC-D7DB-4AAB-A8AE-B0184CBBCE5F}"/>
              </a:ext>
            </a:extLst>
          </p:cNvPr>
          <p:cNvSpPr txBox="1">
            <a:spLocks/>
          </p:cNvSpPr>
          <p:nvPr/>
        </p:nvSpPr>
        <p:spPr>
          <a:xfrm>
            <a:off x="578779" y="466740"/>
            <a:ext cx="8456673" cy="974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Travaux : Machine </a:t>
            </a:r>
            <a:r>
              <a:rPr lang="fr-FR" dirty="0" err="1"/>
              <a:t>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164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86F370D-24B1-4D3C-9C4C-650A2954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19" y="28575"/>
            <a:ext cx="5451676" cy="68580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4A8669A-6705-419C-AB13-E94B7DA1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95" y="0"/>
            <a:ext cx="5378160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B7C07DF-79E3-447F-87CD-6BDB1497B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45" y="228600"/>
            <a:ext cx="6448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0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5649D-F5E3-4A81-8CA3-DA05677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650D3-EFB3-43BE-B107-BC8C9DA18F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1" y="1825668"/>
            <a:ext cx="10515600" cy="4351223"/>
          </a:xfrm>
        </p:spPr>
        <p:txBody>
          <a:bodyPr/>
          <a:lstStyle/>
          <a:p>
            <a:pPr lvl="0"/>
            <a:r>
              <a:rPr lang="fr-FR" u="sng" dirty="0">
                <a:hlinkClick r:id="rId2"/>
              </a:rPr>
              <a:t>Intégration des données air dans le profil Bluetooth « environnemental </a:t>
            </a:r>
            <a:r>
              <a:rPr lang="fr-FR" u="sng" dirty="0" err="1">
                <a:hlinkClick r:id="rId2"/>
              </a:rPr>
              <a:t>sensing</a:t>
            </a:r>
            <a:r>
              <a:rPr lang="fr-FR" u="sng" dirty="0">
                <a:hlinkClick r:id="rId2"/>
              </a:rPr>
              <a:t> »</a:t>
            </a:r>
            <a:endParaRPr lang="fr-FR" dirty="0"/>
          </a:p>
          <a:p>
            <a:pPr lvl="0"/>
            <a:r>
              <a:rPr lang="fr-FR" u="sng" dirty="0">
                <a:hlinkClick r:id="rId3"/>
              </a:rPr>
              <a:t>Blog sur l’analyse des données de mesures</a:t>
            </a:r>
            <a:endParaRPr lang="fr-FR" dirty="0"/>
          </a:p>
          <a:p>
            <a:pPr lvl="0"/>
            <a:r>
              <a:rPr lang="fr-FR" u="sng" dirty="0">
                <a:hlinkClick r:id="rId4"/>
              </a:rPr>
              <a:t>Exemple assimilation</a:t>
            </a:r>
            <a:endParaRPr lang="fr-FR" dirty="0"/>
          </a:p>
          <a:p>
            <a:pPr lvl="0"/>
            <a:r>
              <a:rPr lang="fr-FR" u="sng" dirty="0">
                <a:hlinkClick r:id="rId5"/>
              </a:rPr>
              <a:t>Exemple prédiction</a:t>
            </a:r>
            <a:endParaRPr lang="fr-FR" dirty="0"/>
          </a:p>
          <a:p>
            <a:pPr lvl="0"/>
            <a:r>
              <a:rPr lang="fr-FR" u="sng" dirty="0">
                <a:hlinkClick r:id="rId6"/>
              </a:rPr>
              <a:t>Page animée sur </a:t>
            </a:r>
            <a:r>
              <a:rPr lang="fr-FR" u="sng" dirty="0" err="1">
                <a:hlinkClick r:id="rId6"/>
              </a:rPr>
              <a:t>wikipedia</a:t>
            </a:r>
            <a:r>
              <a:rPr lang="fr-FR" u="sng" dirty="0">
                <a:hlinkClick r:id="rId6"/>
              </a:rPr>
              <a:t> (Compression de courbe)</a:t>
            </a:r>
            <a:endParaRPr lang="fr-FR" dirty="0"/>
          </a:p>
          <a:p>
            <a:pPr lvl="0"/>
            <a:r>
              <a:rPr lang="fr-FR" u="sng" dirty="0">
                <a:hlinkClick r:id="rId7"/>
              </a:rPr>
              <a:t>Capteur open-source</a:t>
            </a:r>
            <a:endParaRPr lang="fr-FR" dirty="0"/>
          </a:p>
          <a:p>
            <a:pPr lvl="0"/>
            <a:r>
              <a:rPr lang="fr-FR" u="sng" dirty="0">
                <a:hlinkClick r:id="rId8"/>
              </a:rPr>
              <a:t>Module </a:t>
            </a:r>
            <a:r>
              <a:rPr lang="fr-FR" u="sng" dirty="0" err="1">
                <a:hlinkClick r:id="rId8"/>
              </a:rPr>
              <a:t>arduino</a:t>
            </a:r>
            <a:r>
              <a:rPr lang="fr-FR" u="sng" dirty="0">
                <a:hlinkClick r:id="rId8"/>
              </a:rPr>
              <a:t> de mesure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25DB6-8653-4648-B6CF-1F79A9E2431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14CE04-3BCF-40CF-985A-378A2173CD0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E4CA7-9F11-433B-9D4F-6BBFA6F910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44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 : coins arrondis 227">
            <a:extLst>
              <a:ext uri="{FF2B5EF4-FFF2-40B4-BE49-F238E27FC236}">
                <a16:creationId xmlns:a16="http://schemas.microsoft.com/office/drawing/2014/main" id="{FA8B62D3-0BBC-4819-A406-A2A0A3E93CEC}"/>
              </a:ext>
            </a:extLst>
          </p:cNvPr>
          <p:cNvSpPr/>
          <p:nvPr/>
        </p:nvSpPr>
        <p:spPr>
          <a:xfrm>
            <a:off x="9715833" y="871411"/>
            <a:ext cx="1653249" cy="1494655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/>
          </a:p>
        </p:txBody>
      </p:sp>
      <p:sp>
        <p:nvSpPr>
          <p:cNvPr id="226" name="Rectangle : coins arrondis 225">
            <a:extLst>
              <a:ext uri="{FF2B5EF4-FFF2-40B4-BE49-F238E27FC236}">
                <a16:creationId xmlns:a16="http://schemas.microsoft.com/office/drawing/2014/main" id="{3AE4AA91-4D88-44F7-8013-33A171C4CC91}"/>
              </a:ext>
            </a:extLst>
          </p:cNvPr>
          <p:cNvSpPr/>
          <p:nvPr/>
        </p:nvSpPr>
        <p:spPr>
          <a:xfrm>
            <a:off x="7176845" y="852037"/>
            <a:ext cx="2306587" cy="1494655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/>
          </a:p>
        </p:txBody>
      </p:sp>
      <p:sp>
        <p:nvSpPr>
          <p:cNvPr id="234" name="Rectangle : coins arrondis 233">
            <a:extLst>
              <a:ext uri="{FF2B5EF4-FFF2-40B4-BE49-F238E27FC236}">
                <a16:creationId xmlns:a16="http://schemas.microsoft.com/office/drawing/2014/main" id="{98A4F3EB-7C85-4A89-8976-BBD3AED3D6A5}"/>
              </a:ext>
            </a:extLst>
          </p:cNvPr>
          <p:cNvSpPr/>
          <p:nvPr/>
        </p:nvSpPr>
        <p:spPr>
          <a:xfrm>
            <a:off x="7211692" y="4160171"/>
            <a:ext cx="2306587" cy="1006386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/>
          </a:p>
        </p:txBody>
      </p:sp>
      <p:sp>
        <p:nvSpPr>
          <p:cNvPr id="230" name="Rectangle : coins arrondis 229">
            <a:extLst>
              <a:ext uri="{FF2B5EF4-FFF2-40B4-BE49-F238E27FC236}">
                <a16:creationId xmlns:a16="http://schemas.microsoft.com/office/drawing/2014/main" id="{46577326-BD14-46B3-9A00-AAC0DBD8A6C0}"/>
              </a:ext>
            </a:extLst>
          </p:cNvPr>
          <p:cNvSpPr/>
          <p:nvPr/>
        </p:nvSpPr>
        <p:spPr>
          <a:xfrm>
            <a:off x="7189101" y="2516886"/>
            <a:ext cx="2306587" cy="1494655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 dirty="0"/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CA17309F-7971-4969-ADA6-3CAE8A32B842}"/>
              </a:ext>
            </a:extLst>
          </p:cNvPr>
          <p:cNvSpPr/>
          <p:nvPr/>
        </p:nvSpPr>
        <p:spPr>
          <a:xfrm>
            <a:off x="9706737" y="2500482"/>
            <a:ext cx="2306587" cy="1494655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 dirty="0"/>
          </a:p>
        </p:txBody>
      </p:sp>
      <p:pic>
        <p:nvPicPr>
          <p:cNvPr id="183" name="Graphique 182" descr="Enveloppe">
            <a:extLst>
              <a:ext uri="{FF2B5EF4-FFF2-40B4-BE49-F238E27FC236}">
                <a16:creationId xmlns:a16="http://schemas.microsoft.com/office/drawing/2014/main" id="{FA6B7D1B-10B5-4FDF-8B10-0A0167E068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6180" y="3314620"/>
            <a:ext cx="479486" cy="446519"/>
          </a:xfrm>
          <a:prstGeom prst="rect">
            <a:avLst/>
          </a:prstGeom>
        </p:spPr>
      </p:pic>
      <p:pic>
        <p:nvPicPr>
          <p:cNvPr id="184" name="Image 183">
            <a:extLst>
              <a:ext uri="{FF2B5EF4-FFF2-40B4-BE49-F238E27FC236}">
                <a16:creationId xmlns:a16="http://schemas.microsoft.com/office/drawing/2014/main" id="{2ECCF37B-758A-43DC-80DC-7A319E92898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1944" y="3396061"/>
            <a:ext cx="364149" cy="305126"/>
          </a:xfrm>
          <a:prstGeom prst="rect">
            <a:avLst/>
          </a:prstGeom>
        </p:spPr>
      </p:pic>
      <p:pic>
        <p:nvPicPr>
          <p:cNvPr id="185" name="Image 184">
            <a:extLst>
              <a:ext uri="{FF2B5EF4-FFF2-40B4-BE49-F238E27FC236}">
                <a16:creationId xmlns:a16="http://schemas.microsoft.com/office/drawing/2014/main" id="{406FFF98-7EAC-4460-8035-B49EBCB07F1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3379" y="1683945"/>
            <a:ext cx="369746" cy="344324"/>
          </a:xfrm>
          <a:prstGeom prst="rect">
            <a:avLst/>
          </a:prstGeom>
        </p:spPr>
      </p:pic>
      <p:sp>
        <p:nvSpPr>
          <p:cNvPr id="186" name="Rectangle : coins arrondis 185">
            <a:extLst>
              <a:ext uri="{FF2B5EF4-FFF2-40B4-BE49-F238E27FC236}">
                <a16:creationId xmlns:a16="http://schemas.microsoft.com/office/drawing/2014/main" id="{BA497043-6172-4E49-B56D-70A4BD56765C}"/>
              </a:ext>
            </a:extLst>
          </p:cNvPr>
          <p:cNvSpPr/>
          <p:nvPr/>
        </p:nvSpPr>
        <p:spPr>
          <a:xfrm>
            <a:off x="8480894" y="1279499"/>
            <a:ext cx="722713" cy="88976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187" name="Rectangle : coins arrondis 186">
            <a:extLst>
              <a:ext uri="{FF2B5EF4-FFF2-40B4-BE49-F238E27FC236}">
                <a16:creationId xmlns:a16="http://schemas.microsoft.com/office/drawing/2014/main" id="{BA0D800C-06D6-470E-A2EB-D85FB978B2EF}"/>
              </a:ext>
            </a:extLst>
          </p:cNvPr>
          <p:cNvSpPr/>
          <p:nvPr/>
        </p:nvSpPr>
        <p:spPr>
          <a:xfrm>
            <a:off x="8549013" y="4401246"/>
            <a:ext cx="877148" cy="59078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 dirty="0"/>
          </a:p>
        </p:txBody>
      </p:sp>
      <p:sp>
        <p:nvSpPr>
          <p:cNvPr id="188" name="Rectangle : coins arrondis 187">
            <a:extLst>
              <a:ext uri="{FF2B5EF4-FFF2-40B4-BE49-F238E27FC236}">
                <a16:creationId xmlns:a16="http://schemas.microsoft.com/office/drawing/2014/main" id="{69EAB157-376B-4180-9402-EC7ADC014031}"/>
              </a:ext>
            </a:extLst>
          </p:cNvPr>
          <p:cNvSpPr/>
          <p:nvPr/>
        </p:nvSpPr>
        <p:spPr>
          <a:xfrm>
            <a:off x="8493087" y="2928264"/>
            <a:ext cx="889684" cy="889091"/>
          </a:xfrm>
          <a:prstGeom prst="roundRect">
            <a:avLst/>
          </a:prstGeom>
          <a:solidFill>
            <a:srgbClr val="4472C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 dirty="0"/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08609726-5C2E-41A3-9EAF-DA20973733D3}"/>
              </a:ext>
            </a:extLst>
          </p:cNvPr>
          <p:cNvSpPr/>
          <p:nvPr/>
        </p:nvSpPr>
        <p:spPr>
          <a:xfrm>
            <a:off x="7472453" y="2928706"/>
            <a:ext cx="877147" cy="889091"/>
          </a:xfrm>
          <a:prstGeom prst="roundRect">
            <a:avLst/>
          </a:prstGeom>
          <a:solidFill>
            <a:srgbClr val="4472C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pic>
        <p:nvPicPr>
          <p:cNvPr id="190" name="Image 189">
            <a:extLst>
              <a:ext uri="{FF2B5EF4-FFF2-40B4-BE49-F238E27FC236}">
                <a16:creationId xmlns:a16="http://schemas.microsoft.com/office/drawing/2014/main" id="{1DFCCDC6-F456-41CD-9FF8-C896939F7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7544" y="3271850"/>
            <a:ext cx="716138" cy="447656"/>
          </a:xfrm>
          <a:prstGeom prst="rect">
            <a:avLst/>
          </a:prstGeom>
        </p:spPr>
      </p:pic>
      <p:sp>
        <p:nvSpPr>
          <p:cNvPr id="191" name="ZoneTexte 190">
            <a:extLst>
              <a:ext uri="{FF2B5EF4-FFF2-40B4-BE49-F238E27FC236}">
                <a16:creationId xmlns:a16="http://schemas.microsoft.com/office/drawing/2014/main" id="{3D4B9A6E-39A8-45FA-933C-158360E17953}"/>
              </a:ext>
            </a:extLst>
          </p:cNvPr>
          <p:cNvSpPr txBox="1"/>
          <p:nvPr/>
        </p:nvSpPr>
        <p:spPr>
          <a:xfrm>
            <a:off x="7599745" y="3402533"/>
            <a:ext cx="729579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No-SQL</a:t>
            </a:r>
          </a:p>
        </p:txBody>
      </p:sp>
      <p:pic>
        <p:nvPicPr>
          <p:cNvPr id="192" name="Image 191">
            <a:extLst>
              <a:ext uri="{FF2B5EF4-FFF2-40B4-BE49-F238E27FC236}">
                <a16:creationId xmlns:a16="http://schemas.microsoft.com/office/drawing/2014/main" id="{0035AF71-9307-4784-9824-5C8142AE1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4924" y="3293561"/>
            <a:ext cx="588750" cy="425945"/>
          </a:xfrm>
          <a:prstGeom prst="rect">
            <a:avLst/>
          </a:prstGeom>
        </p:spPr>
      </p:pic>
      <p:sp>
        <p:nvSpPr>
          <p:cNvPr id="193" name="ZoneTexte 192">
            <a:extLst>
              <a:ext uri="{FF2B5EF4-FFF2-40B4-BE49-F238E27FC236}">
                <a16:creationId xmlns:a16="http://schemas.microsoft.com/office/drawing/2014/main" id="{C670BA47-8A87-40FB-BBD4-A0BCEB25C69F}"/>
              </a:ext>
            </a:extLst>
          </p:cNvPr>
          <p:cNvSpPr txBox="1"/>
          <p:nvPr/>
        </p:nvSpPr>
        <p:spPr>
          <a:xfrm>
            <a:off x="7436560" y="2994330"/>
            <a:ext cx="9669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Stockage</a:t>
            </a:r>
          </a:p>
          <a:p>
            <a:r>
              <a:rPr lang="fr-FR" sz="800" dirty="0"/>
              <a:t>Données brutes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A5079F36-AD87-4C5D-9C3B-A5CDB69EA067}"/>
              </a:ext>
            </a:extLst>
          </p:cNvPr>
          <p:cNvSpPr txBox="1"/>
          <p:nvPr/>
        </p:nvSpPr>
        <p:spPr>
          <a:xfrm>
            <a:off x="8415837" y="2979602"/>
            <a:ext cx="1084309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Usage</a:t>
            </a:r>
          </a:p>
          <a:p>
            <a:r>
              <a:rPr lang="fr-FR" sz="800" dirty="0"/>
              <a:t>Données alignées</a:t>
            </a:r>
            <a:endParaRPr lang="fr-FR" sz="1050" dirty="0"/>
          </a:p>
        </p:txBody>
      </p:sp>
      <p:pic>
        <p:nvPicPr>
          <p:cNvPr id="195" name="Image 194">
            <a:extLst>
              <a:ext uri="{FF2B5EF4-FFF2-40B4-BE49-F238E27FC236}">
                <a16:creationId xmlns:a16="http://schemas.microsoft.com/office/drawing/2014/main" id="{6F1A392C-9DC7-489E-936D-5B8026F9D3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8700" y="4545037"/>
            <a:ext cx="713069" cy="280872"/>
          </a:xfrm>
          <a:prstGeom prst="rect">
            <a:avLst/>
          </a:prstGeom>
        </p:spPr>
      </p:pic>
      <p:pic>
        <p:nvPicPr>
          <p:cNvPr id="196" name="Image 195">
            <a:extLst>
              <a:ext uri="{FF2B5EF4-FFF2-40B4-BE49-F238E27FC236}">
                <a16:creationId xmlns:a16="http://schemas.microsoft.com/office/drawing/2014/main" id="{BFFB2D93-8458-436F-95F5-C86B281F17A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8121" y="1655151"/>
            <a:ext cx="389051" cy="398020"/>
          </a:xfrm>
          <a:prstGeom prst="rect">
            <a:avLst/>
          </a:prstGeom>
        </p:spPr>
      </p:pic>
      <p:pic>
        <p:nvPicPr>
          <p:cNvPr id="197" name="Graphique 196" descr="Antenne relais téléphonique">
            <a:extLst>
              <a:ext uri="{FF2B5EF4-FFF2-40B4-BE49-F238E27FC236}">
                <a16:creationId xmlns:a16="http://schemas.microsoft.com/office/drawing/2014/main" id="{0D3F6933-CB05-451D-A3D3-24655509359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05241" y="1652815"/>
            <a:ext cx="342995" cy="312908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83AF884-4FE0-4876-88CF-2CC53B819E6E}"/>
              </a:ext>
            </a:extLst>
          </p:cNvPr>
          <p:cNvSpPr/>
          <p:nvPr/>
        </p:nvSpPr>
        <p:spPr>
          <a:xfrm>
            <a:off x="8696218" y="1148096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199" name="Rectangle : coins arrondis 198">
            <a:extLst>
              <a:ext uri="{FF2B5EF4-FFF2-40B4-BE49-F238E27FC236}">
                <a16:creationId xmlns:a16="http://schemas.microsoft.com/office/drawing/2014/main" id="{17C3DA0B-1255-4685-A2EC-833AC95D562F}"/>
              </a:ext>
            </a:extLst>
          </p:cNvPr>
          <p:cNvSpPr/>
          <p:nvPr/>
        </p:nvSpPr>
        <p:spPr>
          <a:xfrm>
            <a:off x="10396405" y="1176733"/>
            <a:ext cx="774401" cy="89077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E2C13B5-FA40-4B26-9780-DDE5ED58E1B9}"/>
              </a:ext>
            </a:extLst>
          </p:cNvPr>
          <p:cNvSpPr/>
          <p:nvPr/>
        </p:nvSpPr>
        <p:spPr>
          <a:xfrm>
            <a:off x="10638062" y="1050037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7B987D3E-F502-4107-99A7-F6D652EB4A97}"/>
              </a:ext>
            </a:extLst>
          </p:cNvPr>
          <p:cNvSpPr txBox="1"/>
          <p:nvPr/>
        </p:nvSpPr>
        <p:spPr>
          <a:xfrm>
            <a:off x="8683252" y="3433034"/>
            <a:ext cx="519032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SQL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80C6EF0-7F8F-4ED4-A015-1D203DF7AF67}"/>
              </a:ext>
            </a:extLst>
          </p:cNvPr>
          <p:cNvSpPr/>
          <p:nvPr/>
        </p:nvSpPr>
        <p:spPr>
          <a:xfrm>
            <a:off x="10631566" y="2064079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5D75A660-9FB8-4E08-829C-9027DE304B4A}"/>
              </a:ext>
            </a:extLst>
          </p:cNvPr>
          <p:cNvSpPr txBox="1"/>
          <p:nvPr/>
        </p:nvSpPr>
        <p:spPr>
          <a:xfrm>
            <a:off x="10381568" y="1245199"/>
            <a:ext cx="877147" cy="511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7" dirty="0"/>
              <a:t>BLE LoRa Sigfox</a:t>
            </a:r>
          </a:p>
          <a:p>
            <a:r>
              <a:rPr lang="fr-FR" sz="907" dirty="0"/>
              <a:t>TCP/IP</a:t>
            </a:r>
            <a:endParaRPr lang="fr-FR" sz="953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E778708-D92B-4C75-A7E4-C7F3AB27C21A}"/>
              </a:ext>
            </a:extLst>
          </p:cNvPr>
          <p:cNvSpPr/>
          <p:nvPr/>
        </p:nvSpPr>
        <p:spPr>
          <a:xfrm>
            <a:off x="7734070" y="2799883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BC67277-06DE-4DE2-B120-32CB1E93D429}"/>
              </a:ext>
            </a:extLst>
          </p:cNvPr>
          <p:cNvSpPr/>
          <p:nvPr/>
        </p:nvSpPr>
        <p:spPr>
          <a:xfrm>
            <a:off x="8788375" y="2799883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3EFBA4E3-453D-419F-A3D9-662315576EBE}"/>
              </a:ext>
            </a:extLst>
          </p:cNvPr>
          <p:cNvSpPr txBox="1"/>
          <p:nvPr/>
        </p:nvSpPr>
        <p:spPr>
          <a:xfrm>
            <a:off x="8522656" y="1323798"/>
            <a:ext cx="877147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89" dirty="0" err="1"/>
              <a:t>Sensor</a:t>
            </a:r>
            <a:endParaRPr lang="fr-FR" sz="1089" dirty="0"/>
          </a:p>
          <a:p>
            <a:endParaRPr lang="fr-FR" sz="816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98FF34-4B09-439B-9E34-D2B793ADDFF6}"/>
              </a:ext>
            </a:extLst>
          </p:cNvPr>
          <p:cNvSpPr/>
          <p:nvPr/>
        </p:nvSpPr>
        <p:spPr>
          <a:xfrm>
            <a:off x="7735846" y="3813925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73E0848-13BE-4C86-AD4D-9E5DD0AADF13}"/>
              </a:ext>
            </a:extLst>
          </p:cNvPr>
          <p:cNvSpPr/>
          <p:nvPr/>
        </p:nvSpPr>
        <p:spPr>
          <a:xfrm>
            <a:off x="8791788" y="3813925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8D3AEBD-4BB7-4759-87E3-30ABAAED6C84}"/>
              </a:ext>
            </a:extLst>
          </p:cNvPr>
          <p:cNvSpPr/>
          <p:nvPr/>
        </p:nvSpPr>
        <p:spPr>
          <a:xfrm>
            <a:off x="8814462" y="4988604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11" name="Rectangle : coins arrondis 210">
            <a:extLst>
              <a:ext uri="{FF2B5EF4-FFF2-40B4-BE49-F238E27FC236}">
                <a16:creationId xmlns:a16="http://schemas.microsoft.com/office/drawing/2014/main" id="{D597B527-5A75-4E96-908C-8B4A129943E1}"/>
              </a:ext>
            </a:extLst>
          </p:cNvPr>
          <p:cNvSpPr/>
          <p:nvPr/>
        </p:nvSpPr>
        <p:spPr>
          <a:xfrm>
            <a:off x="7517851" y="4392350"/>
            <a:ext cx="877148" cy="59078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 dirty="0"/>
          </a:p>
        </p:txBody>
      </p:sp>
      <p:pic>
        <p:nvPicPr>
          <p:cNvPr id="212" name="Image 211">
            <a:extLst>
              <a:ext uri="{FF2B5EF4-FFF2-40B4-BE49-F238E27FC236}">
                <a16:creationId xmlns:a16="http://schemas.microsoft.com/office/drawing/2014/main" id="{EE186339-B979-4AD4-AC32-738D10E1ACF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6005" y="4568179"/>
            <a:ext cx="519759" cy="292272"/>
          </a:xfrm>
          <a:prstGeom prst="rect">
            <a:avLst/>
          </a:prstGeom>
        </p:spPr>
      </p:pic>
      <p:sp>
        <p:nvSpPr>
          <p:cNvPr id="214" name="Rectangle 213">
            <a:extLst>
              <a:ext uri="{FF2B5EF4-FFF2-40B4-BE49-F238E27FC236}">
                <a16:creationId xmlns:a16="http://schemas.microsoft.com/office/drawing/2014/main" id="{1E0C214B-E6F4-4F87-B928-0EA3BCD79BE1}"/>
              </a:ext>
            </a:extLst>
          </p:cNvPr>
          <p:cNvSpPr/>
          <p:nvPr/>
        </p:nvSpPr>
        <p:spPr>
          <a:xfrm>
            <a:off x="7783300" y="4979708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15" name="Rectangle : coins arrondis 214">
            <a:extLst>
              <a:ext uri="{FF2B5EF4-FFF2-40B4-BE49-F238E27FC236}">
                <a16:creationId xmlns:a16="http://schemas.microsoft.com/office/drawing/2014/main" id="{633F71E9-68B0-4D9A-8649-A7F31C16FECF}"/>
              </a:ext>
            </a:extLst>
          </p:cNvPr>
          <p:cNvSpPr/>
          <p:nvPr/>
        </p:nvSpPr>
        <p:spPr>
          <a:xfrm>
            <a:off x="7490053" y="1272371"/>
            <a:ext cx="722713" cy="88976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680ABD5-563E-43FF-A141-1E8FF5FE3138}"/>
              </a:ext>
            </a:extLst>
          </p:cNvPr>
          <p:cNvSpPr/>
          <p:nvPr/>
        </p:nvSpPr>
        <p:spPr>
          <a:xfrm>
            <a:off x="7705376" y="1140968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CDAF7D2A-B80C-4368-9D17-4275C465E66B}"/>
              </a:ext>
            </a:extLst>
          </p:cNvPr>
          <p:cNvSpPr txBox="1"/>
          <p:nvPr/>
        </p:nvSpPr>
        <p:spPr>
          <a:xfrm>
            <a:off x="7446353" y="1316669"/>
            <a:ext cx="877147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89" dirty="0"/>
              <a:t>Open data</a:t>
            </a:r>
          </a:p>
          <a:p>
            <a:endParaRPr lang="fr-FR" sz="816" dirty="0"/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7BC20E4C-0188-4D48-BD20-31C7B4BA65C1}"/>
              </a:ext>
            </a:extLst>
          </p:cNvPr>
          <p:cNvSpPr/>
          <p:nvPr/>
        </p:nvSpPr>
        <p:spPr>
          <a:xfrm>
            <a:off x="10944648" y="2940323"/>
            <a:ext cx="877147" cy="889091"/>
          </a:xfrm>
          <a:prstGeom prst="roundRect">
            <a:avLst/>
          </a:prstGeom>
          <a:solidFill>
            <a:srgbClr val="00B05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8FCFE88C-E8B2-48A6-BA69-D13B895E7A4F}"/>
              </a:ext>
            </a:extLst>
          </p:cNvPr>
          <p:cNvSpPr txBox="1"/>
          <p:nvPr/>
        </p:nvSpPr>
        <p:spPr>
          <a:xfrm>
            <a:off x="10901251" y="3005948"/>
            <a:ext cx="983836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Publication</a:t>
            </a:r>
          </a:p>
          <a:p>
            <a:r>
              <a:rPr lang="fr-FR" sz="800" dirty="0"/>
              <a:t>Topic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E3E3082-D0B0-45D2-8121-62E78CDFB6FD}"/>
              </a:ext>
            </a:extLst>
          </p:cNvPr>
          <p:cNvSpPr/>
          <p:nvPr/>
        </p:nvSpPr>
        <p:spPr>
          <a:xfrm>
            <a:off x="11206265" y="2811501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8E434C4-9CE1-4F3D-9D07-0ABFDB73D1D2}"/>
              </a:ext>
            </a:extLst>
          </p:cNvPr>
          <p:cNvSpPr/>
          <p:nvPr/>
        </p:nvSpPr>
        <p:spPr>
          <a:xfrm>
            <a:off x="11208042" y="3825542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22" name="Rectangle : coins arrondis 221">
            <a:extLst>
              <a:ext uri="{FF2B5EF4-FFF2-40B4-BE49-F238E27FC236}">
                <a16:creationId xmlns:a16="http://schemas.microsoft.com/office/drawing/2014/main" id="{A8D6DEB7-994E-4483-B85D-21E4291C5B90}"/>
              </a:ext>
            </a:extLst>
          </p:cNvPr>
          <p:cNvSpPr/>
          <p:nvPr/>
        </p:nvSpPr>
        <p:spPr>
          <a:xfrm>
            <a:off x="9937846" y="2930503"/>
            <a:ext cx="877147" cy="889091"/>
          </a:xfrm>
          <a:prstGeom prst="roundRect">
            <a:avLst/>
          </a:prstGeom>
          <a:solidFill>
            <a:srgbClr val="00B05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 dirty="0"/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A6AD1084-957F-40C9-AFC7-7B58AC4516B7}"/>
              </a:ext>
            </a:extLst>
          </p:cNvPr>
          <p:cNvSpPr txBox="1"/>
          <p:nvPr/>
        </p:nvSpPr>
        <p:spPr>
          <a:xfrm>
            <a:off x="9937846" y="2996127"/>
            <a:ext cx="9310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Messagerie</a:t>
            </a:r>
          </a:p>
          <a:p>
            <a:r>
              <a:rPr lang="fr-FR" sz="700" dirty="0"/>
              <a:t>Fichier, </a:t>
            </a:r>
            <a:r>
              <a:rPr lang="fr-FR" sz="700" dirty="0" err="1"/>
              <a:t>json</a:t>
            </a:r>
            <a:endParaRPr lang="fr-FR" sz="700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BD7356F-3C08-4151-99DC-B8CFD24B23D6}"/>
              </a:ext>
            </a:extLst>
          </p:cNvPr>
          <p:cNvSpPr/>
          <p:nvPr/>
        </p:nvSpPr>
        <p:spPr>
          <a:xfrm>
            <a:off x="10199463" y="2801680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86F9D7C-0B94-4BE3-A391-756035E2974F}"/>
              </a:ext>
            </a:extLst>
          </p:cNvPr>
          <p:cNvSpPr/>
          <p:nvPr/>
        </p:nvSpPr>
        <p:spPr>
          <a:xfrm>
            <a:off x="10201240" y="3815722"/>
            <a:ext cx="342995" cy="12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89"/>
          </a:p>
        </p:txBody>
      </p:sp>
      <p:sp>
        <p:nvSpPr>
          <p:cNvPr id="227" name="ZoneTexte 226">
            <a:extLst>
              <a:ext uri="{FF2B5EF4-FFF2-40B4-BE49-F238E27FC236}">
                <a16:creationId xmlns:a16="http://schemas.microsoft.com/office/drawing/2014/main" id="{0D1CE25F-888B-4558-846B-0925FD378E84}"/>
              </a:ext>
            </a:extLst>
          </p:cNvPr>
          <p:cNvSpPr txBox="1"/>
          <p:nvPr/>
        </p:nvSpPr>
        <p:spPr>
          <a:xfrm>
            <a:off x="7271201" y="883344"/>
            <a:ext cx="1591952" cy="2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89" b="1" i="1" dirty="0"/>
              <a:t>Acquisition</a:t>
            </a:r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130B9A30-A30C-485A-8141-3F745F80B9F6}"/>
              </a:ext>
            </a:extLst>
          </p:cNvPr>
          <p:cNvSpPr txBox="1"/>
          <p:nvPr/>
        </p:nvSpPr>
        <p:spPr>
          <a:xfrm>
            <a:off x="9776102" y="887348"/>
            <a:ext cx="1141034" cy="2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89" b="1" i="1" dirty="0"/>
              <a:t>Réseau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72498C8-03CA-4770-B230-1F39171F6F89}"/>
              </a:ext>
            </a:extLst>
          </p:cNvPr>
          <p:cNvSpPr txBox="1"/>
          <p:nvPr/>
        </p:nvSpPr>
        <p:spPr>
          <a:xfrm>
            <a:off x="7283457" y="2548193"/>
            <a:ext cx="1591952" cy="2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89" b="1" i="1" dirty="0"/>
              <a:t>Stockage</a:t>
            </a:r>
          </a:p>
        </p:txBody>
      </p:sp>
      <p:sp>
        <p:nvSpPr>
          <p:cNvPr id="233" name="ZoneTexte 232">
            <a:extLst>
              <a:ext uri="{FF2B5EF4-FFF2-40B4-BE49-F238E27FC236}">
                <a16:creationId xmlns:a16="http://schemas.microsoft.com/office/drawing/2014/main" id="{DF51B71D-CC0D-43A5-A53E-15C00621243A}"/>
              </a:ext>
            </a:extLst>
          </p:cNvPr>
          <p:cNvSpPr txBox="1"/>
          <p:nvPr/>
        </p:nvSpPr>
        <p:spPr>
          <a:xfrm>
            <a:off x="9801092" y="2531789"/>
            <a:ext cx="1591952" cy="2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89" b="1" i="1" dirty="0"/>
              <a:t>Partage</a:t>
            </a:r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31C35489-C73B-437D-85CF-3FB1484FC563}"/>
              </a:ext>
            </a:extLst>
          </p:cNvPr>
          <p:cNvSpPr txBox="1"/>
          <p:nvPr/>
        </p:nvSpPr>
        <p:spPr>
          <a:xfrm>
            <a:off x="7306048" y="4191478"/>
            <a:ext cx="1591952" cy="2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89" b="1" i="1" dirty="0"/>
              <a:t>Traitement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910" y="3774"/>
            <a:ext cx="9794599" cy="787007"/>
          </a:xfrm>
        </p:spPr>
        <p:txBody>
          <a:bodyPr>
            <a:normAutofit/>
          </a:bodyPr>
          <a:lstStyle/>
          <a:p>
            <a:r>
              <a:rPr lang="fr-FR" dirty="0"/>
              <a:t>Connecteurs et Standards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B1147-2BBA-4AA6-BB26-E43FAAB0D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87509" y="-386304"/>
            <a:ext cx="538483" cy="321157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61" name="Image 160">
            <a:extLst>
              <a:ext uri="{FF2B5EF4-FFF2-40B4-BE49-F238E27FC236}">
                <a16:creationId xmlns:a16="http://schemas.microsoft.com/office/drawing/2014/main" id="{667F9189-F49F-4475-832C-24CF7DA71F0C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9355" y="1215520"/>
            <a:ext cx="865067" cy="308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id="{D87121DB-FAE7-4F5A-B404-82506C2B778C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5020" y="1674919"/>
            <a:ext cx="548251" cy="5548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5" name="Image 164">
            <a:extLst>
              <a:ext uri="{FF2B5EF4-FFF2-40B4-BE49-F238E27FC236}">
                <a16:creationId xmlns:a16="http://schemas.microsoft.com/office/drawing/2014/main" id="{E2C9DC8B-F986-4A6A-88FA-DABF744EB02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423" y="1234903"/>
            <a:ext cx="680035" cy="637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2" name="Image 171">
            <a:extLst>
              <a:ext uri="{FF2B5EF4-FFF2-40B4-BE49-F238E27FC236}">
                <a16:creationId xmlns:a16="http://schemas.microsoft.com/office/drawing/2014/main" id="{79A11E2A-8860-45DF-A7CB-9F0C0FBB39D7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751" y="1260493"/>
            <a:ext cx="766030" cy="637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5" name="Image 174">
            <a:extLst>
              <a:ext uri="{FF2B5EF4-FFF2-40B4-BE49-F238E27FC236}">
                <a16:creationId xmlns:a16="http://schemas.microsoft.com/office/drawing/2014/main" id="{3199D1F8-851D-4082-868E-58856009DE5C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5362" y="2671434"/>
            <a:ext cx="669951" cy="1060895"/>
          </a:xfrm>
          <a:prstGeom prst="rect">
            <a:avLst/>
          </a:prstGeom>
        </p:spPr>
      </p:pic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E06558B4-42FF-4E8E-9D6F-04119D37AC12}"/>
              </a:ext>
            </a:extLst>
          </p:cNvPr>
          <p:cNvGrpSpPr/>
          <p:nvPr/>
        </p:nvGrpSpPr>
        <p:grpSpPr>
          <a:xfrm>
            <a:off x="4688593" y="2926474"/>
            <a:ext cx="822929" cy="132503"/>
            <a:chOff x="8463904" y="3017366"/>
            <a:chExt cx="721296" cy="100869"/>
          </a:xfrm>
        </p:grpSpPr>
        <p:grpSp>
          <p:nvGrpSpPr>
            <p:cNvPr id="307" name="Groupe 306">
              <a:extLst>
                <a:ext uri="{FF2B5EF4-FFF2-40B4-BE49-F238E27FC236}">
                  <a16:creationId xmlns:a16="http://schemas.microsoft.com/office/drawing/2014/main" id="{5A422113-703F-4487-AA48-D19D587A7ADB}"/>
                </a:ext>
              </a:extLst>
            </p:cNvPr>
            <p:cNvGrpSpPr/>
            <p:nvPr/>
          </p:nvGrpSpPr>
          <p:grpSpPr>
            <a:xfrm>
              <a:off x="8463904" y="3017366"/>
              <a:ext cx="719999" cy="25200"/>
              <a:chOff x="8351520" y="3017388"/>
              <a:chExt cx="1280160" cy="45719"/>
            </a:xfrm>
          </p:grpSpPr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F188D3F5-1767-4DB2-B824-0F0A2E000F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51520" y="3040247"/>
                <a:ext cx="1280160" cy="20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3" name="Ellipse 322">
                <a:extLst>
                  <a:ext uri="{FF2B5EF4-FFF2-40B4-BE49-F238E27FC236}">
                    <a16:creationId xmlns:a16="http://schemas.microsoft.com/office/drawing/2014/main" id="{E79CDA15-B38C-4EDA-9BA7-4F53AE04620D}"/>
                  </a:ext>
                </a:extLst>
              </p:cNvPr>
              <p:cNvSpPr/>
              <p:nvPr/>
            </p:nvSpPr>
            <p:spPr>
              <a:xfrm>
                <a:off x="8505826" y="30173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70"/>
              </a:p>
            </p:txBody>
          </p:sp>
          <p:sp>
            <p:nvSpPr>
              <p:cNvPr id="324" name="Ellipse 323">
                <a:extLst>
                  <a:ext uri="{FF2B5EF4-FFF2-40B4-BE49-F238E27FC236}">
                    <a16:creationId xmlns:a16="http://schemas.microsoft.com/office/drawing/2014/main" id="{B57F8BDA-8674-4E2C-AF50-E710D12A737D}"/>
                  </a:ext>
                </a:extLst>
              </p:cNvPr>
              <p:cNvSpPr/>
              <p:nvPr/>
            </p:nvSpPr>
            <p:spPr>
              <a:xfrm>
                <a:off x="8697896" y="30173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70"/>
              </a:p>
            </p:txBody>
          </p: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5A841437-F8AF-4A46-A50E-C84CEC92E0FE}"/>
                  </a:ext>
                </a:extLst>
              </p:cNvPr>
              <p:cNvSpPr/>
              <p:nvPr/>
            </p:nvSpPr>
            <p:spPr>
              <a:xfrm>
                <a:off x="8889966" y="30173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70"/>
              </a:p>
            </p:txBody>
          </p:sp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E26C5013-37E7-4F95-974F-A13EFDACBCBE}"/>
                  </a:ext>
                </a:extLst>
              </p:cNvPr>
              <p:cNvSpPr/>
              <p:nvPr/>
            </p:nvSpPr>
            <p:spPr>
              <a:xfrm>
                <a:off x="9082036" y="30173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70"/>
              </a:p>
            </p:txBody>
          </p:sp>
          <p:sp>
            <p:nvSpPr>
              <p:cNvPr id="327" name="Ellipse 326">
                <a:extLst>
                  <a:ext uri="{FF2B5EF4-FFF2-40B4-BE49-F238E27FC236}">
                    <a16:creationId xmlns:a16="http://schemas.microsoft.com/office/drawing/2014/main" id="{F0D3EC55-125E-462B-972D-1763ADC6A3C1}"/>
                  </a:ext>
                </a:extLst>
              </p:cNvPr>
              <p:cNvSpPr/>
              <p:nvPr/>
            </p:nvSpPr>
            <p:spPr>
              <a:xfrm>
                <a:off x="9274106" y="30173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70"/>
              </a:p>
            </p:txBody>
          </p:sp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AB606844-1903-448C-8BD4-8A5296F5E0F8}"/>
                  </a:ext>
                </a:extLst>
              </p:cNvPr>
              <p:cNvSpPr/>
              <p:nvPr/>
            </p:nvSpPr>
            <p:spPr>
              <a:xfrm>
                <a:off x="9466175" y="30173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70"/>
              </a:p>
            </p:txBody>
          </p:sp>
        </p:grpSp>
        <p:cxnSp>
          <p:nvCxnSpPr>
            <p:cNvPr id="308" name="Connecteur droit 307">
              <a:extLst>
                <a:ext uri="{FF2B5EF4-FFF2-40B4-BE49-F238E27FC236}">
                  <a16:creationId xmlns:a16="http://schemas.microsoft.com/office/drawing/2014/main" id="{D126C0BB-2778-4CC0-A3EE-7ABAEBCC9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199" y="3067766"/>
              <a:ext cx="719999" cy="1123"/>
            </a:xfrm>
            <a:prstGeom prst="line">
              <a:avLst/>
            </a:prstGeom>
            <a:solidFill>
              <a:srgbClr val="2F27DA"/>
            </a:solidFill>
            <a:ln>
              <a:solidFill>
                <a:srgbClr val="2F27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D0AED69E-E79B-4248-91B5-EEB0A17658A5}"/>
                </a:ext>
              </a:extLst>
            </p:cNvPr>
            <p:cNvSpPr/>
            <p:nvPr/>
          </p:nvSpPr>
          <p:spPr>
            <a:xfrm>
              <a:off x="8551984" y="3055166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3F4EA7CC-2275-4659-AB76-715A935F04BA}"/>
                </a:ext>
              </a:extLst>
            </p:cNvPr>
            <p:cNvSpPr/>
            <p:nvPr/>
          </p:nvSpPr>
          <p:spPr>
            <a:xfrm>
              <a:off x="8660011" y="3055166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C2AD5BF8-25EF-4A8C-9D9B-F52D622222C5}"/>
                </a:ext>
              </a:extLst>
            </p:cNvPr>
            <p:cNvSpPr/>
            <p:nvPr/>
          </p:nvSpPr>
          <p:spPr>
            <a:xfrm>
              <a:off x="8768036" y="3055166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id="{BE62D058-2CFA-43F8-AB6E-5CECF4E18357}"/>
                </a:ext>
              </a:extLst>
            </p:cNvPr>
            <p:cNvSpPr/>
            <p:nvPr/>
          </p:nvSpPr>
          <p:spPr>
            <a:xfrm>
              <a:off x="8876062" y="3055152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AA4AE253-3739-4079-BAB5-44C9942B1506}"/>
                </a:ext>
              </a:extLst>
            </p:cNvPr>
            <p:cNvSpPr/>
            <p:nvPr/>
          </p:nvSpPr>
          <p:spPr>
            <a:xfrm>
              <a:off x="8984088" y="3055160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743098D7-1F3E-4787-A1CE-825B30D6E6DE}"/>
                </a:ext>
              </a:extLst>
            </p:cNvPr>
            <p:cNvSpPr/>
            <p:nvPr/>
          </p:nvSpPr>
          <p:spPr>
            <a:xfrm>
              <a:off x="9092113" y="3055174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cxnSp>
          <p:nvCxnSpPr>
            <p:cNvPr id="315" name="Connecteur droit 314">
              <a:extLst>
                <a:ext uri="{FF2B5EF4-FFF2-40B4-BE49-F238E27FC236}">
                  <a16:creationId xmlns:a16="http://schemas.microsoft.com/office/drawing/2014/main" id="{3D9C884D-629A-477D-820A-7E00C5C75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01" y="3105620"/>
              <a:ext cx="719999" cy="1123"/>
            </a:xfrm>
            <a:prstGeom prst="lin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5A89FAF0-AC20-4CC9-8E09-BC3F9D92B003}"/>
                </a:ext>
              </a:extLst>
            </p:cNvPr>
            <p:cNvSpPr/>
            <p:nvPr/>
          </p:nvSpPr>
          <p:spPr>
            <a:xfrm>
              <a:off x="8551982" y="3093020"/>
              <a:ext cx="25714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C228AE44-F251-46D7-A223-E89E593DC7FF}"/>
                </a:ext>
              </a:extLst>
            </p:cNvPr>
            <p:cNvSpPr/>
            <p:nvPr/>
          </p:nvSpPr>
          <p:spPr>
            <a:xfrm>
              <a:off x="8660014" y="3093020"/>
              <a:ext cx="25714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E8FCB89C-7A95-4B9A-B4CB-638C00270B0B}"/>
                </a:ext>
              </a:extLst>
            </p:cNvPr>
            <p:cNvSpPr/>
            <p:nvPr/>
          </p:nvSpPr>
          <p:spPr>
            <a:xfrm>
              <a:off x="8768042" y="3093020"/>
              <a:ext cx="25714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14527423-79BB-49D4-BF8C-38B79DD68D09}"/>
                </a:ext>
              </a:extLst>
            </p:cNvPr>
            <p:cNvSpPr/>
            <p:nvPr/>
          </p:nvSpPr>
          <p:spPr>
            <a:xfrm>
              <a:off x="8876057" y="3093020"/>
              <a:ext cx="25714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5901316B-1269-4F3C-B939-417B1CD768D5}"/>
                </a:ext>
              </a:extLst>
            </p:cNvPr>
            <p:cNvSpPr/>
            <p:nvPr/>
          </p:nvSpPr>
          <p:spPr>
            <a:xfrm>
              <a:off x="8984105" y="3093015"/>
              <a:ext cx="25714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id="{BC6B6601-A811-45E6-9345-142BFB18CFDF}"/>
                </a:ext>
              </a:extLst>
            </p:cNvPr>
            <p:cNvSpPr/>
            <p:nvPr/>
          </p:nvSpPr>
          <p:spPr>
            <a:xfrm>
              <a:off x="9092122" y="3093035"/>
              <a:ext cx="25714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</p:grp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5C7570C0-3644-4D91-9F61-147D45AE9745}"/>
              </a:ext>
            </a:extLst>
          </p:cNvPr>
          <p:cNvGrpSpPr/>
          <p:nvPr/>
        </p:nvGrpSpPr>
        <p:grpSpPr>
          <a:xfrm>
            <a:off x="4713869" y="3374994"/>
            <a:ext cx="703994" cy="145995"/>
            <a:chOff x="8121943" y="3184058"/>
            <a:chExt cx="617051" cy="111142"/>
          </a:xfrm>
        </p:grpSpPr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1EA42D62-883D-41F7-864D-7844A567C620}"/>
                </a:ext>
              </a:extLst>
            </p:cNvPr>
            <p:cNvCxnSpPr>
              <a:cxnSpLocks/>
            </p:cNvCxnSpPr>
            <p:nvPr/>
          </p:nvCxnSpPr>
          <p:spPr>
            <a:xfrm>
              <a:off x="8123843" y="3197215"/>
              <a:ext cx="266943" cy="1"/>
            </a:xfrm>
            <a:prstGeom prst="line">
              <a:avLst/>
            </a:prstGeom>
            <a:solidFill>
              <a:srgbClr val="2F27DA"/>
            </a:solidFill>
            <a:ln>
              <a:solidFill>
                <a:srgbClr val="2F27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B0C96107-BDD7-4CA3-80C6-0BC70C7020BB}"/>
                </a:ext>
              </a:extLst>
            </p:cNvPr>
            <p:cNvSpPr/>
            <p:nvPr/>
          </p:nvSpPr>
          <p:spPr>
            <a:xfrm rot="21502205">
              <a:off x="8136906" y="3185192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D5274BCE-B452-48A7-B21A-E9AB8F317CF6}"/>
                </a:ext>
              </a:extLst>
            </p:cNvPr>
            <p:cNvSpPr/>
            <p:nvPr/>
          </p:nvSpPr>
          <p:spPr>
            <a:xfrm rot="21502205">
              <a:off x="8244888" y="3185192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0B9515FF-90BD-41A8-AEED-35F043B71B50}"/>
                </a:ext>
              </a:extLst>
            </p:cNvPr>
            <p:cNvSpPr/>
            <p:nvPr/>
          </p:nvSpPr>
          <p:spPr>
            <a:xfrm rot="21502205">
              <a:off x="8352870" y="3185192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C0B9B1C8-24D2-4A4C-BDE5-2DD70C4091FC}"/>
                </a:ext>
              </a:extLst>
            </p:cNvPr>
            <p:cNvCxnSpPr>
              <a:cxnSpLocks/>
            </p:cNvCxnSpPr>
            <p:nvPr/>
          </p:nvCxnSpPr>
          <p:spPr>
            <a:xfrm>
              <a:off x="8469467" y="3196089"/>
              <a:ext cx="266943" cy="1"/>
            </a:xfrm>
            <a:prstGeom prst="line">
              <a:avLst/>
            </a:prstGeom>
            <a:solidFill>
              <a:srgbClr val="2F27DA"/>
            </a:solidFill>
            <a:ln>
              <a:solidFill>
                <a:srgbClr val="2F27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5416C6E0-FA2D-4E81-A6F9-6D34127AA8EE}"/>
                </a:ext>
              </a:extLst>
            </p:cNvPr>
            <p:cNvSpPr/>
            <p:nvPr/>
          </p:nvSpPr>
          <p:spPr>
            <a:xfrm rot="21502205">
              <a:off x="8482530" y="3184066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2927D7B3-74E4-40EE-9CD0-AF309095B8B3}"/>
                </a:ext>
              </a:extLst>
            </p:cNvPr>
            <p:cNvSpPr/>
            <p:nvPr/>
          </p:nvSpPr>
          <p:spPr>
            <a:xfrm rot="21502205">
              <a:off x="8590512" y="3184066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4BDE4430-2445-4F5E-903F-CE51DEC38E3C}"/>
                </a:ext>
              </a:extLst>
            </p:cNvPr>
            <p:cNvSpPr/>
            <p:nvPr/>
          </p:nvSpPr>
          <p:spPr>
            <a:xfrm rot="21502205">
              <a:off x="8698494" y="3184058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7107FA07-3FA2-45FF-931C-053B0C754A88}"/>
                </a:ext>
              </a:extLst>
            </p:cNvPr>
            <p:cNvSpPr/>
            <p:nvPr/>
          </p:nvSpPr>
          <p:spPr>
            <a:xfrm rot="21502205">
              <a:off x="8137580" y="3270000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4F18D5FE-DE98-41DB-AA48-B5C40A40D7C5}"/>
                </a:ext>
              </a:extLst>
            </p:cNvPr>
            <p:cNvSpPr/>
            <p:nvPr/>
          </p:nvSpPr>
          <p:spPr>
            <a:xfrm rot="21502205">
              <a:off x="8245562" y="3269994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34861ADA-BC5D-42A8-8D3A-52431525F569}"/>
                </a:ext>
              </a:extLst>
            </p:cNvPr>
            <p:cNvSpPr/>
            <p:nvPr/>
          </p:nvSpPr>
          <p:spPr>
            <a:xfrm rot="21502205">
              <a:off x="8353544" y="3269974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06092CE0-90E1-4339-8663-316564A8D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943" y="3280872"/>
              <a:ext cx="617051" cy="777"/>
            </a:xfrm>
            <a:prstGeom prst="line">
              <a:avLst/>
            </a:prstGeom>
            <a:solidFill>
              <a:srgbClr val="2F27DA"/>
            </a:solidFill>
            <a:ln>
              <a:solidFill>
                <a:srgbClr val="2F27D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3B03A6A0-B5A1-426E-9D79-96D7AB41D6BD}"/>
                </a:ext>
              </a:extLst>
            </p:cNvPr>
            <p:cNvSpPr/>
            <p:nvPr/>
          </p:nvSpPr>
          <p:spPr>
            <a:xfrm rot="21502205">
              <a:off x="8483198" y="3268869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2F7AA167-3F78-4352-9E31-C59A3EDAB2F8}"/>
                </a:ext>
              </a:extLst>
            </p:cNvPr>
            <p:cNvSpPr/>
            <p:nvPr/>
          </p:nvSpPr>
          <p:spPr>
            <a:xfrm rot="21502205">
              <a:off x="8591187" y="3268851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2C3D2586-5901-4142-BD58-E0998B475C61}"/>
                </a:ext>
              </a:extLst>
            </p:cNvPr>
            <p:cNvSpPr/>
            <p:nvPr/>
          </p:nvSpPr>
          <p:spPr>
            <a:xfrm rot="21502205">
              <a:off x="8699168" y="3268855"/>
              <a:ext cx="25714" cy="25200"/>
            </a:xfrm>
            <a:prstGeom prst="ellipse">
              <a:avLst/>
            </a:prstGeom>
            <a:solidFill>
              <a:srgbClr val="2F2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B31EA796-C240-413D-8E62-F191A172D8CB}"/>
              </a:ext>
            </a:extLst>
          </p:cNvPr>
          <p:cNvGrpSpPr/>
          <p:nvPr/>
        </p:nvGrpSpPr>
        <p:grpSpPr>
          <a:xfrm>
            <a:off x="5505894" y="3144719"/>
            <a:ext cx="693320" cy="212709"/>
            <a:chOff x="8058150" y="3229427"/>
            <a:chExt cx="607695" cy="161927"/>
          </a:xfrm>
        </p:grpSpPr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FCF1E5D1-8852-4EDA-918A-FAF9EAE2DC25}"/>
                </a:ext>
              </a:extLst>
            </p:cNvPr>
            <p:cNvSpPr/>
            <p:nvPr/>
          </p:nvSpPr>
          <p:spPr>
            <a:xfrm rot="21502205">
              <a:off x="8092262" y="3274407"/>
              <a:ext cx="25714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2FD3B645-DBC2-414A-959B-1F5041E09AF5}"/>
                </a:ext>
              </a:extLst>
            </p:cNvPr>
            <p:cNvSpPr/>
            <p:nvPr/>
          </p:nvSpPr>
          <p:spPr>
            <a:xfrm rot="21502205">
              <a:off x="8200245" y="3229427"/>
              <a:ext cx="25714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885974D8-31B0-4D5A-85F5-A13948373D13}"/>
                </a:ext>
              </a:extLst>
            </p:cNvPr>
            <p:cNvSpPr/>
            <p:nvPr/>
          </p:nvSpPr>
          <p:spPr>
            <a:xfrm rot="21502205">
              <a:off x="8308226" y="3291124"/>
              <a:ext cx="25714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445700F7-DB8A-4725-A419-EAAD4A6D8980}"/>
                </a:ext>
              </a:extLst>
            </p:cNvPr>
            <p:cNvSpPr/>
            <p:nvPr/>
          </p:nvSpPr>
          <p:spPr>
            <a:xfrm rot="21502205">
              <a:off x="8416209" y="3366154"/>
              <a:ext cx="25714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70132CBD-C247-42E3-AA05-684127573452}"/>
                </a:ext>
              </a:extLst>
            </p:cNvPr>
            <p:cNvSpPr/>
            <p:nvPr/>
          </p:nvSpPr>
          <p:spPr>
            <a:xfrm rot="21502205">
              <a:off x="8524192" y="3317363"/>
              <a:ext cx="25714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D06DC4FE-0595-4FD6-BA54-EF9B378519FB}"/>
                </a:ext>
              </a:extLst>
            </p:cNvPr>
            <p:cNvSpPr/>
            <p:nvPr/>
          </p:nvSpPr>
          <p:spPr>
            <a:xfrm rot="21502205">
              <a:off x="8632172" y="3300955"/>
              <a:ext cx="25714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91" name="Forme libre : forme 290">
              <a:extLst>
                <a:ext uri="{FF2B5EF4-FFF2-40B4-BE49-F238E27FC236}">
                  <a16:creationId xmlns:a16="http://schemas.microsoft.com/office/drawing/2014/main" id="{FBE3424F-64B6-4695-AE27-202CC61BE40A}"/>
                </a:ext>
              </a:extLst>
            </p:cNvPr>
            <p:cNvSpPr/>
            <p:nvPr/>
          </p:nvSpPr>
          <p:spPr>
            <a:xfrm>
              <a:off x="8058150" y="3238216"/>
              <a:ext cx="607695" cy="143412"/>
            </a:xfrm>
            <a:custGeom>
              <a:avLst/>
              <a:gdLst>
                <a:gd name="connsiteX0" fmla="*/ 0 w 607695"/>
                <a:gd name="connsiteY0" fmla="*/ 80294 h 143412"/>
                <a:gd name="connsiteX1" fmla="*/ 114300 w 607695"/>
                <a:gd name="connsiteY1" fmla="*/ 11714 h 143412"/>
                <a:gd name="connsiteX2" fmla="*/ 203835 w 607695"/>
                <a:gd name="connsiteY2" fmla="*/ 7904 h 143412"/>
                <a:gd name="connsiteX3" fmla="*/ 280035 w 607695"/>
                <a:gd name="connsiteY3" fmla="*/ 91724 h 143412"/>
                <a:gd name="connsiteX4" fmla="*/ 280035 w 607695"/>
                <a:gd name="connsiteY4" fmla="*/ 91724 h 143412"/>
                <a:gd name="connsiteX5" fmla="*/ 340995 w 607695"/>
                <a:gd name="connsiteY5" fmla="*/ 133634 h 143412"/>
                <a:gd name="connsiteX6" fmla="*/ 419100 w 607695"/>
                <a:gd name="connsiteY6" fmla="*/ 137444 h 143412"/>
                <a:gd name="connsiteX7" fmla="*/ 516255 w 607695"/>
                <a:gd name="connsiteY7" fmla="*/ 63149 h 143412"/>
                <a:gd name="connsiteX8" fmla="*/ 607695 w 607695"/>
                <a:gd name="connsiteY8" fmla="*/ 82199 h 14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695" h="143412">
                  <a:moveTo>
                    <a:pt x="0" y="80294"/>
                  </a:moveTo>
                  <a:cubicBezTo>
                    <a:pt x="40163" y="52036"/>
                    <a:pt x="80327" y="23779"/>
                    <a:pt x="114300" y="11714"/>
                  </a:cubicBezTo>
                  <a:cubicBezTo>
                    <a:pt x="148273" y="-351"/>
                    <a:pt x="176213" y="-5431"/>
                    <a:pt x="203835" y="7904"/>
                  </a:cubicBezTo>
                  <a:cubicBezTo>
                    <a:pt x="231457" y="21239"/>
                    <a:pt x="280035" y="91724"/>
                    <a:pt x="280035" y="91724"/>
                  </a:cubicBezTo>
                  <a:lnTo>
                    <a:pt x="280035" y="91724"/>
                  </a:lnTo>
                  <a:cubicBezTo>
                    <a:pt x="290195" y="98709"/>
                    <a:pt x="317818" y="126014"/>
                    <a:pt x="340995" y="133634"/>
                  </a:cubicBezTo>
                  <a:cubicBezTo>
                    <a:pt x="364172" y="141254"/>
                    <a:pt x="389890" y="149191"/>
                    <a:pt x="419100" y="137444"/>
                  </a:cubicBezTo>
                  <a:cubicBezTo>
                    <a:pt x="448310" y="125697"/>
                    <a:pt x="484823" y="72356"/>
                    <a:pt x="516255" y="63149"/>
                  </a:cubicBezTo>
                  <a:cubicBezTo>
                    <a:pt x="547687" y="53942"/>
                    <a:pt x="577691" y="68070"/>
                    <a:pt x="607695" y="82199"/>
                  </a:cubicBezTo>
                </a:path>
              </a:pathLst>
            </a:cu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 dirty="0"/>
            </a:p>
          </p:txBody>
        </p:sp>
      </p:grp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39F2656F-B7A0-4F45-AB40-35A56A6EBD73}"/>
              </a:ext>
            </a:extLst>
          </p:cNvPr>
          <p:cNvGrpSpPr/>
          <p:nvPr/>
        </p:nvGrpSpPr>
        <p:grpSpPr>
          <a:xfrm>
            <a:off x="5333709" y="2971581"/>
            <a:ext cx="1667407" cy="502240"/>
            <a:chOff x="8683416" y="3524977"/>
            <a:chExt cx="2098501" cy="420560"/>
          </a:xfrm>
        </p:grpSpPr>
        <p:cxnSp>
          <p:nvCxnSpPr>
            <p:cNvPr id="264" name="Connecteur droit 263">
              <a:extLst>
                <a:ext uri="{FF2B5EF4-FFF2-40B4-BE49-F238E27FC236}">
                  <a16:creationId xmlns:a16="http://schemas.microsoft.com/office/drawing/2014/main" id="{D161C74E-DDE8-4388-B7BB-09FE8E85D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5911" y="3584501"/>
              <a:ext cx="886006" cy="112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222FB24F-9F5E-4EAC-BC65-E6859D968699}"/>
                </a:ext>
              </a:extLst>
            </p:cNvPr>
            <p:cNvSpPr/>
            <p:nvPr/>
          </p:nvSpPr>
          <p:spPr>
            <a:xfrm>
              <a:off x="10002707" y="3650006"/>
              <a:ext cx="31643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7C381C34-1881-49EF-8AAF-7D049F137D93}"/>
                </a:ext>
              </a:extLst>
            </p:cNvPr>
            <p:cNvSpPr/>
            <p:nvPr/>
          </p:nvSpPr>
          <p:spPr>
            <a:xfrm>
              <a:off x="10135640" y="3796691"/>
              <a:ext cx="31643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6E30B0D4-FDA0-4745-89C7-6F843C259166}"/>
                </a:ext>
              </a:extLst>
            </p:cNvPr>
            <p:cNvSpPr/>
            <p:nvPr/>
          </p:nvSpPr>
          <p:spPr>
            <a:xfrm>
              <a:off x="10268573" y="3571901"/>
              <a:ext cx="31643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3B6FFEBD-CE8B-42F0-B842-F05098761D06}"/>
                </a:ext>
              </a:extLst>
            </p:cNvPr>
            <p:cNvSpPr/>
            <p:nvPr/>
          </p:nvSpPr>
          <p:spPr>
            <a:xfrm>
              <a:off x="10401505" y="3874796"/>
              <a:ext cx="31643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5145132F-4C16-4182-AA88-F6BB398217D3}"/>
                </a:ext>
              </a:extLst>
            </p:cNvPr>
            <p:cNvSpPr/>
            <p:nvPr/>
          </p:nvSpPr>
          <p:spPr>
            <a:xfrm>
              <a:off x="10534438" y="3571901"/>
              <a:ext cx="31643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2A7F283C-46A4-4421-9B7E-3536A7A561E9}"/>
                </a:ext>
              </a:extLst>
            </p:cNvPr>
            <p:cNvSpPr/>
            <p:nvPr/>
          </p:nvSpPr>
          <p:spPr>
            <a:xfrm>
              <a:off x="10402473" y="3571901"/>
              <a:ext cx="31643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cxnSp>
          <p:nvCxnSpPr>
            <p:cNvPr id="271" name="Connecteur droit 270">
              <a:extLst>
                <a:ext uri="{FF2B5EF4-FFF2-40B4-BE49-F238E27FC236}">
                  <a16:creationId xmlns:a16="http://schemas.microsoft.com/office/drawing/2014/main" id="{7DDF9061-8571-430B-AF36-61A4F7572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5911" y="3661377"/>
              <a:ext cx="886006" cy="1123"/>
            </a:xfrm>
            <a:prstGeom prst="line">
              <a:avLst/>
            </a:prstGeom>
            <a:solidFill>
              <a:srgbClr val="2F27DA"/>
            </a:solidFill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95FB7173-5847-471D-954F-42FD26330B1A}"/>
                </a:ext>
              </a:extLst>
            </p:cNvPr>
            <p:cNvSpPr/>
            <p:nvPr/>
          </p:nvSpPr>
          <p:spPr>
            <a:xfrm>
              <a:off x="10667370" y="3648777"/>
              <a:ext cx="31643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cxnSp>
          <p:nvCxnSpPr>
            <p:cNvPr id="273" name="Connecteur droit 272">
              <a:extLst>
                <a:ext uri="{FF2B5EF4-FFF2-40B4-BE49-F238E27FC236}">
                  <a16:creationId xmlns:a16="http://schemas.microsoft.com/office/drawing/2014/main" id="{ECD853C7-2BD3-4D0C-B1D8-CCC17C8D0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5911" y="3738253"/>
              <a:ext cx="886006" cy="1123"/>
            </a:xfrm>
            <a:prstGeom prst="lin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2767F423-4183-48FF-994A-36055A40D692}"/>
                </a:ext>
              </a:extLst>
            </p:cNvPr>
            <p:cNvSpPr/>
            <p:nvPr/>
          </p:nvSpPr>
          <p:spPr>
            <a:xfrm>
              <a:off x="10266508" y="3725653"/>
              <a:ext cx="31643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cxnSp>
          <p:nvCxnSpPr>
            <p:cNvPr id="275" name="Connecteur droit 274">
              <a:extLst>
                <a:ext uri="{FF2B5EF4-FFF2-40B4-BE49-F238E27FC236}">
                  <a16:creationId xmlns:a16="http://schemas.microsoft.com/office/drawing/2014/main" id="{BB931D58-03AF-4E9F-9DC8-0F7EC7487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5911" y="3810377"/>
              <a:ext cx="886006" cy="1123"/>
            </a:xfrm>
            <a:prstGeom prst="lin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B48E8695-6B4D-4EDA-A87E-98C8D89D28F6}"/>
                </a:ext>
              </a:extLst>
            </p:cNvPr>
            <p:cNvSpPr/>
            <p:nvPr/>
          </p:nvSpPr>
          <p:spPr>
            <a:xfrm>
              <a:off x="10667370" y="3797777"/>
              <a:ext cx="31643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cxnSp>
          <p:nvCxnSpPr>
            <p:cNvPr id="277" name="Connecteur droit 276">
              <a:extLst>
                <a:ext uri="{FF2B5EF4-FFF2-40B4-BE49-F238E27FC236}">
                  <a16:creationId xmlns:a16="http://schemas.microsoft.com/office/drawing/2014/main" id="{89C8BA58-EAB9-4007-A1ED-25E2F55AC2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5911" y="3887253"/>
              <a:ext cx="886006" cy="1123"/>
            </a:xfrm>
            <a:prstGeom prst="lin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D2422739-DD8B-407F-8B23-8571EE455F46}"/>
                </a:ext>
              </a:extLst>
            </p:cNvPr>
            <p:cNvSpPr/>
            <p:nvPr/>
          </p:nvSpPr>
          <p:spPr>
            <a:xfrm>
              <a:off x="10533749" y="3874653"/>
              <a:ext cx="31643" cy="25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70"/>
            </a:p>
          </p:txBody>
        </p:sp>
        <p:cxnSp>
          <p:nvCxnSpPr>
            <p:cNvPr id="279" name="Connecteur droit 278">
              <a:extLst>
                <a:ext uri="{FF2B5EF4-FFF2-40B4-BE49-F238E27FC236}">
                  <a16:creationId xmlns:a16="http://schemas.microsoft.com/office/drawing/2014/main" id="{E998AE8E-1351-4B86-839F-3AAA2889B9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8528" y="3524977"/>
              <a:ext cx="1" cy="420560"/>
            </a:xfrm>
            <a:prstGeom prst="line">
              <a:avLst/>
            </a:prstGeom>
            <a:solidFill>
              <a:srgbClr val="2F27DA"/>
            </a:solidFill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Connecteur droit 279">
              <a:extLst>
                <a:ext uri="{FF2B5EF4-FFF2-40B4-BE49-F238E27FC236}">
                  <a16:creationId xmlns:a16="http://schemas.microsoft.com/office/drawing/2014/main" id="{62AD21F3-1A78-4617-9631-B056D85D1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0516" y="3524977"/>
              <a:ext cx="1" cy="420560"/>
            </a:xfrm>
            <a:prstGeom prst="line">
              <a:avLst/>
            </a:prstGeom>
            <a:solidFill>
              <a:srgbClr val="2F27DA"/>
            </a:solidFill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79C33AF8-EAFD-4BCD-9C65-A8A76CBCC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2504" y="3524977"/>
              <a:ext cx="1" cy="420560"/>
            </a:xfrm>
            <a:prstGeom prst="line">
              <a:avLst/>
            </a:prstGeom>
            <a:solidFill>
              <a:srgbClr val="2F27DA"/>
            </a:solidFill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066675F8-C9DA-4AD0-899D-5C28CD8EB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836" y="3524977"/>
              <a:ext cx="1" cy="420560"/>
            </a:xfrm>
            <a:prstGeom prst="line">
              <a:avLst/>
            </a:prstGeom>
            <a:solidFill>
              <a:srgbClr val="2F27DA"/>
            </a:solidFill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Connecteur droit 282">
              <a:extLst>
                <a:ext uri="{FF2B5EF4-FFF2-40B4-BE49-F238E27FC236}">
                  <a16:creationId xmlns:a16="http://schemas.microsoft.com/office/drawing/2014/main" id="{F8D6171F-F8A4-42C2-AC6A-5CAADD718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8824" y="3524977"/>
              <a:ext cx="1" cy="420560"/>
            </a:xfrm>
            <a:prstGeom prst="line">
              <a:avLst/>
            </a:prstGeom>
            <a:solidFill>
              <a:srgbClr val="2F27DA"/>
            </a:solidFill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Connecteur droit 283">
              <a:extLst>
                <a:ext uri="{FF2B5EF4-FFF2-40B4-BE49-F238E27FC236}">
                  <a16:creationId xmlns:a16="http://schemas.microsoft.com/office/drawing/2014/main" id="{7B5BF463-FD15-4AEB-B9DA-41EF72031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3416" y="3524977"/>
              <a:ext cx="1" cy="420560"/>
            </a:xfrm>
            <a:prstGeom prst="line">
              <a:avLst/>
            </a:prstGeom>
            <a:solidFill>
              <a:srgbClr val="2F27DA"/>
            </a:solidFill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7" name="Picture 2" descr="Icône tiff, filetype, types de fichiers">
            <a:extLst>
              <a:ext uri="{FF2B5EF4-FFF2-40B4-BE49-F238E27FC236}">
                <a16:creationId xmlns:a16="http://schemas.microsoft.com/office/drawing/2014/main" id="{640D8F47-3887-4803-9AD2-F2CD1CE5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2360" y="4446623"/>
            <a:ext cx="680459" cy="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 descr="shapefile iconv2 | Free SVG">
            <a:extLst>
              <a:ext uri="{FF2B5EF4-FFF2-40B4-BE49-F238E27FC236}">
                <a16:creationId xmlns:a16="http://schemas.microsoft.com/office/drawing/2014/main" id="{E1EBFD06-870F-4BA7-AC45-EA1A99A6E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1961" y="4446623"/>
            <a:ext cx="680459" cy="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Rectangle 238">
            <a:extLst>
              <a:ext uri="{FF2B5EF4-FFF2-40B4-BE49-F238E27FC236}">
                <a16:creationId xmlns:a16="http://schemas.microsoft.com/office/drawing/2014/main" id="{5E1C411A-5D9A-4E26-8187-D6410CF00A67}"/>
              </a:ext>
            </a:extLst>
          </p:cNvPr>
          <p:cNvSpPr/>
          <p:nvPr/>
        </p:nvSpPr>
        <p:spPr>
          <a:xfrm>
            <a:off x="4591766" y="5247774"/>
            <a:ext cx="1551940" cy="181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/>
          </a:p>
        </p:txBody>
      </p: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88FF922A-B023-4573-87DA-4AB736399724}"/>
              </a:ext>
            </a:extLst>
          </p:cNvPr>
          <p:cNvCxnSpPr/>
          <p:nvPr/>
        </p:nvCxnSpPr>
        <p:spPr>
          <a:xfrm>
            <a:off x="4816580" y="5247774"/>
            <a:ext cx="0" cy="181479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FC1F5120-83AD-44A2-A1F4-9FCB48F827AD}"/>
              </a:ext>
            </a:extLst>
          </p:cNvPr>
          <p:cNvCxnSpPr/>
          <p:nvPr/>
        </p:nvCxnSpPr>
        <p:spPr>
          <a:xfrm>
            <a:off x="4922536" y="5245543"/>
            <a:ext cx="0" cy="181479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Image 241">
            <a:extLst>
              <a:ext uri="{FF2B5EF4-FFF2-40B4-BE49-F238E27FC236}">
                <a16:creationId xmlns:a16="http://schemas.microsoft.com/office/drawing/2014/main" id="{7102E23F-6233-40EB-B0B0-6F970C63F186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5372" y="4481011"/>
            <a:ext cx="964537" cy="6746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43" name="Rectangle : coins arrondis 242">
            <a:extLst>
              <a:ext uri="{FF2B5EF4-FFF2-40B4-BE49-F238E27FC236}">
                <a16:creationId xmlns:a16="http://schemas.microsoft.com/office/drawing/2014/main" id="{CD14A0AB-73B0-4107-8A43-95A9D15237DE}"/>
              </a:ext>
            </a:extLst>
          </p:cNvPr>
          <p:cNvSpPr/>
          <p:nvPr/>
        </p:nvSpPr>
        <p:spPr>
          <a:xfrm>
            <a:off x="3902892" y="4195308"/>
            <a:ext cx="3193006" cy="155799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49667F57-C29B-42D3-9B88-A641178F8D74}"/>
              </a:ext>
            </a:extLst>
          </p:cNvPr>
          <p:cNvSpPr txBox="1"/>
          <p:nvPr/>
        </p:nvSpPr>
        <p:spPr>
          <a:xfrm>
            <a:off x="3981161" y="4162369"/>
            <a:ext cx="1611250" cy="2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89" b="1" i="1" dirty="0" err="1"/>
              <a:t>Multi-formats</a:t>
            </a:r>
            <a:endParaRPr lang="fr-FR" sz="1089" b="1" i="1" dirty="0"/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A393D251-F393-42D8-B365-37E9CC33DFE4}"/>
              </a:ext>
            </a:extLst>
          </p:cNvPr>
          <p:cNvSpPr txBox="1"/>
          <p:nvPr/>
        </p:nvSpPr>
        <p:spPr>
          <a:xfrm>
            <a:off x="4675683" y="5442054"/>
            <a:ext cx="1819118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/>
              <a:t>Texte, binaire, fichier 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223FEE1F-13CD-411E-98D8-D8FED70EA0D7}"/>
              </a:ext>
            </a:extLst>
          </p:cNvPr>
          <p:cNvSpPr txBox="1"/>
          <p:nvPr/>
        </p:nvSpPr>
        <p:spPr>
          <a:xfrm>
            <a:off x="4946987" y="5231015"/>
            <a:ext cx="1298981" cy="21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16" dirty="0"/>
              <a:t>BLE LoRa Compressé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33BD616E-F7B9-4721-A4C6-B15C045986E3}"/>
              </a:ext>
            </a:extLst>
          </p:cNvPr>
          <p:cNvSpPr txBox="1"/>
          <p:nvPr/>
        </p:nvSpPr>
        <p:spPr>
          <a:xfrm>
            <a:off x="4210508" y="5006578"/>
            <a:ext cx="1233684" cy="21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16" dirty="0" err="1"/>
              <a:t>Json</a:t>
            </a:r>
            <a:r>
              <a:rPr lang="fr-FR" sz="816" dirty="0"/>
              <a:t> (light / </a:t>
            </a:r>
            <a:r>
              <a:rPr lang="fr-FR" sz="816" dirty="0" err="1"/>
              <a:t>verbose</a:t>
            </a:r>
            <a:r>
              <a:rPr lang="fr-FR" sz="816" dirty="0"/>
              <a:t>)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593E7C6F-918D-4B20-AF8C-85D220521A9B}"/>
              </a:ext>
            </a:extLst>
          </p:cNvPr>
          <p:cNvSpPr txBox="1"/>
          <p:nvPr/>
        </p:nvSpPr>
        <p:spPr>
          <a:xfrm>
            <a:off x="4658606" y="3018365"/>
            <a:ext cx="963558" cy="204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6" dirty="0"/>
              <a:t>Mesures multiples</a:t>
            </a: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613796FC-B200-4BE1-8449-A0C6FC65BBFE}"/>
              </a:ext>
            </a:extLst>
          </p:cNvPr>
          <p:cNvSpPr txBox="1"/>
          <p:nvPr/>
        </p:nvSpPr>
        <p:spPr>
          <a:xfrm>
            <a:off x="3907995" y="3655999"/>
            <a:ext cx="879613" cy="31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6" dirty="0" err="1"/>
              <a:t>Grid</a:t>
            </a:r>
            <a:r>
              <a:rPr lang="fr-FR" sz="726" dirty="0"/>
              <a:t> </a:t>
            </a:r>
          </a:p>
          <a:p>
            <a:pPr algn="ctr"/>
            <a:r>
              <a:rPr lang="fr-FR" sz="726" dirty="0"/>
              <a:t>(surf, vol, time)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80FD41FC-2244-4120-8ED4-5B7F35408BEF}"/>
              </a:ext>
            </a:extLst>
          </p:cNvPr>
          <p:cNvSpPr txBox="1"/>
          <p:nvPr/>
        </p:nvSpPr>
        <p:spPr>
          <a:xfrm>
            <a:off x="5666704" y="3310550"/>
            <a:ext cx="612602" cy="34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16" dirty="0"/>
              <a:t>Mobiles</a:t>
            </a:r>
          </a:p>
          <a:p>
            <a:r>
              <a:rPr lang="fr-FR" sz="816" dirty="0" err="1"/>
              <a:t>tracking</a:t>
            </a:r>
            <a:endParaRPr lang="fr-FR" sz="816" dirty="0"/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46D4AFBF-1A09-412D-9B67-A024D241866C}"/>
              </a:ext>
            </a:extLst>
          </p:cNvPr>
          <p:cNvSpPr txBox="1"/>
          <p:nvPr/>
        </p:nvSpPr>
        <p:spPr>
          <a:xfrm>
            <a:off x="4789619" y="3540541"/>
            <a:ext cx="678912" cy="31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6" dirty="0"/>
              <a:t>Historique</a:t>
            </a:r>
          </a:p>
          <a:p>
            <a:r>
              <a:rPr lang="fr-FR" sz="726" dirty="0"/>
              <a:t>Temps réel</a:t>
            </a:r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002D1F2F-C0E4-45F7-AA43-A03AFD0D42CC}"/>
              </a:ext>
            </a:extLst>
          </p:cNvPr>
          <p:cNvSpPr txBox="1"/>
          <p:nvPr/>
        </p:nvSpPr>
        <p:spPr>
          <a:xfrm>
            <a:off x="6308836" y="3480311"/>
            <a:ext cx="752127" cy="34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16" dirty="0"/>
              <a:t>Simulations</a:t>
            </a:r>
          </a:p>
          <a:p>
            <a:r>
              <a:rPr lang="fr-FR" sz="816" dirty="0"/>
              <a:t>Inventaires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2F50692F-02F6-47BB-8E8B-DAACC105732D}"/>
              </a:ext>
            </a:extLst>
          </p:cNvPr>
          <p:cNvSpPr txBox="1"/>
          <p:nvPr/>
        </p:nvSpPr>
        <p:spPr>
          <a:xfrm>
            <a:off x="3973860" y="2478560"/>
            <a:ext cx="1611250" cy="2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89" b="1" i="1" dirty="0"/>
              <a:t>Multi cas d’usage</a:t>
            </a:r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1134E460-1D1C-4534-9D29-AA2F21F1121C}"/>
              </a:ext>
            </a:extLst>
          </p:cNvPr>
          <p:cNvSpPr/>
          <p:nvPr/>
        </p:nvSpPr>
        <p:spPr>
          <a:xfrm>
            <a:off x="3836681" y="813113"/>
            <a:ext cx="3193006" cy="155799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/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928D991D-E54F-49EC-89E4-D682A3B01875}"/>
              </a:ext>
            </a:extLst>
          </p:cNvPr>
          <p:cNvSpPr txBox="1"/>
          <p:nvPr/>
        </p:nvSpPr>
        <p:spPr>
          <a:xfrm>
            <a:off x="3973860" y="790781"/>
            <a:ext cx="1611250" cy="2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89" b="1" i="1" dirty="0" err="1"/>
              <a:t>Multi-standards</a:t>
            </a:r>
            <a:endParaRPr lang="fr-FR" sz="1089" b="1" i="1" dirty="0"/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56B0090B-D479-4B57-92E0-A15418A5BA3F}"/>
              </a:ext>
            </a:extLst>
          </p:cNvPr>
          <p:cNvSpPr txBox="1"/>
          <p:nvPr/>
        </p:nvSpPr>
        <p:spPr>
          <a:xfrm>
            <a:off x="3925973" y="2106880"/>
            <a:ext cx="1222950" cy="17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4" b="1" dirty="0"/>
              <a:t>Observations &amp; </a:t>
            </a:r>
            <a:r>
              <a:rPr lang="fr-FR" sz="544" b="1" dirty="0" err="1"/>
              <a:t>measurement</a:t>
            </a:r>
            <a:endParaRPr lang="fr-FR" sz="544" b="1" dirty="0"/>
          </a:p>
        </p:txBody>
      </p:sp>
      <p:sp>
        <p:nvSpPr>
          <p:cNvPr id="258" name="ZoneTexte 257">
            <a:extLst>
              <a:ext uri="{FF2B5EF4-FFF2-40B4-BE49-F238E27FC236}">
                <a16:creationId xmlns:a16="http://schemas.microsoft.com/office/drawing/2014/main" id="{3D7F57E0-E35D-4B1B-B31D-ECCBC00A8391}"/>
              </a:ext>
            </a:extLst>
          </p:cNvPr>
          <p:cNvSpPr txBox="1"/>
          <p:nvPr/>
        </p:nvSpPr>
        <p:spPr>
          <a:xfrm>
            <a:off x="3951337" y="1503210"/>
            <a:ext cx="1264674" cy="17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4" b="1" dirty="0" err="1"/>
              <a:t>Coverage</a:t>
            </a:r>
            <a:r>
              <a:rPr lang="fr-FR" sz="544" b="1" dirty="0"/>
              <a:t> – Time </a:t>
            </a:r>
            <a:r>
              <a:rPr lang="fr-FR" sz="544" b="1" dirty="0" err="1"/>
              <a:t>series</a:t>
            </a:r>
            <a:endParaRPr lang="fr-FR" sz="544" b="1" dirty="0"/>
          </a:p>
        </p:txBody>
      </p:sp>
      <p:sp>
        <p:nvSpPr>
          <p:cNvPr id="259" name="ZoneTexte 258">
            <a:extLst>
              <a:ext uri="{FF2B5EF4-FFF2-40B4-BE49-F238E27FC236}">
                <a16:creationId xmlns:a16="http://schemas.microsoft.com/office/drawing/2014/main" id="{916E444E-BEB3-47AD-9BF2-348E79F40A80}"/>
              </a:ext>
            </a:extLst>
          </p:cNvPr>
          <p:cNvSpPr txBox="1"/>
          <p:nvPr/>
        </p:nvSpPr>
        <p:spPr>
          <a:xfrm>
            <a:off x="4930342" y="1761161"/>
            <a:ext cx="850500" cy="25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4" b="1" dirty="0"/>
              <a:t>Environnemental</a:t>
            </a:r>
          </a:p>
          <a:p>
            <a:pPr algn="ctr"/>
            <a:r>
              <a:rPr lang="fr-FR" sz="544" b="1" dirty="0" err="1"/>
              <a:t>sensing</a:t>
            </a:r>
            <a:endParaRPr lang="fr-FR" sz="544" b="1" dirty="0"/>
          </a:p>
        </p:txBody>
      </p:sp>
      <p:sp>
        <p:nvSpPr>
          <p:cNvPr id="260" name="ZoneTexte 259">
            <a:extLst>
              <a:ext uri="{FF2B5EF4-FFF2-40B4-BE49-F238E27FC236}">
                <a16:creationId xmlns:a16="http://schemas.microsoft.com/office/drawing/2014/main" id="{A894F08A-A4E2-4A62-B1EE-5B2DDC53DED3}"/>
              </a:ext>
            </a:extLst>
          </p:cNvPr>
          <p:cNvSpPr txBox="1"/>
          <p:nvPr/>
        </p:nvSpPr>
        <p:spPr>
          <a:xfrm>
            <a:off x="5846796" y="1924612"/>
            <a:ext cx="922659" cy="25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4" b="1" dirty="0"/>
              <a:t>Environnemental</a:t>
            </a:r>
          </a:p>
          <a:p>
            <a:pPr algn="ctr"/>
            <a:r>
              <a:rPr lang="fr-FR" sz="544" b="1" dirty="0"/>
              <a:t>Monitoring </a:t>
            </a:r>
            <a:r>
              <a:rPr lang="fr-FR" sz="544" b="1" dirty="0" err="1"/>
              <a:t>facilities</a:t>
            </a:r>
            <a:endParaRPr lang="fr-FR" sz="544" b="1" dirty="0"/>
          </a:p>
        </p:txBody>
      </p:sp>
      <p:sp>
        <p:nvSpPr>
          <p:cNvPr id="261" name="Rectangle : coins arrondis 260">
            <a:extLst>
              <a:ext uri="{FF2B5EF4-FFF2-40B4-BE49-F238E27FC236}">
                <a16:creationId xmlns:a16="http://schemas.microsoft.com/office/drawing/2014/main" id="{E1A2DCD6-F793-482E-9992-A7A9BDAAC639}"/>
              </a:ext>
            </a:extLst>
          </p:cNvPr>
          <p:cNvSpPr/>
          <p:nvPr/>
        </p:nvSpPr>
        <p:spPr>
          <a:xfrm>
            <a:off x="3895590" y="5893346"/>
            <a:ext cx="3193006" cy="77899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/>
          </a:p>
        </p:txBody>
      </p:sp>
      <p:sp>
        <p:nvSpPr>
          <p:cNvPr id="262" name="ZoneTexte 261">
            <a:extLst>
              <a:ext uri="{FF2B5EF4-FFF2-40B4-BE49-F238E27FC236}">
                <a16:creationId xmlns:a16="http://schemas.microsoft.com/office/drawing/2014/main" id="{D06C6454-B6C9-4C5B-BF63-B938E95CE882}"/>
              </a:ext>
            </a:extLst>
          </p:cNvPr>
          <p:cNvSpPr txBox="1"/>
          <p:nvPr/>
        </p:nvSpPr>
        <p:spPr>
          <a:xfrm>
            <a:off x="3973860" y="5860406"/>
            <a:ext cx="1611250" cy="2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89" b="1" i="1" dirty="0"/>
              <a:t>Ouvert</a:t>
            </a:r>
          </a:p>
        </p:txBody>
      </p:sp>
      <p:sp>
        <p:nvSpPr>
          <p:cNvPr id="263" name="ZoneTexte 262">
            <a:extLst>
              <a:ext uri="{FF2B5EF4-FFF2-40B4-BE49-F238E27FC236}">
                <a16:creationId xmlns:a16="http://schemas.microsoft.com/office/drawing/2014/main" id="{A5834235-C3BC-40E6-AF12-EA87C2AA1619}"/>
              </a:ext>
            </a:extLst>
          </p:cNvPr>
          <p:cNvSpPr txBox="1"/>
          <p:nvPr/>
        </p:nvSpPr>
        <p:spPr>
          <a:xfrm>
            <a:off x="4289974" y="6149301"/>
            <a:ext cx="2803900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/>
              <a:t>Extensible, paramétrable, ajustable</a:t>
            </a:r>
          </a:p>
          <a:p>
            <a:endParaRPr lang="fr-FR" sz="127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4937D4C-F316-4B57-B48F-3DD3BA74F397}"/>
              </a:ext>
            </a:extLst>
          </p:cNvPr>
          <p:cNvGrpSpPr/>
          <p:nvPr/>
        </p:nvGrpSpPr>
        <p:grpSpPr>
          <a:xfrm>
            <a:off x="7176846" y="5369740"/>
            <a:ext cx="4692123" cy="1302478"/>
            <a:chOff x="3236734" y="5843936"/>
            <a:chExt cx="5754364" cy="1715739"/>
          </a:xfrm>
        </p:grpSpPr>
        <p:sp>
          <p:nvSpPr>
            <p:cNvPr id="329" name="Espace réservé du contenu 1">
              <a:extLst>
                <a:ext uri="{FF2B5EF4-FFF2-40B4-BE49-F238E27FC236}">
                  <a16:creationId xmlns:a16="http://schemas.microsoft.com/office/drawing/2014/main" id="{9DC60A61-A1D6-45B2-960F-C47E9A310F8A}"/>
                </a:ext>
              </a:extLst>
            </p:cNvPr>
            <p:cNvSpPr txBox="1">
              <a:spLocks/>
            </p:cNvSpPr>
            <p:nvPr/>
          </p:nvSpPr>
          <p:spPr>
            <a:xfrm>
              <a:off x="3524163" y="5903596"/>
              <a:ext cx="5466934" cy="1656079"/>
            </a:xfrm>
            <a:prstGeom prst="rect">
              <a:avLst/>
            </a:prstGeom>
          </p:spPr>
          <p:txBody>
            <a:bodyPr vert="horz" lIns="104271" tIns="52135" rIns="104271" bIns="52135" rtlCol="0">
              <a:noAutofit/>
            </a:bodyPr>
            <a:lstStyle>
              <a:lvl1pPr marL="251986" indent="-251986" algn="l" defTabSz="1007943" rtl="0" eaLnBrk="1" latinLnBrk="0" hangingPunct="1">
                <a:lnSpc>
                  <a:spcPct val="90000"/>
                </a:lnSpc>
                <a:spcBef>
                  <a:spcPts val="1102"/>
                </a:spcBef>
                <a:buClr>
                  <a:srgbClr val="00CC99"/>
                </a:buClr>
                <a:buSzPct val="120000"/>
                <a:buFont typeface="Calibri" panose="020F0502020204030204" pitchFamily="34" charset="0"/>
                <a:buChar char="&gt;"/>
                <a:defRPr sz="3086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61171" indent="-457200" algn="l" defTabSz="1007943" rtl="0" eaLnBrk="1" latinLnBrk="0" hangingPunct="1">
                <a:lnSpc>
                  <a:spcPct val="90000"/>
                </a:lnSpc>
                <a:spcBef>
                  <a:spcPts val="551"/>
                </a:spcBef>
                <a:buClr>
                  <a:srgbClr val="00CC99"/>
                </a:buClr>
                <a:buSzPct val="120000"/>
                <a:buFont typeface="Arial" panose="020B0604020202020204" pitchFamily="34" charset="0"/>
                <a:buChar char="•"/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9929" indent="-251986" algn="l" defTabSz="1007943" rtl="0" eaLnBrk="1" latinLnBrk="0" hangingPunct="1">
                <a:lnSpc>
                  <a:spcPct val="90000"/>
                </a:lnSpc>
                <a:spcBef>
                  <a:spcPts val="551"/>
                </a:spcBef>
                <a:buFont typeface="Arial" panose="020B0604020202020204" pitchFamily="34" charset="0"/>
                <a:buChar char="•"/>
                <a:defRPr sz="2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3900" indent="-251986" algn="l" defTabSz="1007943" rtl="0" eaLnBrk="1" latinLnBrk="0" hangingPunct="1">
                <a:lnSpc>
                  <a:spcPct val="90000"/>
                </a:lnSpc>
                <a:spcBef>
                  <a:spcPts val="551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7872" indent="-251986" algn="l" defTabSz="1007943" rtl="0" eaLnBrk="1" latinLnBrk="0" hangingPunct="1">
                <a:lnSpc>
                  <a:spcPct val="90000"/>
                </a:lnSpc>
                <a:spcBef>
                  <a:spcPts val="551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71844" indent="-251986" algn="l" defTabSz="1007943" rtl="0" eaLnBrk="1" latinLnBrk="0" hangingPunct="1">
                <a:lnSpc>
                  <a:spcPct val="90000"/>
                </a:lnSpc>
                <a:spcBef>
                  <a:spcPts val="551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75815" indent="-251986" algn="l" defTabSz="1007943" rtl="0" eaLnBrk="1" latinLnBrk="0" hangingPunct="1">
                <a:lnSpc>
                  <a:spcPct val="90000"/>
                </a:lnSpc>
                <a:spcBef>
                  <a:spcPts val="551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9787" indent="-251986" algn="l" defTabSz="1007943" rtl="0" eaLnBrk="1" latinLnBrk="0" hangingPunct="1">
                <a:lnSpc>
                  <a:spcPct val="90000"/>
                </a:lnSpc>
                <a:spcBef>
                  <a:spcPts val="551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3758" indent="-251986" algn="l" defTabSz="1007943" rtl="0" eaLnBrk="1" latinLnBrk="0" hangingPunct="1">
                <a:lnSpc>
                  <a:spcPct val="90000"/>
                </a:lnSpc>
                <a:spcBef>
                  <a:spcPts val="551"/>
                </a:spcBef>
                <a:buFont typeface="Arial" panose="020B0604020202020204" pitchFamily="34" charset="0"/>
                <a:buChar char="•"/>
                <a:defRPr sz="19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2" lvl="1" indent="0">
                <a:buNone/>
              </a:pPr>
              <a:r>
                <a:rPr lang="fr-FR" sz="1270" dirty="0"/>
                <a:t>Fournisseurs de plateformes et de services</a:t>
              </a:r>
            </a:p>
            <a:p>
              <a:pPr marL="457202" lvl="1" indent="0">
                <a:buNone/>
              </a:pPr>
              <a:r>
                <a:rPr lang="fr-FR" sz="1270" dirty="0"/>
                <a:t>Fournisseurs de logiciel de conception, d’étude et d’exploitation</a:t>
              </a:r>
            </a:p>
            <a:p>
              <a:pPr marL="457202" lvl="1" indent="0">
                <a:buNone/>
              </a:pPr>
              <a:r>
                <a:rPr lang="fr-FR" sz="1270" dirty="0"/>
                <a:t>Gestionnaires de flottes de capteurs </a:t>
              </a:r>
            </a:p>
            <a:p>
              <a:pPr marL="457202" lvl="1" indent="0">
                <a:buNone/>
              </a:pPr>
              <a:r>
                <a:rPr lang="fr-FR" sz="1270" dirty="0"/>
                <a:t>Intégrateurs de systèmes de mesure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A605D0FE-660C-4DF9-8916-D918DC89AA56}"/>
                </a:ext>
              </a:extLst>
            </p:cNvPr>
            <p:cNvSpPr txBox="1"/>
            <p:nvPr/>
          </p:nvSpPr>
          <p:spPr>
            <a:xfrm rot="16200000">
              <a:off x="2963344" y="6525345"/>
              <a:ext cx="1414753" cy="35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70" b="1" dirty="0"/>
                <a:t>Clients</a:t>
              </a:r>
            </a:p>
          </p:txBody>
        </p:sp>
        <p:sp>
          <p:nvSpPr>
            <p:cNvPr id="331" name="Rectangle : coins arrondis 330">
              <a:extLst>
                <a:ext uri="{FF2B5EF4-FFF2-40B4-BE49-F238E27FC236}">
                  <a16:creationId xmlns:a16="http://schemas.microsoft.com/office/drawing/2014/main" id="{EDEF7818-AC1C-4B1E-81FF-BF3BEDDFCA36}"/>
                </a:ext>
              </a:extLst>
            </p:cNvPr>
            <p:cNvSpPr/>
            <p:nvPr/>
          </p:nvSpPr>
          <p:spPr>
            <a:xfrm>
              <a:off x="3236734" y="5843936"/>
              <a:ext cx="5754364" cy="1656078"/>
            </a:xfrm>
            <a:prstGeom prst="roundRect">
              <a:avLst/>
            </a:prstGeom>
            <a:solidFill>
              <a:srgbClr val="00B050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98" dirty="0"/>
            </a:p>
          </p:txBody>
        </p:sp>
      </p:grpSp>
      <p:sp>
        <p:nvSpPr>
          <p:cNvPr id="163" name="Espace réservé du contenu 2">
            <a:extLst>
              <a:ext uri="{FF2B5EF4-FFF2-40B4-BE49-F238E27FC236}">
                <a16:creationId xmlns:a16="http://schemas.microsoft.com/office/drawing/2014/main" id="{6FE48F8F-9BD9-401D-A4EA-8C5E1802FD53}"/>
              </a:ext>
            </a:extLst>
          </p:cNvPr>
          <p:cNvSpPr txBox="1">
            <a:spLocks/>
          </p:cNvSpPr>
          <p:nvPr/>
        </p:nvSpPr>
        <p:spPr>
          <a:xfrm>
            <a:off x="654850" y="1271068"/>
            <a:ext cx="3071017" cy="4328454"/>
          </a:xfrm>
          <a:prstGeom prst="rect">
            <a:avLst/>
          </a:prstGeom>
        </p:spPr>
        <p:txBody>
          <a:bodyPr vert="horz" lIns="82951" tIns="41475" rIns="82951" bIns="4147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540" b="1" dirty="0"/>
              <a:t>…en s’appuyant sur des standards reconnus et convergés qui banalisent ces services et outils (ex. casques audio Bluetooth)</a:t>
            </a:r>
          </a:p>
        </p:txBody>
      </p:sp>
      <p:sp>
        <p:nvSpPr>
          <p:cNvPr id="253" name="Rectangle : coins arrondis 252">
            <a:extLst>
              <a:ext uri="{FF2B5EF4-FFF2-40B4-BE49-F238E27FC236}">
                <a16:creationId xmlns:a16="http://schemas.microsoft.com/office/drawing/2014/main" id="{3D00FD13-80E1-4869-BBDB-E997B1803919}"/>
              </a:ext>
            </a:extLst>
          </p:cNvPr>
          <p:cNvSpPr/>
          <p:nvPr/>
        </p:nvSpPr>
        <p:spPr>
          <a:xfrm>
            <a:off x="3895590" y="2511499"/>
            <a:ext cx="3193006" cy="155799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 dirty="0"/>
          </a:p>
        </p:txBody>
      </p:sp>
    </p:spTree>
    <p:extLst>
      <p:ext uri="{BB962C8B-B14F-4D97-AF65-F5344CB8AC3E}">
        <p14:creationId xmlns:p14="http://schemas.microsoft.com/office/powerpoint/2010/main" val="186452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E6080-3BF6-4325-8A88-D4284622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353" y="-57908"/>
            <a:ext cx="10515600" cy="1325528"/>
          </a:xfrm>
        </p:spPr>
        <p:txBody>
          <a:bodyPr/>
          <a:lstStyle/>
          <a:p>
            <a:r>
              <a:rPr lang="fr-FR" dirty="0"/>
              <a:t>Exemple : « dosimétrie - réseau citoyen 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C6D5E-300E-44DE-B323-0D31F952DD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1447" y="791852"/>
            <a:ext cx="6089004" cy="4147565"/>
          </a:xfrm>
        </p:spPr>
        <p:txBody>
          <a:bodyPr>
            <a:normAutofit fontScale="92500" lnSpcReduction="20000"/>
          </a:bodyPr>
          <a:lstStyle/>
          <a:p>
            <a:r>
              <a:rPr lang="fr-FR" sz="1600" dirty="0"/>
              <a:t>Les lieux publics, les véhicules sont équipés de capteur BLE de mesure d’un polluant. L’application de mon téléphone se connecte aux capteurs que je croise et enregistre les valeurs mesurées. </a:t>
            </a:r>
          </a:p>
          <a:p>
            <a:r>
              <a:rPr lang="fr-FR" sz="1600" dirty="0"/>
              <a:t>A la maison j’ai également ma station de mesure personnelle.</a:t>
            </a:r>
          </a:p>
          <a:p>
            <a:r>
              <a:rPr lang="fr-FR" sz="1600" dirty="0"/>
              <a:t>En fin de journée, je sais consulter mon exposition aux polluants (y compris lors de mes trajets extérieurs).</a:t>
            </a:r>
          </a:p>
          <a:p>
            <a:r>
              <a:rPr lang="fr-FR" sz="1600" dirty="0"/>
              <a:t>Je les raccorde à la base de données de mon choix (famille, quartier…)</a:t>
            </a:r>
          </a:p>
          <a:p>
            <a:pPr lvl="1"/>
            <a:r>
              <a:rPr lang="fr-FR" sz="1400" dirty="0"/>
              <a:t>Base de données accessible à tous</a:t>
            </a:r>
          </a:p>
          <a:p>
            <a:pPr lvl="1"/>
            <a:r>
              <a:rPr lang="fr-FR" sz="1400" dirty="0"/>
              <a:t>Ou base de données réservée à mon réseau</a:t>
            </a:r>
          </a:p>
          <a:p>
            <a:r>
              <a:rPr lang="fr-FR" sz="1600" dirty="0"/>
              <a:t>Les données sont partagées et je peux les visualiser sous différents formats (graphiques, cartes…)</a:t>
            </a:r>
          </a:p>
          <a:p>
            <a:r>
              <a:rPr lang="fr-FR" sz="1600" dirty="0"/>
              <a:t>Je peux transférer tout ou partie de la base vers une autre base.</a:t>
            </a:r>
          </a:p>
          <a:p>
            <a:endParaRPr lang="fr-FR" sz="16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BFB601C-1543-4F78-A741-A98ACA33E2CD}"/>
              </a:ext>
            </a:extLst>
          </p:cNvPr>
          <p:cNvSpPr txBox="1"/>
          <p:nvPr/>
        </p:nvSpPr>
        <p:spPr>
          <a:xfrm>
            <a:off x="745389" y="4668634"/>
            <a:ext cx="5492975" cy="193899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500" dirty="0"/>
              <a:t>Les capteurs sont standards et en mode affecté ou non affecté (pas d’appariement, compatibles toutes marques).</a:t>
            </a:r>
          </a:p>
          <a:p>
            <a:r>
              <a:rPr lang="fr-FR" sz="1500" dirty="0"/>
              <a:t>Les serveurs Cloud sont banalisés (données et API standards)</a:t>
            </a:r>
          </a:p>
          <a:p>
            <a:r>
              <a:rPr lang="fr-FR" sz="1500" dirty="0"/>
              <a:t>Les données récoltées par l’application de mon téléphone peuvent être stockées sur tout type de serveur ou envoyées à un ami (format d’échange standard).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5E026C0F-DE83-4A5F-9053-B53837658F74}"/>
              </a:ext>
            </a:extLst>
          </p:cNvPr>
          <p:cNvSpPr/>
          <p:nvPr/>
        </p:nvSpPr>
        <p:spPr>
          <a:xfrm>
            <a:off x="7629483" y="2428797"/>
            <a:ext cx="608703" cy="799471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54AD980-FB46-497A-A177-2136068DE1DA}"/>
              </a:ext>
            </a:extLst>
          </p:cNvPr>
          <p:cNvSpPr/>
          <p:nvPr/>
        </p:nvSpPr>
        <p:spPr>
          <a:xfrm>
            <a:off x="8719394" y="2580335"/>
            <a:ext cx="841672" cy="840186"/>
          </a:xfrm>
          <a:prstGeom prst="roundRect">
            <a:avLst/>
          </a:prstGeom>
          <a:gradFill flip="none" rotWithShape="1">
            <a:gsLst>
              <a:gs pos="0">
                <a:srgbClr val="C59EE2">
                  <a:shade val="30000"/>
                  <a:satMod val="115000"/>
                </a:srgbClr>
              </a:gs>
              <a:gs pos="50000">
                <a:srgbClr val="C59EE2">
                  <a:shade val="67500"/>
                  <a:satMod val="115000"/>
                </a:srgbClr>
              </a:gs>
              <a:gs pos="100000">
                <a:srgbClr val="C59EE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689CFF5-3DAB-4EA4-B5CE-F7F34CA542BA}"/>
              </a:ext>
            </a:extLst>
          </p:cNvPr>
          <p:cNvSpPr/>
          <p:nvPr/>
        </p:nvSpPr>
        <p:spPr>
          <a:xfrm>
            <a:off x="6710450" y="4743440"/>
            <a:ext cx="757344" cy="93569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FB18728-7C94-406B-BA2F-B6F6B361B6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1063" y="4802711"/>
            <a:ext cx="228486" cy="220045"/>
          </a:xfrm>
          <a:prstGeom prst="rect">
            <a:avLst/>
          </a:prstGeom>
        </p:spPr>
      </p:pic>
      <p:grpSp>
        <p:nvGrpSpPr>
          <p:cNvPr id="9" name="Espace réservé du contenu 7" descr="Voiture">
            <a:extLst>
              <a:ext uri="{FF2B5EF4-FFF2-40B4-BE49-F238E27FC236}">
                <a16:creationId xmlns:a16="http://schemas.microsoft.com/office/drawing/2014/main" id="{C11CA9A4-70C7-40DB-AAEC-496364BAC9D3}"/>
              </a:ext>
            </a:extLst>
          </p:cNvPr>
          <p:cNvGrpSpPr/>
          <p:nvPr/>
        </p:nvGrpSpPr>
        <p:grpSpPr>
          <a:xfrm>
            <a:off x="6899468" y="5202628"/>
            <a:ext cx="443745" cy="388998"/>
            <a:chOff x="4200612" y="5703832"/>
            <a:chExt cx="682625" cy="682625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8A6D25A7-B01A-47C9-86E6-007F0BBD575B}"/>
                </a:ext>
              </a:extLst>
            </p:cNvPr>
            <p:cNvSpPr/>
            <p:nvPr/>
          </p:nvSpPr>
          <p:spPr>
            <a:xfrm>
              <a:off x="4314382" y="6087808"/>
              <a:ext cx="113770" cy="113770"/>
            </a:xfrm>
            <a:custGeom>
              <a:avLst/>
              <a:gdLst>
                <a:gd name="connsiteX0" fmla="*/ 113771 w 113770"/>
                <a:gd name="connsiteY0" fmla="*/ 56885 h 113770"/>
                <a:gd name="connsiteX1" fmla="*/ 56885 w 113770"/>
                <a:gd name="connsiteY1" fmla="*/ 113771 h 113770"/>
                <a:gd name="connsiteX2" fmla="*/ 0 w 113770"/>
                <a:gd name="connsiteY2" fmla="*/ 56885 h 113770"/>
                <a:gd name="connsiteX3" fmla="*/ 56885 w 113770"/>
                <a:gd name="connsiteY3" fmla="*/ 0 h 113770"/>
                <a:gd name="connsiteX4" fmla="*/ 113771 w 113770"/>
                <a:gd name="connsiteY4" fmla="*/ 56885 h 11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70" h="113770">
                  <a:moveTo>
                    <a:pt x="113771" y="56885"/>
                  </a:moveTo>
                  <a:cubicBezTo>
                    <a:pt x="113771" y="88302"/>
                    <a:pt x="88302" y="113771"/>
                    <a:pt x="56885" y="113771"/>
                  </a:cubicBezTo>
                  <a:cubicBezTo>
                    <a:pt x="25468" y="113771"/>
                    <a:pt x="0" y="88302"/>
                    <a:pt x="0" y="56885"/>
                  </a:cubicBezTo>
                  <a:cubicBezTo>
                    <a:pt x="0" y="25468"/>
                    <a:pt x="25468" y="0"/>
                    <a:pt x="56885" y="0"/>
                  </a:cubicBezTo>
                  <a:cubicBezTo>
                    <a:pt x="88302" y="0"/>
                    <a:pt x="113771" y="25468"/>
                    <a:pt x="113771" y="5688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452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254F1F1-FF96-43E7-A389-A131B5AEB964}"/>
                </a:ext>
              </a:extLst>
            </p:cNvPr>
            <p:cNvSpPr/>
            <p:nvPr/>
          </p:nvSpPr>
          <p:spPr>
            <a:xfrm>
              <a:off x="4655695" y="6087808"/>
              <a:ext cx="113770" cy="113770"/>
            </a:xfrm>
            <a:custGeom>
              <a:avLst/>
              <a:gdLst>
                <a:gd name="connsiteX0" fmla="*/ 113771 w 113770"/>
                <a:gd name="connsiteY0" fmla="*/ 56885 h 113770"/>
                <a:gd name="connsiteX1" fmla="*/ 56885 w 113770"/>
                <a:gd name="connsiteY1" fmla="*/ 113771 h 113770"/>
                <a:gd name="connsiteX2" fmla="*/ 0 w 113770"/>
                <a:gd name="connsiteY2" fmla="*/ 56885 h 113770"/>
                <a:gd name="connsiteX3" fmla="*/ 56885 w 113770"/>
                <a:gd name="connsiteY3" fmla="*/ 0 h 113770"/>
                <a:gd name="connsiteX4" fmla="*/ 113771 w 113770"/>
                <a:gd name="connsiteY4" fmla="*/ 56885 h 11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70" h="113770">
                  <a:moveTo>
                    <a:pt x="113771" y="56885"/>
                  </a:moveTo>
                  <a:cubicBezTo>
                    <a:pt x="113771" y="88302"/>
                    <a:pt x="88302" y="113771"/>
                    <a:pt x="56885" y="113771"/>
                  </a:cubicBezTo>
                  <a:cubicBezTo>
                    <a:pt x="25468" y="113771"/>
                    <a:pt x="0" y="88302"/>
                    <a:pt x="0" y="56885"/>
                  </a:cubicBezTo>
                  <a:cubicBezTo>
                    <a:pt x="0" y="25468"/>
                    <a:pt x="25468" y="0"/>
                    <a:pt x="56885" y="0"/>
                  </a:cubicBezTo>
                  <a:cubicBezTo>
                    <a:pt x="88302" y="0"/>
                    <a:pt x="113771" y="25468"/>
                    <a:pt x="113771" y="5688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452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A6E6DE26-6D58-402A-B44B-584AEC47EF15}"/>
                </a:ext>
              </a:extLst>
            </p:cNvPr>
            <p:cNvSpPr/>
            <p:nvPr/>
          </p:nvSpPr>
          <p:spPr>
            <a:xfrm>
              <a:off x="4229054" y="5888709"/>
              <a:ext cx="625739" cy="255984"/>
            </a:xfrm>
            <a:custGeom>
              <a:avLst/>
              <a:gdLst>
                <a:gd name="connsiteX0" fmla="*/ 248874 w 625739"/>
                <a:gd name="connsiteY0" fmla="*/ 113771 h 255984"/>
                <a:gd name="connsiteX1" fmla="*/ 248874 w 625739"/>
                <a:gd name="connsiteY1" fmla="*/ 28443 h 255984"/>
                <a:gd name="connsiteX2" fmla="*/ 346290 w 625739"/>
                <a:gd name="connsiteY2" fmla="*/ 28443 h 255984"/>
                <a:gd name="connsiteX3" fmla="*/ 366200 w 625739"/>
                <a:gd name="connsiteY3" fmla="*/ 36976 h 255984"/>
                <a:gd name="connsiteX4" fmla="*/ 442995 w 625739"/>
                <a:gd name="connsiteY4" fmla="*/ 113771 h 255984"/>
                <a:gd name="connsiteX5" fmla="*/ 248874 w 625739"/>
                <a:gd name="connsiteY5" fmla="*/ 113771 h 255984"/>
                <a:gd name="connsiteX6" fmla="*/ 220431 w 625739"/>
                <a:gd name="connsiteY6" fmla="*/ 113771 h 255984"/>
                <a:gd name="connsiteX7" fmla="*/ 40531 w 625739"/>
                <a:gd name="connsiteY7" fmla="*/ 113771 h 255984"/>
                <a:gd name="connsiteX8" fmla="*/ 117326 w 625739"/>
                <a:gd name="connsiteY8" fmla="*/ 36976 h 255984"/>
                <a:gd name="connsiteX9" fmla="*/ 137236 w 625739"/>
                <a:gd name="connsiteY9" fmla="*/ 28443 h 255984"/>
                <a:gd name="connsiteX10" fmla="*/ 220431 w 625739"/>
                <a:gd name="connsiteY10" fmla="*/ 28443 h 255984"/>
                <a:gd name="connsiteX11" fmla="*/ 220431 w 625739"/>
                <a:gd name="connsiteY11" fmla="*/ 113771 h 255984"/>
                <a:gd name="connsiteX12" fmla="*/ 554633 w 625739"/>
                <a:gd name="connsiteY12" fmla="*/ 113771 h 255984"/>
                <a:gd name="connsiteX13" fmla="*/ 495614 w 625739"/>
                <a:gd name="connsiteY13" fmla="*/ 113771 h 255984"/>
                <a:gd name="connsiteX14" fmla="*/ 475704 w 625739"/>
                <a:gd name="connsiteY14" fmla="*/ 105238 h 255984"/>
                <a:gd name="connsiteX15" fmla="*/ 386110 w 625739"/>
                <a:gd name="connsiteY15" fmla="*/ 16355 h 255984"/>
                <a:gd name="connsiteX16" fmla="*/ 345579 w 625739"/>
                <a:gd name="connsiteY16" fmla="*/ 0 h 255984"/>
                <a:gd name="connsiteX17" fmla="*/ 137236 w 625739"/>
                <a:gd name="connsiteY17" fmla="*/ 0 h 255984"/>
                <a:gd name="connsiteX18" fmla="*/ 96705 w 625739"/>
                <a:gd name="connsiteY18" fmla="*/ 16355 h 255984"/>
                <a:gd name="connsiteX19" fmla="*/ 8533 w 625739"/>
                <a:gd name="connsiteY19" fmla="*/ 105238 h 255984"/>
                <a:gd name="connsiteX20" fmla="*/ 0 w 625739"/>
                <a:gd name="connsiteY20" fmla="*/ 125859 h 255984"/>
                <a:gd name="connsiteX21" fmla="*/ 0 w 625739"/>
                <a:gd name="connsiteY21" fmla="*/ 199099 h 255984"/>
                <a:gd name="connsiteX22" fmla="*/ 56885 w 625739"/>
                <a:gd name="connsiteY22" fmla="*/ 255984 h 255984"/>
                <a:gd name="connsiteX23" fmla="*/ 63996 w 625739"/>
                <a:gd name="connsiteY23" fmla="*/ 255984 h 255984"/>
                <a:gd name="connsiteX24" fmla="*/ 142214 w 625739"/>
                <a:gd name="connsiteY24" fmla="*/ 177767 h 255984"/>
                <a:gd name="connsiteX25" fmla="*/ 220431 w 625739"/>
                <a:gd name="connsiteY25" fmla="*/ 255984 h 255984"/>
                <a:gd name="connsiteX26" fmla="*/ 405309 w 625739"/>
                <a:gd name="connsiteY26" fmla="*/ 255984 h 255984"/>
                <a:gd name="connsiteX27" fmla="*/ 483526 w 625739"/>
                <a:gd name="connsiteY27" fmla="*/ 177767 h 255984"/>
                <a:gd name="connsiteX28" fmla="*/ 561744 w 625739"/>
                <a:gd name="connsiteY28" fmla="*/ 255984 h 255984"/>
                <a:gd name="connsiteX29" fmla="*/ 597297 w 625739"/>
                <a:gd name="connsiteY29" fmla="*/ 255984 h 255984"/>
                <a:gd name="connsiteX30" fmla="*/ 625740 w 625739"/>
                <a:gd name="connsiteY30" fmla="*/ 227542 h 255984"/>
                <a:gd name="connsiteX31" fmla="*/ 625740 w 625739"/>
                <a:gd name="connsiteY31" fmla="*/ 184878 h 255984"/>
                <a:gd name="connsiteX32" fmla="*/ 554633 w 625739"/>
                <a:gd name="connsiteY32" fmla="*/ 113771 h 25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25739" h="255984">
                  <a:moveTo>
                    <a:pt x="248874" y="113771"/>
                  </a:moveTo>
                  <a:lnTo>
                    <a:pt x="248874" y="28443"/>
                  </a:lnTo>
                  <a:lnTo>
                    <a:pt x="346290" y="28443"/>
                  </a:lnTo>
                  <a:cubicBezTo>
                    <a:pt x="354112" y="28443"/>
                    <a:pt x="361222" y="31287"/>
                    <a:pt x="366200" y="36976"/>
                  </a:cubicBezTo>
                  <a:lnTo>
                    <a:pt x="442995" y="113771"/>
                  </a:lnTo>
                  <a:lnTo>
                    <a:pt x="248874" y="113771"/>
                  </a:lnTo>
                  <a:close/>
                  <a:moveTo>
                    <a:pt x="220431" y="113771"/>
                  </a:moveTo>
                  <a:lnTo>
                    <a:pt x="40531" y="113771"/>
                  </a:lnTo>
                  <a:lnTo>
                    <a:pt x="117326" y="36976"/>
                  </a:lnTo>
                  <a:cubicBezTo>
                    <a:pt x="123015" y="31287"/>
                    <a:pt x="130125" y="28443"/>
                    <a:pt x="137236" y="28443"/>
                  </a:cubicBezTo>
                  <a:lnTo>
                    <a:pt x="220431" y="28443"/>
                  </a:lnTo>
                  <a:lnTo>
                    <a:pt x="220431" y="113771"/>
                  </a:lnTo>
                  <a:close/>
                  <a:moveTo>
                    <a:pt x="554633" y="113771"/>
                  </a:moveTo>
                  <a:lnTo>
                    <a:pt x="495614" y="113771"/>
                  </a:lnTo>
                  <a:cubicBezTo>
                    <a:pt x="487792" y="113771"/>
                    <a:pt x="480682" y="110927"/>
                    <a:pt x="475704" y="105238"/>
                  </a:cubicBezTo>
                  <a:lnTo>
                    <a:pt x="386110" y="16355"/>
                  </a:lnTo>
                  <a:cubicBezTo>
                    <a:pt x="375444" y="5689"/>
                    <a:pt x="361222" y="0"/>
                    <a:pt x="345579" y="0"/>
                  </a:cubicBezTo>
                  <a:lnTo>
                    <a:pt x="137236" y="0"/>
                  </a:lnTo>
                  <a:cubicBezTo>
                    <a:pt x="122304" y="0"/>
                    <a:pt x="107371" y="5689"/>
                    <a:pt x="96705" y="16355"/>
                  </a:cubicBezTo>
                  <a:lnTo>
                    <a:pt x="8533" y="105238"/>
                  </a:lnTo>
                  <a:cubicBezTo>
                    <a:pt x="2844" y="110927"/>
                    <a:pt x="0" y="118037"/>
                    <a:pt x="0" y="125859"/>
                  </a:cubicBezTo>
                  <a:lnTo>
                    <a:pt x="0" y="199099"/>
                  </a:lnTo>
                  <a:cubicBezTo>
                    <a:pt x="0" y="230386"/>
                    <a:pt x="25598" y="255984"/>
                    <a:pt x="56885" y="255984"/>
                  </a:cubicBezTo>
                  <a:lnTo>
                    <a:pt x="63996" y="255984"/>
                  </a:lnTo>
                  <a:cubicBezTo>
                    <a:pt x="63996" y="212609"/>
                    <a:pt x="98838" y="177767"/>
                    <a:pt x="142214" y="177767"/>
                  </a:cubicBezTo>
                  <a:cubicBezTo>
                    <a:pt x="185589" y="177767"/>
                    <a:pt x="220431" y="212609"/>
                    <a:pt x="220431" y="255984"/>
                  </a:cubicBezTo>
                  <a:lnTo>
                    <a:pt x="405309" y="255984"/>
                  </a:lnTo>
                  <a:cubicBezTo>
                    <a:pt x="405309" y="212609"/>
                    <a:pt x="440151" y="177767"/>
                    <a:pt x="483526" y="177767"/>
                  </a:cubicBezTo>
                  <a:cubicBezTo>
                    <a:pt x="526901" y="177767"/>
                    <a:pt x="561744" y="212609"/>
                    <a:pt x="561744" y="255984"/>
                  </a:cubicBezTo>
                  <a:lnTo>
                    <a:pt x="597297" y="255984"/>
                  </a:lnTo>
                  <a:cubicBezTo>
                    <a:pt x="612940" y="255984"/>
                    <a:pt x="625740" y="243185"/>
                    <a:pt x="625740" y="227542"/>
                  </a:cubicBezTo>
                  <a:lnTo>
                    <a:pt x="625740" y="184878"/>
                  </a:lnTo>
                  <a:cubicBezTo>
                    <a:pt x="625740" y="145769"/>
                    <a:pt x="593742" y="113771"/>
                    <a:pt x="554633" y="113771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452"/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E7F0D86-4F6E-4F4A-80E3-8D9B017E3323}"/>
              </a:ext>
            </a:extLst>
          </p:cNvPr>
          <p:cNvSpPr/>
          <p:nvPr/>
        </p:nvSpPr>
        <p:spPr>
          <a:xfrm>
            <a:off x="7675301" y="4742569"/>
            <a:ext cx="759904" cy="951519"/>
          </a:xfrm>
          <a:prstGeom prst="roundRect">
            <a:avLst/>
          </a:prstGeom>
          <a:gradFill flip="none" rotWithShape="1">
            <a:gsLst>
              <a:gs pos="0">
                <a:srgbClr val="3262B6">
                  <a:tint val="66000"/>
                  <a:satMod val="160000"/>
                </a:srgbClr>
              </a:gs>
              <a:gs pos="50000">
                <a:srgbClr val="3262B6">
                  <a:tint val="44500"/>
                  <a:satMod val="160000"/>
                </a:srgbClr>
              </a:gs>
              <a:gs pos="100000">
                <a:srgbClr val="3262B6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AF44B5E-A168-48DB-9CCE-76D1275ADC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3425" y="4809598"/>
            <a:ext cx="238095" cy="223765"/>
          </a:xfrm>
          <a:prstGeom prst="rect">
            <a:avLst/>
          </a:prstGeom>
        </p:spPr>
      </p:pic>
      <p:sp>
        <p:nvSpPr>
          <p:cNvPr id="15" name="Graphique 11" descr="Train">
            <a:extLst>
              <a:ext uri="{FF2B5EF4-FFF2-40B4-BE49-F238E27FC236}">
                <a16:creationId xmlns:a16="http://schemas.microsoft.com/office/drawing/2014/main" id="{BB6FD3D7-318E-45F8-A492-59331AC11E23}"/>
              </a:ext>
            </a:extLst>
          </p:cNvPr>
          <p:cNvSpPr/>
          <p:nvPr/>
        </p:nvSpPr>
        <p:spPr>
          <a:xfrm>
            <a:off x="7905756" y="5160154"/>
            <a:ext cx="325917" cy="387419"/>
          </a:xfrm>
          <a:custGeom>
            <a:avLst/>
            <a:gdLst>
              <a:gd name="connsiteX0" fmla="*/ 76200 w 566737"/>
              <a:gd name="connsiteY0" fmla="*/ 762000 h 838200"/>
              <a:gd name="connsiteX1" fmla="*/ 93345 w 566737"/>
              <a:gd name="connsiteY1" fmla="*/ 723900 h 838200"/>
              <a:gd name="connsiteX2" fmla="*/ 474345 w 566737"/>
              <a:gd name="connsiteY2" fmla="*/ 723900 h 838200"/>
              <a:gd name="connsiteX3" fmla="*/ 491490 w 566737"/>
              <a:gd name="connsiteY3" fmla="*/ 762000 h 838200"/>
              <a:gd name="connsiteX4" fmla="*/ 76200 w 566737"/>
              <a:gd name="connsiteY4" fmla="*/ 762000 h 838200"/>
              <a:gd name="connsiteX5" fmla="*/ 128588 w 566737"/>
              <a:gd name="connsiteY5" fmla="*/ 647700 h 838200"/>
              <a:gd name="connsiteX6" fmla="*/ 440055 w 566737"/>
              <a:gd name="connsiteY6" fmla="*/ 647700 h 838200"/>
              <a:gd name="connsiteX7" fmla="*/ 457200 w 566737"/>
              <a:gd name="connsiteY7" fmla="*/ 685800 h 838200"/>
              <a:gd name="connsiteX8" fmla="*/ 111442 w 566737"/>
              <a:gd name="connsiteY8" fmla="*/ 685800 h 838200"/>
              <a:gd name="connsiteX9" fmla="*/ 128588 w 566737"/>
              <a:gd name="connsiteY9" fmla="*/ 647700 h 838200"/>
              <a:gd name="connsiteX10" fmla="*/ 112395 w 566737"/>
              <a:gd name="connsiteY10" fmla="*/ 485775 h 838200"/>
              <a:gd name="connsiteX11" fmla="*/ 140970 w 566737"/>
              <a:gd name="connsiteY11" fmla="*/ 457200 h 838200"/>
              <a:gd name="connsiteX12" fmla="*/ 169545 w 566737"/>
              <a:gd name="connsiteY12" fmla="*/ 485775 h 838200"/>
              <a:gd name="connsiteX13" fmla="*/ 140970 w 566737"/>
              <a:gd name="connsiteY13" fmla="*/ 514350 h 838200"/>
              <a:gd name="connsiteX14" fmla="*/ 112395 w 566737"/>
              <a:gd name="connsiteY14" fmla="*/ 485775 h 838200"/>
              <a:gd name="connsiteX15" fmla="*/ 112395 w 566737"/>
              <a:gd name="connsiteY15" fmla="*/ 95250 h 838200"/>
              <a:gd name="connsiteX16" fmla="*/ 150495 w 566737"/>
              <a:gd name="connsiteY16" fmla="*/ 57150 h 838200"/>
              <a:gd name="connsiteX17" fmla="*/ 226695 w 566737"/>
              <a:gd name="connsiteY17" fmla="*/ 57150 h 838200"/>
              <a:gd name="connsiteX18" fmla="*/ 245745 w 566737"/>
              <a:gd name="connsiteY18" fmla="*/ 38100 h 838200"/>
              <a:gd name="connsiteX19" fmla="*/ 321945 w 566737"/>
              <a:gd name="connsiteY19" fmla="*/ 38100 h 838200"/>
              <a:gd name="connsiteX20" fmla="*/ 340995 w 566737"/>
              <a:gd name="connsiteY20" fmla="*/ 57150 h 838200"/>
              <a:gd name="connsiteX21" fmla="*/ 417195 w 566737"/>
              <a:gd name="connsiteY21" fmla="*/ 57150 h 838200"/>
              <a:gd name="connsiteX22" fmla="*/ 455295 w 566737"/>
              <a:gd name="connsiteY22" fmla="*/ 95250 h 838200"/>
              <a:gd name="connsiteX23" fmla="*/ 455295 w 566737"/>
              <a:gd name="connsiteY23" fmla="*/ 285750 h 838200"/>
              <a:gd name="connsiteX24" fmla="*/ 436245 w 566737"/>
              <a:gd name="connsiteY24" fmla="*/ 304800 h 838200"/>
              <a:gd name="connsiteX25" fmla="*/ 131445 w 566737"/>
              <a:gd name="connsiteY25" fmla="*/ 304800 h 838200"/>
              <a:gd name="connsiteX26" fmla="*/ 112395 w 566737"/>
              <a:gd name="connsiteY26" fmla="*/ 285750 h 838200"/>
              <a:gd name="connsiteX27" fmla="*/ 112395 w 566737"/>
              <a:gd name="connsiteY27" fmla="*/ 95250 h 838200"/>
              <a:gd name="connsiteX28" fmla="*/ 421958 w 566737"/>
              <a:gd name="connsiteY28" fmla="*/ 609600 h 838200"/>
              <a:gd name="connsiteX29" fmla="*/ 145733 w 566737"/>
              <a:gd name="connsiteY29" fmla="*/ 609600 h 838200"/>
              <a:gd name="connsiteX30" fmla="*/ 162877 w 566737"/>
              <a:gd name="connsiteY30" fmla="*/ 571500 h 838200"/>
              <a:gd name="connsiteX31" fmla="*/ 404813 w 566737"/>
              <a:gd name="connsiteY31" fmla="*/ 571500 h 838200"/>
              <a:gd name="connsiteX32" fmla="*/ 421958 w 566737"/>
              <a:gd name="connsiteY32" fmla="*/ 609600 h 838200"/>
              <a:gd name="connsiteX33" fmla="*/ 426720 w 566737"/>
              <a:gd name="connsiteY33" fmla="*/ 514350 h 838200"/>
              <a:gd name="connsiteX34" fmla="*/ 398145 w 566737"/>
              <a:gd name="connsiteY34" fmla="*/ 485775 h 838200"/>
              <a:gd name="connsiteX35" fmla="*/ 426720 w 566737"/>
              <a:gd name="connsiteY35" fmla="*/ 457200 h 838200"/>
              <a:gd name="connsiteX36" fmla="*/ 455295 w 566737"/>
              <a:gd name="connsiteY36" fmla="*/ 485775 h 838200"/>
              <a:gd name="connsiteX37" fmla="*/ 426720 w 566737"/>
              <a:gd name="connsiteY37" fmla="*/ 514350 h 838200"/>
              <a:gd name="connsiteX38" fmla="*/ 446722 w 566737"/>
              <a:gd name="connsiteY38" fmla="*/ 571500 h 838200"/>
              <a:gd name="connsiteX39" fmla="*/ 455295 w 566737"/>
              <a:gd name="connsiteY39" fmla="*/ 571500 h 838200"/>
              <a:gd name="connsiteX40" fmla="*/ 512445 w 566737"/>
              <a:gd name="connsiteY40" fmla="*/ 514350 h 838200"/>
              <a:gd name="connsiteX41" fmla="*/ 512445 w 566737"/>
              <a:gd name="connsiteY41" fmla="*/ 76200 h 838200"/>
              <a:gd name="connsiteX42" fmla="*/ 436245 w 566737"/>
              <a:gd name="connsiteY42" fmla="*/ 0 h 838200"/>
              <a:gd name="connsiteX43" fmla="*/ 131445 w 566737"/>
              <a:gd name="connsiteY43" fmla="*/ 0 h 838200"/>
              <a:gd name="connsiteX44" fmla="*/ 55245 w 566737"/>
              <a:gd name="connsiteY44" fmla="*/ 76200 h 838200"/>
              <a:gd name="connsiteX45" fmla="*/ 55245 w 566737"/>
              <a:gd name="connsiteY45" fmla="*/ 514350 h 838200"/>
              <a:gd name="connsiteX46" fmla="*/ 112395 w 566737"/>
              <a:gd name="connsiteY46" fmla="*/ 571500 h 838200"/>
              <a:gd name="connsiteX47" fmla="*/ 120967 w 566737"/>
              <a:gd name="connsiteY47" fmla="*/ 571500 h 838200"/>
              <a:gd name="connsiteX48" fmla="*/ 0 w 566737"/>
              <a:gd name="connsiteY48" fmla="*/ 838200 h 838200"/>
              <a:gd name="connsiteX49" fmla="*/ 41910 w 566737"/>
              <a:gd name="connsiteY49" fmla="*/ 838200 h 838200"/>
              <a:gd name="connsiteX50" fmla="*/ 59055 w 566737"/>
              <a:gd name="connsiteY50" fmla="*/ 800100 h 838200"/>
              <a:gd name="connsiteX51" fmla="*/ 507683 w 566737"/>
              <a:gd name="connsiteY51" fmla="*/ 800100 h 838200"/>
              <a:gd name="connsiteX52" fmla="*/ 524828 w 566737"/>
              <a:gd name="connsiteY52" fmla="*/ 838200 h 838200"/>
              <a:gd name="connsiteX53" fmla="*/ 566737 w 566737"/>
              <a:gd name="connsiteY53" fmla="*/ 838200 h 838200"/>
              <a:gd name="connsiteX54" fmla="*/ 446722 w 566737"/>
              <a:gd name="connsiteY54" fmla="*/ 5715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66737" h="838200">
                <a:moveTo>
                  <a:pt x="76200" y="762000"/>
                </a:moveTo>
                <a:lnTo>
                  <a:pt x="93345" y="723900"/>
                </a:lnTo>
                <a:lnTo>
                  <a:pt x="474345" y="723900"/>
                </a:lnTo>
                <a:lnTo>
                  <a:pt x="491490" y="762000"/>
                </a:lnTo>
                <a:lnTo>
                  <a:pt x="76200" y="762000"/>
                </a:lnTo>
                <a:close/>
                <a:moveTo>
                  <a:pt x="128588" y="647700"/>
                </a:moveTo>
                <a:lnTo>
                  <a:pt x="440055" y="647700"/>
                </a:lnTo>
                <a:lnTo>
                  <a:pt x="457200" y="685800"/>
                </a:lnTo>
                <a:lnTo>
                  <a:pt x="111442" y="685800"/>
                </a:lnTo>
                <a:lnTo>
                  <a:pt x="128588" y="647700"/>
                </a:lnTo>
                <a:close/>
                <a:moveTo>
                  <a:pt x="112395" y="485775"/>
                </a:moveTo>
                <a:cubicBezTo>
                  <a:pt x="112395" y="469583"/>
                  <a:pt x="124777" y="457200"/>
                  <a:pt x="140970" y="457200"/>
                </a:cubicBezTo>
                <a:cubicBezTo>
                  <a:pt x="157163" y="457200"/>
                  <a:pt x="169545" y="469583"/>
                  <a:pt x="169545" y="485775"/>
                </a:cubicBezTo>
                <a:cubicBezTo>
                  <a:pt x="169545" y="501968"/>
                  <a:pt x="157163" y="514350"/>
                  <a:pt x="140970" y="514350"/>
                </a:cubicBezTo>
                <a:cubicBezTo>
                  <a:pt x="124777" y="514350"/>
                  <a:pt x="112395" y="501968"/>
                  <a:pt x="112395" y="485775"/>
                </a:cubicBezTo>
                <a:close/>
                <a:moveTo>
                  <a:pt x="112395" y="95250"/>
                </a:moveTo>
                <a:cubicBezTo>
                  <a:pt x="112395" y="74295"/>
                  <a:pt x="129540" y="57150"/>
                  <a:pt x="150495" y="57150"/>
                </a:cubicBezTo>
                <a:lnTo>
                  <a:pt x="226695" y="57150"/>
                </a:lnTo>
                <a:cubicBezTo>
                  <a:pt x="226695" y="46672"/>
                  <a:pt x="235268" y="38100"/>
                  <a:pt x="245745" y="38100"/>
                </a:cubicBezTo>
                <a:lnTo>
                  <a:pt x="321945" y="38100"/>
                </a:lnTo>
                <a:cubicBezTo>
                  <a:pt x="332422" y="38100"/>
                  <a:pt x="340995" y="46672"/>
                  <a:pt x="340995" y="57150"/>
                </a:cubicBezTo>
                <a:lnTo>
                  <a:pt x="417195" y="57150"/>
                </a:lnTo>
                <a:cubicBezTo>
                  <a:pt x="438150" y="57150"/>
                  <a:pt x="455295" y="74295"/>
                  <a:pt x="455295" y="95250"/>
                </a:cubicBezTo>
                <a:lnTo>
                  <a:pt x="455295" y="285750"/>
                </a:lnTo>
                <a:cubicBezTo>
                  <a:pt x="455295" y="296228"/>
                  <a:pt x="446722" y="304800"/>
                  <a:pt x="436245" y="304800"/>
                </a:cubicBezTo>
                <a:lnTo>
                  <a:pt x="131445" y="304800"/>
                </a:lnTo>
                <a:cubicBezTo>
                  <a:pt x="120967" y="304800"/>
                  <a:pt x="112395" y="296228"/>
                  <a:pt x="112395" y="285750"/>
                </a:cubicBezTo>
                <a:lnTo>
                  <a:pt x="112395" y="95250"/>
                </a:lnTo>
                <a:close/>
                <a:moveTo>
                  <a:pt x="421958" y="609600"/>
                </a:moveTo>
                <a:lnTo>
                  <a:pt x="145733" y="609600"/>
                </a:lnTo>
                <a:lnTo>
                  <a:pt x="162877" y="571500"/>
                </a:lnTo>
                <a:lnTo>
                  <a:pt x="404813" y="571500"/>
                </a:lnTo>
                <a:lnTo>
                  <a:pt x="421958" y="609600"/>
                </a:lnTo>
                <a:close/>
                <a:moveTo>
                  <a:pt x="426720" y="514350"/>
                </a:moveTo>
                <a:cubicBezTo>
                  <a:pt x="410528" y="514350"/>
                  <a:pt x="398145" y="501968"/>
                  <a:pt x="398145" y="485775"/>
                </a:cubicBezTo>
                <a:cubicBezTo>
                  <a:pt x="398145" y="469583"/>
                  <a:pt x="410528" y="457200"/>
                  <a:pt x="426720" y="457200"/>
                </a:cubicBezTo>
                <a:cubicBezTo>
                  <a:pt x="442912" y="457200"/>
                  <a:pt x="455295" y="469583"/>
                  <a:pt x="455295" y="485775"/>
                </a:cubicBezTo>
                <a:cubicBezTo>
                  <a:pt x="455295" y="501968"/>
                  <a:pt x="442912" y="514350"/>
                  <a:pt x="426720" y="514350"/>
                </a:cubicBezTo>
                <a:close/>
                <a:moveTo>
                  <a:pt x="446722" y="571500"/>
                </a:moveTo>
                <a:lnTo>
                  <a:pt x="455295" y="571500"/>
                </a:lnTo>
                <a:cubicBezTo>
                  <a:pt x="486728" y="571500"/>
                  <a:pt x="512445" y="545783"/>
                  <a:pt x="512445" y="514350"/>
                </a:cubicBezTo>
                <a:lnTo>
                  <a:pt x="512445" y="76200"/>
                </a:lnTo>
                <a:cubicBezTo>
                  <a:pt x="512445" y="34290"/>
                  <a:pt x="478155" y="0"/>
                  <a:pt x="436245" y="0"/>
                </a:cubicBezTo>
                <a:lnTo>
                  <a:pt x="131445" y="0"/>
                </a:lnTo>
                <a:cubicBezTo>
                  <a:pt x="89535" y="0"/>
                  <a:pt x="55245" y="34290"/>
                  <a:pt x="55245" y="76200"/>
                </a:cubicBezTo>
                <a:lnTo>
                  <a:pt x="55245" y="514350"/>
                </a:lnTo>
                <a:cubicBezTo>
                  <a:pt x="55245" y="545783"/>
                  <a:pt x="80963" y="571500"/>
                  <a:pt x="112395" y="571500"/>
                </a:cubicBezTo>
                <a:lnTo>
                  <a:pt x="120967" y="571500"/>
                </a:lnTo>
                <a:lnTo>
                  <a:pt x="0" y="838200"/>
                </a:lnTo>
                <a:lnTo>
                  <a:pt x="41910" y="838200"/>
                </a:lnTo>
                <a:lnTo>
                  <a:pt x="59055" y="800100"/>
                </a:lnTo>
                <a:lnTo>
                  <a:pt x="507683" y="800100"/>
                </a:lnTo>
                <a:lnTo>
                  <a:pt x="524828" y="838200"/>
                </a:lnTo>
                <a:lnTo>
                  <a:pt x="566737" y="838200"/>
                </a:lnTo>
                <a:lnTo>
                  <a:pt x="446722" y="5715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sz="1452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8D2B936-BEE0-44F6-946A-101879308B3F}"/>
              </a:ext>
            </a:extLst>
          </p:cNvPr>
          <p:cNvSpPr/>
          <p:nvPr/>
        </p:nvSpPr>
        <p:spPr>
          <a:xfrm>
            <a:off x="8642712" y="4744752"/>
            <a:ext cx="751102" cy="95151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pic>
        <p:nvPicPr>
          <p:cNvPr id="19" name="Graphique 18" descr="Ville">
            <a:extLst>
              <a:ext uri="{FF2B5EF4-FFF2-40B4-BE49-F238E27FC236}">
                <a16:creationId xmlns:a16="http://schemas.microsoft.com/office/drawing/2014/main" id="{160B2B97-4A6D-4E1F-AFB0-230086F4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3624" y="5000067"/>
            <a:ext cx="652463" cy="67907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3DA387E-3FD6-4A63-9FA0-CCCB00F6FF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3491" y="4805234"/>
            <a:ext cx="211215" cy="241501"/>
          </a:xfrm>
          <a:prstGeom prst="rect">
            <a:avLst/>
          </a:prstGeom>
        </p:spPr>
      </p:pic>
      <p:pic>
        <p:nvPicPr>
          <p:cNvPr id="21" name="Graphique 20" descr="Smartphone">
            <a:extLst>
              <a:ext uri="{FF2B5EF4-FFF2-40B4-BE49-F238E27FC236}">
                <a16:creationId xmlns:a16="http://schemas.microsoft.com/office/drawing/2014/main" id="{2E724D18-9CF5-4C8F-A2C3-C8CA14D74DA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06923" y="2665276"/>
            <a:ext cx="453890" cy="46178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B59CD4C-D8CB-415F-A908-088D61CF12D9}"/>
              </a:ext>
            </a:extLst>
          </p:cNvPr>
          <p:cNvSpPr txBox="1"/>
          <p:nvPr/>
        </p:nvSpPr>
        <p:spPr>
          <a:xfrm flipH="1">
            <a:off x="7614856" y="5731602"/>
            <a:ext cx="8579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70" dirty="0"/>
              <a:t>Capteur BLE air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D962B1-896C-4166-BE92-254C1E17C897}"/>
              </a:ext>
            </a:extLst>
          </p:cNvPr>
          <p:cNvSpPr txBox="1"/>
          <p:nvPr/>
        </p:nvSpPr>
        <p:spPr>
          <a:xfrm flipH="1">
            <a:off x="6710449" y="5731602"/>
            <a:ext cx="8579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70" dirty="0"/>
              <a:t>Capteur BLE air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29CEF9-4524-417C-BB2B-54BCB7D9CE0F}"/>
              </a:ext>
            </a:extLst>
          </p:cNvPr>
          <p:cNvSpPr txBox="1"/>
          <p:nvPr/>
        </p:nvSpPr>
        <p:spPr>
          <a:xfrm flipH="1">
            <a:off x="8519263" y="5731602"/>
            <a:ext cx="8579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70" dirty="0"/>
              <a:t>Capteur BLE air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5C61A6E-E9DC-484B-926C-026F67790CC7}"/>
                  </a:ext>
                </a:extLst>
              </p:cNvPr>
              <p:cNvSpPr txBox="1"/>
              <p:nvPr/>
            </p:nvSpPr>
            <p:spPr>
              <a:xfrm>
                <a:off x="6710450" y="4387920"/>
                <a:ext cx="945642" cy="266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089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089" dirty="0"/>
                          <m:t>S</m:t>
                        </m:r>
                      </m:e>
                      <m:sup>
                        <m:r>
                          <a:rPr lang="fr-FR" sz="1089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89" i="1" dirty="0">
                            <a:latin typeface="Cambria Math" panose="02040503050406030204" pitchFamily="18" charset="0"/>
                          </a:rPr>
                          <m:t>é</m:t>
                        </m:r>
                      </m:sup>
                    </m:sSup>
                  </m:oMath>
                </a14:m>
                <a:r>
                  <a:rPr lang="fr-FR" sz="1089" dirty="0"/>
                  <a:t> A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5C61A6E-E9DC-484B-926C-026F67790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450" y="4387920"/>
                <a:ext cx="945642" cy="266804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E86B6B00-11CD-4C76-9448-E625D7CABC15}"/>
                  </a:ext>
                </a:extLst>
              </p:cNvPr>
              <p:cNvSpPr txBox="1"/>
              <p:nvPr/>
            </p:nvSpPr>
            <p:spPr>
              <a:xfrm>
                <a:off x="7673239" y="4367411"/>
                <a:ext cx="945642" cy="266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089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089" dirty="0"/>
                          <m:t>S</m:t>
                        </m:r>
                      </m:e>
                      <m:sup>
                        <m:r>
                          <a:rPr lang="fr-FR" sz="1089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89" i="1" dirty="0">
                            <a:latin typeface="Cambria Math" panose="02040503050406030204" pitchFamily="18" charset="0"/>
                          </a:rPr>
                          <m:t>é</m:t>
                        </m:r>
                      </m:sup>
                    </m:sSup>
                  </m:oMath>
                </a14:m>
                <a:r>
                  <a:rPr lang="fr-FR" sz="1089" dirty="0"/>
                  <a:t> B</a:t>
                </a: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E86B6B00-11CD-4C76-9448-E625D7CAB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239" y="4367411"/>
                <a:ext cx="945642" cy="266804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A99632C3-7758-4395-9F82-BF3E215C5A43}"/>
                  </a:ext>
                </a:extLst>
              </p:cNvPr>
              <p:cNvSpPr txBox="1"/>
              <p:nvPr/>
            </p:nvSpPr>
            <p:spPr>
              <a:xfrm>
                <a:off x="8773399" y="4401830"/>
                <a:ext cx="945642" cy="266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089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089" dirty="0"/>
                          <m:t>S</m:t>
                        </m:r>
                      </m:e>
                      <m:sup>
                        <m:r>
                          <a:rPr lang="fr-FR" sz="1089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89" i="1" dirty="0">
                            <a:latin typeface="Cambria Math" panose="02040503050406030204" pitchFamily="18" charset="0"/>
                          </a:rPr>
                          <m:t>é</m:t>
                        </m:r>
                      </m:sup>
                    </m:sSup>
                  </m:oMath>
                </a14:m>
                <a:r>
                  <a:rPr lang="fr-FR" sz="1089" dirty="0"/>
                  <a:t> C</a:t>
                </a: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A99632C3-7758-4395-9F82-BF3E215C5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99" y="4401830"/>
                <a:ext cx="945642" cy="266804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B602041-4F18-4068-881F-28892F50F59D}"/>
              </a:ext>
            </a:extLst>
          </p:cNvPr>
          <p:cNvSpPr/>
          <p:nvPr/>
        </p:nvSpPr>
        <p:spPr>
          <a:xfrm>
            <a:off x="11307681" y="4737137"/>
            <a:ext cx="716629" cy="93147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pic>
        <p:nvPicPr>
          <p:cNvPr id="29" name="Graphique 28" descr="Maison">
            <a:extLst>
              <a:ext uri="{FF2B5EF4-FFF2-40B4-BE49-F238E27FC236}">
                <a16:creationId xmlns:a16="http://schemas.microsoft.com/office/drawing/2014/main" id="{FFC96D15-D6E6-4134-AF8A-62DAA10446E3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47162" y="5137357"/>
            <a:ext cx="411516" cy="419658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279B108D-BF55-4C52-A400-40FEE43FFD5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4651" y="4799545"/>
            <a:ext cx="211979" cy="2374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25507713-A307-405D-8C75-4CBAC4F37E4F}"/>
              </a:ext>
            </a:extLst>
          </p:cNvPr>
          <p:cNvSpPr txBox="1"/>
          <p:nvPr/>
        </p:nvSpPr>
        <p:spPr>
          <a:xfrm flipH="1">
            <a:off x="11232483" y="5731602"/>
            <a:ext cx="8579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70" dirty="0"/>
              <a:t>Station </a:t>
            </a:r>
            <a:r>
              <a:rPr lang="fr-FR" sz="1270" dirty="0" err="1"/>
              <a:t>WiFi</a:t>
            </a:r>
            <a:endParaRPr lang="fr-FR" sz="127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561259E8-A1E8-40C2-838F-30938E5F41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9034241" y="3164454"/>
            <a:ext cx="211979" cy="237486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0A6F3F2-8D93-43DD-BADC-FA236D835EEF}"/>
              </a:ext>
            </a:extLst>
          </p:cNvPr>
          <p:cNvCxnSpPr>
            <a:cxnSpLocks/>
          </p:cNvCxnSpPr>
          <p:nvPr/>
        </p:nvCxnSpPr>
        <p:spPr>
          <a:xfrm flipH="1">
            <a:off x="7216861" y="3405378"/>
            <a:ext cx="1436763" cy="94229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4E47A1E1-E102-4DD2-B66E-D4BA13AD9EA9}"/>
              </a:ext>
            </a:extLst>
          </p:cNvPr>
          <p:cNvCxnSpPr>
            <a:cxnSpLocks/>
          </p:cNvCxnSpPr>
          <p:nvPr/>
        </p:nvCxnSpPr>
        <p:spPr>
          <a:xfrm flipH="1">
            <a:off x="8223299" y="3618660"/>
            <a:ext cx="651896" cy="83270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0BA912D-43E1-47F4-8F7F-D62B2E057208}"/>
              </a:ext>
            </a:extLst>
          </p:cNvPr>
          <p:cNvCxnSpPr>
            <a:cxnSpLocks/>
          </p:cNvCxnSpPr>
          <p:nvPr/>
        </p:nvCxnSpPr>
        <p:spPr>
          <a:xfrm flipH="1">
            <a:off x="8951695" y="3657255"/>
            <a:ext cx="188535" cy="72565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37F1E20-1FA0-4F15-BE38-7258B663727B}"/>
              </a:ext>
            </a:extLst>
          </p:cNvPr>
          <p:cNvCxnSpPr>
            <a:cxnSpLocks/>
          </p:cNvCxnSpPr>
          <p:nvPr/>
        </p:nvCxnSpPr>
        <p:spPr>
          <a:xfrm>
            <a:off x="11335774" y="3848454"/>
            <a:ext cx="299075" cy="59554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33FFABB-E492-478C-BC24-1A3DD5EE4286}"/>
              </a:ext>
            </a:extLst>
          </p:cNvPr>
          <p:cNvCxnSpPr>
            <a:cxnSpLocks/>
          </p:cNvCxnSpPr>
          <p:nvPr/>
        </p:nvCxnSpPr>
        <p:spPr>
          <a:xfrm>
            <a:off x="10840948" y="3857536"/>
            <a:ext cx="0" cy="57987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CCFA97F-1326-4B4A-B0BF-D30882C99EFF}"/>
              </a:ext>
            </a:extLst>
          </p:cNvPr>
          <p:cNvCxnSpPr>
            <a:cxnSpLocks/>
          </p:cNvCxnSpPr>
          <p:nvPr/>
        </p:nvCxnSpPr>
        <p:spPr>
          <a:xfrm flipH="1" flipV="1">
            <a:off x="9727226" y="3000428"/>
            <a:ext cx="754894" cy="7082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BBB9435-3310-472D-A3EA-3C77517EA6BE}"/>
              </a:ext>
            </a:extLst>
          </p:cNvPr>
          <p:cNvSpPr/>
          <p:nvPr/>
        </p:nvSpPr>
        <p:spPr>
          <a:xfrm>
            <a:off x="10619750" y="2721748"/>
            <a:ext cx="759904" cy="79947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A566A445-7414-463D-96C3-2E2DD2B9DD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1236" y="2816794"/>
            <a:ext cx="586445" cy="523871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CE8F4BB5-BEE7-4DFE-AF81-ADDE6519FE25}"/>
              </a:ext>
            </a:extLst>
          </p:cNvPr>
          <p:cNvSpPr txBox="1"/>
          <p:nvPr/>
        </p:nvSpPr>
        <p:spPr>
          <a:xfrm flipH="1">
            <a:off x="10701704" y="3564874"/>
            <a:ext cx="93312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/>
              <a:t>Stockage</a:t>
            </a:r>
          </a:p>
        </p:txBody>
      </p:sp>
      <p:pic>
        <p:nvPicPr>
          <p:cNvPr id="65" name="Graphique 64" descr="Enveloppe">
            <a:extLst>
              <a:ext uri="{FF2B5EF4-FFF2-40B4-BE49-F238E27FC236}">
                <a16:creationId xmlns:a16="http://schemas.microsoft.com/office/drawing/2014/main" id="{513C2624-4D10-4CA6-8447-6A13B7A871E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93090" y="2600260"/>
            <a:ext cx="441815" cy="449495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604F4B04-79AA-4937-958C-906B327E67FB}"/>
              </a:ext>
            </a:extLst>
          </p:cNvPr>
          <p:cNvCxnSpPr>
            <a:cxnSpLocks/>
          </p:cNvCxnSpPr>
          <p:nvPr/>
        </p:nvCxnSpPr>
        <p:spPr>
          <a:xfrm flipH="1" flipV="1">
            <a:off x="8322434" y="2852389"/>
            <a:ext cx="396961" cy="5214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77709C5C-A2E9-4413-99AA-2EC89680B832}"/>
              </a:ext>
            </a:extLst>
          </p:cNvPr>
          <p:cNvSpPr txBox="1"/>
          <p:nvPr/>
        </p:nvSpPr>
        <p:spPr>
          <a:xfrm flipH="1">
            <a:off x="10328077" y="5731602"/>
            <a:ext cx="8579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70" dirty="0"/>
              <a:t>Capteur LoRa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6BC7EB9-5C2D-4082-ABEA-A41451653304}"/>
              </a:ext>
            </a:extLst>
          </p:cNvPr>
          <p:cNvSpPr txBox="1"/>
          <p:nvPr/>
        </p:nvSpPr>
        <p:spPr>
          <a:xfrm flipH="1">
            <a:off x="9423670" y="5731602"/>
            <a:ext cx="8579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70" dirty="0"/>
              <a:t>Capteur BLE ES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8AD71BE-3E17-4045-8C7D-EF2991D640F3}"/>
              </a:ext>
            </a:extLst>
          </p:cNvPr>
          <p:cNvGrpSpPr/>
          <p:nvPr/>
        </p:nvGrpSpPr>
        <p:grpSpPr>
          <a:xfrm>
            <a:off x="9559997" y="4769540"/>
            <a:ext cx="699073" cy="918116"/>
            <a:chOff x="10465027" y="5277414"/>
            <a:chExt cx="678571" cy="926174"/>
          </a:xfrm>
        </p:grpSpPr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1B0092A0-8461-41D9-8FC1-3CA7DC518037}"/>
                </a:ext>
              </a:extLst>
            </p:cNvPr>
            <p:cNvSpPr/>
            <p:nvPr/>
          </p:nvSpPr>
          <p:spPr>
            <a:xfrm>
              <a:off x="10465027" y="5277414"/>
              <a:ext cx="678571" cy="926174"/>
            </a:xfrm>
            <a:prstGeom prst="roundRect">
              <a:avLst/>
            </a:prstGeom>
            <a:gradFill flip="none" rotWithShape="1">
              <a:gsLst>
                <a:gs pos="0">
                  <a:srgbClr val="C59EE2">
                    <a:shade val="30000"/>
                    <a:satMod val="115000"/>
                  </a:srgbClr>
                </a:gs>
                <a:gs pos="50000">
                  <a:srgbClr val="C59EE2">
                    <a:shade val="67500"/>
                    <a:satMod val="115000"/>
                  </a:srgbClr>
                </a:gs>
                <a:gs pos="100000">
                  <a:srgbClr val="C59EE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52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36033209-0D45-4092-9B65-F176193CD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7352" y="5321570"/>
              <a:ext cx="262462" cy="246666"/>
            </a:xfrm>
            <a:prstGeom prst="rect">
              <a:avLst/>
            </a:prstGeom>
          </p:spPr>
        </p:pic>
        <p:pic>
          <p:nvPicPr>
            <p:cNvPr id="83" name="Graphique 82" descr="Femme">
              <a:extLst>
                <a:ext uri="{FF2B5EF4-FFF2-40B4-BE49-F238E27FC236}">
                  <a16:creationId xmlns:a16="http://schemas.microsoft.com/office/drawing/2014/main" id="{2B31CBED-3570-4E9E-AB81-08BA75B6B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538712" y="5587698"/>
              <a:ext cx="506530" cy="485550"/>
            </a:xfrm>
            <a:prstGeom prst="rect">
              <a:avLst/>
            </a:prstGeom>
          </p:spPr>
        </p:pic>
      </p:grp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6802A02A-2EC9-42AA-9987-05E7CF79AC66}"/>
              </a:ext>
            </a:extLst>
          </p:cNvPr>
          <p:cNvSpPr/>
          <p:nvPr/>
        </p:nvSpPr>
        <p:spPr>
          <a:xfrm>
            <a:off x="10442425" y="4766781"/>
            <a:ext cx="686820" cy="92087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pic>
        <p:nvPicPr>
          <p:cNvPr id="85" name="Graphique 84" descr="Scène de colline">
            <a:extLst>
              <a:ext uri="{FF2B5EF4-FFF2-40B4-BE49-F238E27FC236}">
                <a16:creationId xmlns:a16="http://schemas.microsoft.com/office/drawing/2014/main" id="{CF91A996-7241-499E-83F0-46E82C398B12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05414" y="5116169"/>
            <a:ext cx="452343" cy="433607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DEDF2237-7C9C-484B-85E8-5777B33E42B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2109" y="4831041"/>
            <a:ext cx="211215" cy="241501"/>
          </a:xfrm>
          <a:prstGeom prst="rect">
            <a:avLst/>
          </a:prstGeom>
        </p:spPr>
      </p:pic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478A4522-46B7-44AD-96A5-BD11F2144F39}"/>
              </a:ext>
            </a:extLst>
          </p:cNvPr>
          <p:cNvSpPr/>
          <p:nvPr/>
        </p:nvSpPr>
        <p:spPr>
          <a:xfrm>
            <a:off x="9963673" y="1881365"/>
            <a:ext cx="913666" cy="52706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 dirty="0"/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04F1E59F-0E56-415E-AC99-BA56406BBBE7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3797" y="1981547"/>
            <a:ext cx="559097" cy="343473"/>
          </a:xfrm>
          <a:prstGeom prst="rect">
            <a:avLst/>
          </a:prstGeom>
          <a:ln>
            <a:noFill/>
          </a:ln>
        </p:spPr>
      </p:pic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490F8F67-821F-4E0A-BA44-889F26C668B6}"/>
              </a:ext>
            </a:extLst>
          </p:cNvPr>
          <p:cNvCxnSpPr>
            <a:cxnSpLocks/>
          </p:cNvCxnSpPr>
          <p:nvPr/>
        </p:nvCxnSpPr>
        <p:spPr>
          <a:xfrm>
            <a:off x="9393814" y="3685512"/>
            <a:ext cx="457822" cy="9064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2930732-CEA8-4E3E-A4D3-F649EA4B307B}"/>
              </a:ext>
            </a:extLst>
          </p:cNvPr>
          <p:cNvCxnSpPr>
            <a:cxnSpLocks/>
          </p:cNvCxnSpPr>
          <p:nvPr/>
        </p:nvCxnSpPr>
        <p:spPr>
          <a:xfrm flipH="1">
            <a:off x="9473301" y="2164983"/>
            <a:ext cx="298845" cy="28946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6CDC029-B287-4E65-9782-39C5A3227813}"/>
              </a:ext>
            </a:extLst>
          </p:cNvPr>
          <p:cNvCxnSpPr>
            <a:cxnSpLocks/>
          </p:cNvCxnSpPr>
          <p:nvPr/>
        </p:nvCxnSpPr>
        <p:spPr>
          <a:xfrm>
            <a:off x="10877339" y="2408431"/>
            <a:ext cx="235173" cy="23984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3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E6080-3BF6-4325-8A88-D4284622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353" y="-57908"/>
            <a:ext cx="10515600" cy="1325528"/>
          </a:xfrm>
        </p:spPr>
        <p:txBody>
          <a:bodyPr/>
          <a:lstStyle/>
          <a:p>
            <a:r>
              <a:rPr lang="fr-FR" dirty="0"/>
              <a:t>Exemple : « véhicule 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C6D5E-300E-44DE-B323-0D31F952DD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1447" y="1267621"/>
            <a:ext cx="6595795" cy="3671796"/>
          </a:xfrm>
        </p:spPr>
        <p:txBody>
          <a:bodyPr>
            <a:normAutofit/>
          </a:bodyPr>
          <a:lstStyle/>
          <a:p>
            <a:r>
              <a:rPr lang="fr-FR" dirty="0"/>
              <a:t>Mon véhicule est équipés d’un capteur de mesure de polluants.</a:t>
            </a:r>
          </a:p>
          <a:p>
            <a:r>
              <a:rPr lang="fr-FR" dirty="0"/>
              <a:t>Les mesures sont accessibles depuis mon téléphone.</a:t>
            </a:r>
          </a:p>
          <a:p>
            <a:r>
              <a:rPr lang="fr-FR" dirty="0"/>
              <a:t>Elles sont partagées sur une base de données publique.</a:t>
            </a:r>
          </a:p>
          <a:p>
            <a:r>
              <a:rPr lang="fr-FR" dirty="0"/>
              <a:t>Celle-ci est connectée également aux données des réseaux de mesure de stations fixes, ce qui permet d’accéder en temps réel à une information précise et locale</a:t>
            </a:r>
          </a:p>
          <a:p>
            <a:r>
              <a:rPr lang="fr-FR" dirty="0"/>
              <a:t>Je peux obtenir des informations environnementales statistiques sur mes trajets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BFB601C-1543-4F78-A741-A98ACA33E2CD}"/>
              </a:ext>
            </a:extLst>
          </p:cNvPr>
          <p:cNvSpPr txBox="1"/>
          <p:nvPr/>
        </p:nvSpPr>
        <p:spPr>
          <a:xfrm>
            <a:off x="1033688" y="4967437"/>
            <a:ext cx="6595795" cy="160005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33" dirty="0"/>
              <a:t>Les capteurs sont standards et en mode non affecté (pas d’appariement, compatibles toutes marques).</a:t>
            </a:r>
          </a:p>
          <a:p>
            <a:r>
              <a:rPr lang="fr-FR" sz="1633" dirty="0"/>
              <a:t>Ils ne nécessitent pas d’infrastructure fixe (communication BLE ou LPWAN).</a:t>
            </a:r>
          </a:p>
          <a:p>
            <a:r>
              <a:rPr lang="fr-FR" sz="1633" dirty="0"/>
              <a:t>Les serveurs Cloud et les applications sur mobile sont banalisés (données et API standards)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5E026C0F-DE83-4A5F-9053-B53837658F74}"/>
              </a:ext>
            </a:extLst>
          </p:cNvPr>
          <p:cNvSpPr/>
          <p:nvPr/>
        </p:nvSpPr>
        <p:spPr>
          <a:xfrm>
            <a:off x="7629483" y="2428797"/>
            <a:ext cx="608703" cy="799471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54AD980-FB46-497A-A177-2136068DE1DA}"/>
              </a:ext>
            </a:extLst>
          </p:cNvPr>
          <p:cNvSpPr/>
          <p:nvPr/>
        </p:nvSpPr>
        <p:spPr>
          <a:xfrm>
            <a:off x="8719394" y="2580335"/>
            <a:ext cx="841672" cy="840186"/>
          </a:xfrm>
          <a:prstGeom prst="roundRect">
            <a:avLst/>
          </a:prstGeom>
          <a:gradFill flip="none" rotWithShape="1">
            <a:gsLst>
              <a:gs pos="0">
                <a:srgbClr val="C59EE2">
                  <a:shade val="30000"/>
                  <a:satMod val="115000"/>
                </a:srgbClr>
              </a:gs>
              <a:gs pos="50000">
                <a:srgbClr val="C59EE2">
                  <a:shade val="67500"/>
                  <a:satMod val="115000"/>
                </a:srgbClr>
              </a:gs>
              <a:gs pos="100000">
                <a:srgbClr val="C59EE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689CFF5-3DAB-4EA4-B5CE-F7F34CA542BA}"/>
              </a:ext>
            </a:extLst>
          </p:cNvPr>
          <p:cNvSpPr/>
          <p:nvPr/>
        </p:nvSpPr>
        <p:spPr>
          <a:xfrm>
            <a:off x="8872892" y="5037752"/>
            <a:ext cx="757344" cy="93569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FB18728-7C94-406B-BA2F-B6F6B361B6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3505" y="5097023"/>
            <a:ext cx="228486" cy="220045"/>
          </a:xfrm>
          <a:prstGeom prst="rect">
            <a:avLst/>
          </a:prstGeom>
        </p:spPr>
      </p:pic>
      <p:grpSp>
        <p:nvGrpSpPr>
          <p:cNvPr id="9" name="Espace réservé du contenu 7" descr="Voiture">
            <a:extLst>
              <a:ext uri="{FF2B5EF4-FFF2-40B4-BE49-F238E27FC236}">
                <a16:creationId xmlns:a16="http://schemas.microsoft.com/office/drawing/2014/main" id="{C11CA9A4-70C7-40DB-AAEC-496364BAC9D3}"/>
              </a:ext>
            </a:extLst>
          </p:cNvPr>
          <p:cNvGrpSpPr/>
          <p:nvPr/>
        </p:nvGrpSpPr>
        <p:grpSpPr>
          <a:xfrm>
            <a:off x="9061910" y="5496940"/>
            <a:ext cx="443745" cy="388998"/>
            <a:chOff x="4200612" y="5703832"/>
            <a:chExt cx="682625" cy="682625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8A6D25A7-B01A-47C9-86E6-007F0BBD575B}"/>
                </a:ext>
              </a:extLst>
            </p:cNvPr>
            <p:cNvSpPr/>
            <p:nvPr/>
          </p:nvSpPr>
          <p:spPr>
            <a:xfrm>
              <a:off x="4314382" y="6087808"/>
              <a:ext cx="113770" cy="113770"/>
            </a:xfrm>
            <a:custGeom>
              <a:avLst/>
              <a:gdLst>
                <a:gd name="connsiteX0" fmla="*/ 113771 w 113770"/>
                <a:gd name="connsiteY0" fmla="*/ 56885 h 113770"/>
                <a:gd name="connsiteX1" fmla="*/ 56885 w 113770"/>
                <a:gd name="connsiteY1" fmla="*/ 113771 h 113770"/>
                <a:gd name="connsiteX2" fmla="*/ 0 w 113770"/>
                <a:gd name="connsiteY2" fmla="*/ 56885 h 113770"/>
                <a:gd name="connsiteX3" fmla="*/ 56885 w 113770"/>
                <a:gd name="connsiteY3" fmla="*/ 0 h 113770"/>
                <a:gd name="connsiteX4" fmla="*/ 113771 w 113770"/>
                <a:gd name="connsiteY4" fmla="*/ 56885 h 11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70" h="113770">
                  <a:moveTo>
                    <a:pt x="113771" y="56885"/>
                  </a:moveTo>
                  <a:cubicBezTo>
                    <a:pt x="113771" y="88302"/>
                    <a:pt x="88302" y="113771"/>
                    <a:pt x="56885" y="113771"/>
                  </a:cubicBezTo>
                  <a:cubicBezTo>
                    <a:pt x="25468" y="113771"/>
                    <a:pt x="0" y="88302"/>
                    <a:pt x="0" y="56885"/>
                  </a:cubicBezTo>
                  <a:cubicBezTo>
                    <a:pt x="0" y="25468"/>
                    <a:pt x="25468" y="0"/>
                    <a:pt x="56885" y="0"/>
                  </a:cubicBezTo>
                  <a:cubicBezTo>
                    <a:pt x="88302" y="0"/>
                    <a:pt x="113771" y="25468"/>
                    <a:pt x="113771" y="5688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452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254F1F1-FF96-43E7-A389-A131B5AEB964}"/>
                </a:ext>
              </a:extLst>
            </p:cNvPr>
            <p:cNvSpPr/>
            <p:nvPr/>
          </p:nvSpPr>
          <p:spPr>
            <a:xfrm>
              <a:off x="4655695" y="6087808"/>
              <a:ext cx="113770" cy="113770"/>
            </a:xfrm>
            <a:custGeom>
              <a:avLst/>
              <a:gdLst>
                <a:gd name="connsiteX0" fmla="*/ 113771 w 113770"/>
                <a:gd name="connsiteY0" fmla="*/ 56885 h 113770"/>
                <a:gd name="connsiteX1" fmla="*/ 56885 w 113770"/>
                <a:gd name="connsiteY1" fmla="*/ 113771 h 113770"/>
                <a:gd name="connsiteX2" fmla="*/ 0 w 113770"/>
                <a:gd name="connsiteY2" fmla="*/ 56885 h 113770"/>
                <a:gd name="connsiteX3" fmla="*/ 56885 w 113770"/>
                <a:gd name="connsiteY3" fmla="*/ 0 h 113770"/>
                <a:gd name="connsiteX4" fmla="*/ 113771 w 113770"/>
                <a:gd name="connsiteY4" fmla="*/ 56885 h 11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70" h="113770">
                  <a:moveTo>
                    <a:pt x="113771" y="56885"/>
                  </a:moveTo>
                  <a:cubicBezTo>
                    <a:pt x="113771" y="88302"/>
                    <a:pt x="88302" y="113771"/>
                    <a:pt x="56885" y="113771"/>
                  </a:cubicBezTo>
                  <a:cubicBezTo>
                    <a:pt x="25468" y="113771"/>
                    <a:pt x="0" y="88302"/>
                    <a:pt x="0" y="56885"/>
                  </a:cubicBezTo>
                  <a:cubicBezTo>
                    <a:pt x="0" y="25468"/>
                    <a:pt x="25468" y="0"/>
                    <a:pt x="56885" y="0"/>
                  </a:cubicBezTo>
                  <a:cubicBezTo>
                    <a:pt x="88302" y="0"/>
                    <a:pt x="113771" y="25468"/>
                    <a:pt x="113771" y="56885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452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A6E6DE26-6D58-402A-B44B-584AEC47EF15}"/>
                </a:ext>
              </a:extLst>
            </p:cNvPr>
            <p:cNvSpPr/>
            <p:nvPr/>
          </p:nvSpPr>
          <p:spPr>
            <a:xfrm>
              <a:off x="4229054" y="5888709"/>
              <a:ext cx="625739" cy="255984"/>
            </a:xfrm>
            <a:custGeom>
              <a:avLst/>
              <a:gdLst>
                <a:gd name="connsiteX0" fmla="*/ 248874 w 625739"/>
                <a:gd name="connsiteY0" fmla="*/ 113771 h 255984"/>
                <a:gd name="connsiteX1" fmla="*/ 248874 w 625739"/>
                <a:gd name="connsiteY1" fmla="*/ 28443 h 255984"/>
                <a:gd name="connsiteX2" fmla="*/ 346290 w 625739"/>
                <a:gd name="connsiteY2" fmla="*/ 28443 h 255984"/>
                <a:gd name="connsiteX3" fmla="*/ 366200 w 625739"/>
                <a:gd name="connsiteY3" fmla="*/ 36976 h 255984"/>
                <a:gd name="connsiteX4" fmla="*/ 442995 w 625739"/>
                <a:gd name="connsiteY4" fmla="*/ 113771 h 255984"/>
                <a:gd name="connsiteX5" fmla="*/ 248874 w 625739"/>
                <a:gd name="connsiteY5" fmla="*/ 113771 h 255984"/>
                <a:gd name="connsiteX6" fmla="*/ 220431 w 625739"/>
                <a:gd name="connsiteY6" fmla="*/ 113771 h 255984"/>
                <a:gd name="connsiteX7" fmla="*/ 40531 w 625739"/>
                <a:gd name="connsiteY7" fmla="*/ 113771 h 255984"/>
                <a:gd name="connsiteX8" fmla="*/ 117326 w 625739"/>
                <a:gd name="connsiteY8" fmla="*/ 36976 h 255984"/>
                <a:gd name="connsiteX9" fmla="*/ 137236 w 625739"/>
                <a:gd name="connsiteY9" fmla="*/ 28443 h 255984"/>
                <a:gd name="connsiteX10" fmla="*/ 220431 w 625739"/>
                <a:gd name="connsiteY10" fmla="*/ 28443 h 255984"/>
                <a:gd name="connsiteX11" fmla="*/ 220431 w 625739"/>
                <a:gd name="connsiteY11" fmla="*/ 113771 h 255984"/>
                <a:gd name="connsiteX12" fmla="*/ 554633 w 625739"/>
                <a:gd name="connsiteY12" fmla="*/ 113771 h 255984"/>
                <a:gd name="connsiteX13" fmla="*/ 495614 w 625739"/>
                <a:gd name="connsiteY13" fmla="*/ 113771 h 255984"/>
                <a:gd name="connsiteX14" fmla="*/ 475704 w 625739"/>
                <a:gd name="connsiteY14" fmla="*/ 105238 h 255984"/>
                <a:gd name="connsiteX15" fmla="*/ 386110 w 625739"/>
                <a:gd name="connsiteY15" fmla="*/ 16355 h 255984"/>
                <a:gd name="connsiteX16" fmla="*/ 345579 w 625739"/>
                <a:gd name="connsiteY16" fmla="*/ 0 h 255984"/>
                <a:gd name="connsiteX17" fmla="*/ 137236 w 625739"/>
                <a:gd name="connsiteY17" fmla="*/ 0 h 255984"/>
                <a:gd name="connsiteX18" fmla="*/ 96705 w 625739"/>
                <a:gd name="connsiteY18" fmla="*/ 16355 h 255984"/>
                <a:gd name="connsiteX19" fmla="*/ 8533 w 625739"/>
                <a:gd name="connsiteY19" fmla="*/ 105238 h 255984"/>
                <a:gd name="connsiteX20" fmla="*/ 0 w 625739"/>
                <a:gd name="connsiteY20" fmla="*/ 125859 h 255984"/>
                <a:gd name="connsiteX21" fmla="*/ 0 w 625739"/>
                <a:gd name="connsiteY21" fmla="*/ 199099 h 255984"/>
                <a:gd name="connsiteX22" fmla="*/ 56885 w 625739"/>
                <a:gd name="connsiteY22" fmla="*/ 255984 h 255984"/>
                <a:gd name="connsiteX23" fmla="*/ 63996 w 625739"/>
                <a:gd name="connsiteY23" fmla="*/ 255984 h 255984"/>
                <a:gd name="connsiteX24" fmla="*/ 142214 w 625739"/>
                <a:gd name="connsiteY24" fmla="*/ 177767 h 255984"/>
                <a:gd name="connsiteX25" fmla="*/ 220431 w 625739"/>
                <a:gd name="connsiteY25" fmla="*/ 255984 h 255984"/>
                <a:gd name="connsiteX26" fmla="*/ 405309 w 625739"/>
                <a:gd name="connsiteY26" fmla="*/ 255984 h 255984"/>
                <a:gd name="connsiteX27" fmla="*/ 483526 w 625739"/>
                <a:gd name="connsiteY27" fmla="*/ 177767 h 255984"/>
                <a:gd name="connsiteX28" fmla="*/ 561744 w 625739"/>
                <a:gd name="connsiteY28" fmla="*/ 255984 h 255984"/>
                <a:gd name="connsiteX29" fmla="*/ 597297 w 625739"/>
                <a:gd name="connsiteY29" fmla="*/ 255984 h 255984"/>
                <a:gd name="connsiteX30" fmla="*/ 625740 w 625739"/>
                <a:gd name="connsiteY30" fmla="*/ 227542 h 255984"/>
                <a:gd name="connsiteX31" fmla="*/ 625740 w 625739"/>
                <a:gd name="connsiteY31" fmla="*/ 184878 h 255984"/>
                <a:gd name="connsiteX32" fmla="*/ 554633 w 625739"/>
                <a:gd name="connsiteY32" fmla="*/ 113771 h 25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25739" h="255984">
                  <a:moveTo>
                    <a:pt x="248874" y="113771"/>
                  </a:moveTo>
                  <a:lnTo>
                    <a:pt x="248874" y="28443"/>
                  </a:lnTo>
                  <a:lnTo>
                    <a:pt x="346290" y="28443"/>
                  </a:lnTo>
                  <a:cubicBezTo>
                    <a:pt x="354112" y="28443"/>
                    <a:pt x="361222" y="31287"/>
                    <a:pt x="366200" y="36976"/>
                  </a:cubicBezTo>
                  <a:lnTo>
                    <a:pt x="442995" y="113771"/>
                  </a:lnTo>
                  <a:lnTo>
                    <a:pt x="248874" y="113771"/>
                  </a:lnTo>
                  <a:close/>
                  <a:moveTo>
                    <a:pt x="220431" y="113771"/>
                  </a:moveTo>
                  <a:lnTo>
                    <a:pt x="40531" y="113771"/>
                  </a:lnTo>
                  <a:lnTo>
                    <a:pt x="117326" y="36976"/>
                  </a:lnTo>
                  <a:cubicBezTo>
                    <a:pt x="123015" y="31287"/>
                    <a:pt x="130125" y="28443"/>
                    <a:pt x="137236" y="28443"/>
                  </a:cubicBezTo>
                  <a:lnTo>
                    <a:pt x="220431" y="28443"/>
                  </a:lnTo>
                  <a:lnTo>
                    <a:pt x="220431" y="113771"/>
                  </a:lnTo>
                  <a:close/>
                  <a:moveTo>
                    <a:pt x="554633" y="113771"/>
                  </a:moveTo>
                  <a:lnTo>
                    <a:pt x="495614" y="113771"/>
                  </a:lnTo>
                  <a:cubicBezTo>
                    <a:pt x="487792" y="113771"/>
                    <a:pt x="480682" y="110927"/>
                    <a:pt x="475704" y="105238"/>
                  </a:cubicBezTo>
                  <a:lnTo>
                    <a:pt x="386110" y="16355"/>
                  </a:lnTo>
                  <a:cubicBezTo>
                    <a:pt x="375444" y="5689"/>
                    <a:pt x="361222" y="0"/>
                    <a:pt x="345579" y="0"/>
                  </a:cubicBezTo>
                  <a:lnTo>
                    <a:pt x="137236" y="0"/>
                  </a:lnTo>
                  <a:cubicBezTo>
                    <a:pt x="122304" y="0"/>
                    <a:pt x="107371" y="5689"/>
                    <a:pt x="96705" y="16355"/>
                  </a:cubicBezTo>
                  <a:lnTo>
                    <a:pt x="8533" y="105238"/>
                  </a:lnTo>
                  <a:cubicBezTo>
                    <a:pt x="2844" y="110927"/>
                    <a:pt x="0" y="118037"/>
                    <a:pt x="0" y="125859"/>
                  </a:cubicBezTo>
                  <a:lnTo>
                    <a:pt x="0" y="199099"/>
                  </a:lnTo>
                  <a:cubicBezTo>
                    <a:pt x="0" y="230386"/>
                    <a:pt x="25598" y="255984"/>
                    <a:pt x="56885" y="255984"/>
                  </a:cubicBezTo>
                  <a:lnTo>
                    <a:pt x="63996" y="255984"/>
                  </a:lnTo>
                  <a:cubicBezTo>
                    <a:pt x="63996" y="212609"/>
                    <a:pt x="98838" y="177767"/>
                    <a:pt x="142214" y="177767"/>
                  </a:cubicBezTo>
                  <a:cubicBezTo>
                    <a:pt x="185589" y="177767"/>
                    <a:pt x="220431" y="212609"/>
                    <a:pt x="220431" y="255984"/>
                  </a:cubicBezTo>
                  <a:lnTo>
                    <a:pt x="405309" y="255984"/>
                  </a:lnTo>
                  <a:cubicBezTo>
                    <a:pt x="405309" y="212609"/>
                    <a:pt x="440151" y="177767"/>
                    <a:pt x="483526" y="177767"/>
                  </a:cubicBezTo>
                  <a:cubicBezTo>
                    <a:pt x="526901" y="177767"/>
                    <a:pt x="561744" y="212609"/>
                    <a:pt x="561744" y="255984"/>
                  </a:cubicBezTo>
                  <a:lnTo>
                    <a:pt x="597297" y="255984"/>
                  </a:lnTo>
                  <a:cubicBezTo>
                    <a:pt x="612940" y="255984"/>
                    <a:pt x="625740" y="243185"/>
                    <a:pt x="625740" y="227542"/>
                  </a:cubicBezTo>
                  <a:lnTo>
                    <a:pt x="625740" y="184878"/>
                  </a:lnTo>
                  <a:cubicBezTo>
                    <a:pt x="625740" y="145769"/>
                    <a:pt x="593742" y="113771"/>
                    <a:pt x="554633" y="113771"/>
                  </a:cubicBezTo>
                  <a:close/>
                </a:path>
              </a:pathLst>
            </a:custGeom>
            <a:solidFill>
              <a:srgbClr val="000000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452"/>
            </a:p>
          </p:txBody>
        </p:sp>
      </p:grpSp>
      <p:pic>
        <p:nvPicPr>
          <p:cNvPr id="21" name="Graphique 20" descr="Smartphone">
            <a:extLst>
              <a:ext uri="{FF2B5EF4-FFF2-40B4-BE49-F238E27FC236}">
                <a16:creationId xmlns:a16="http://schemas.microsoft.com/office/drawing/2014/main" id="{2E724D18-9CF5-4C8F-A2C3-C8CA14D74D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6923" y="2665276"/>
            <a:ext cx="453890" cy="46178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AD962B1-896C-4166-BE92-254C1E17C897}"/>
              </a:ext>
            </a:extLst>
          </p:cNvPr>
          <p:cNvSpPr txBox="1"/>
          <p:nvPr/>
        </p:nvSpPr>
        <p:spPr>
          <a:xfrm flipH="1">
            <a:off x="8909240" y="6051395"/>
            <a:ext cx="945640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70" dirty="0"/>
              <a:t>Capteur BLE air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5C61A6E-E9DC-484B-926C-026F67790CC7}"/>
                  </a:ext>
                </a:extLst>
              </p:cNvPr>
              <p:cNvSpPr txBox="1"/>
              <p:nvPr/>
            </p:nvSpPr>
            <p:spPr>
              <a:xfrm>
                <a:off x="8872891" y="4682232"/>
                <a:ext cx="945642" cy="266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089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089" dirty="0"/>
                          <m:t>S</m:t>
                        </m:r>
                      </m:e>
                      <m:sup>
                        <m:r>
                          <a:rPr lang="fr-FR" sz="1089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89" i="1" dirty="0">
                            <a:latin typeface="Cambria Math" panose="02040503050406030204" pitchFamily="18" charset="0"/>
                          </a:rPr>
                          <m:t>é</m:t>
                        </m:r>
                      </m:sup>
                    </m:sSup>
                  </m:oMath>
                </a14:m>
                <a:r>
                  <a:rPr lang="fr-FR" sz="1089" dirty="0"/>
                  <a:t> A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5C61A6E-E9DC-484B-926C-026F67790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891" y="4682232"/>
                <a:ext cx="945642" cy="266804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Image 35">
            <a:extLst>
              <a:ext uri="{FF2B5EF4-FFF2-40B4-BE49-F238E27FC236}">
                <a16:creationId xmlns:a16="http://schemas.microsoft.com/office/drawing/2014/main" id="{561259E8-A1E8-40C2-838F-30938E5F41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878970" y="-1274748"/>
            <a:ext cx="211979" cy="237486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0A6F3F2-8D93-43DD-BADC-FA236D835EEF}"/>
              </a:ext>
            </a:extLst>
          </p:cNvPr>
          <p:cNvCxnSpPr>
            <a:cxnSpLocks/>
          </p:cNvCxnSpPr>
          <p:nvPr/>
        </p:nvCxnSpPr>
        <p:spPr>
          <a:xfrm flipH="1">
            <a:off x="9123966" y="3637734"/>
            <a:ext cx="9902" cy="102071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CCFA97F-1326-4B4A-B0BF-D30882C99EFF}"/>
              </a:ext>
            </a:extLst>
          </p:cNvPr>
          <p:cNvCxnSpPr>
            <a:cxnSpLocks/>
          </p:cNvCxnSpPr>
          <p:nvPr/>
        </p:nvCxnSpPr>
        <p:spPr>
          <a:xfrm flipH="1" flipV="1">
            <a:off x="9571955" y="-1438774"/>
            <a:ext cx="754894" cy="7082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BBB9435-3310-472D-A3EA-3C77517EA6BE}"/>
              </a:ext>
            </a:extLst>
          </p:cNvPr>
          <p:cNvSpPr/>
          <p:nvPr/>
        </p:nvSpPr>
        <p:spPr>
          <a:xfrm>
            <a:off x="10619750" y="2721748"/>
            <a:ext cx="759904" cy="79947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52"/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A566A445-7414-463D-96C3-2E2DD2B9DD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1236" y="2816794"/>
            <a:ext cx="586445" cy="523871"/>
          </a:xfrm>
          <a:prstGeom prst="rect">
            <a:avLst/>
          </a:prstGeom>
        </p:spPr>
      </p:pic>
      <p:pic>
        <p:nvPicPr>
          <p:cNvPr id="65" name="Graphique 64" descr="Enveloppe">
            <a:extLst>
              <a:ext uri="{FF2B5EF4-FFF2-40B4-BE49-F238E27FC236}">
                <a16:creationId xmlns:a16="http://schemas.microsoft.com/office/drawing/2014/main" id="{513C2624-4D10-4CA6-8447-6A13B7A871E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3090" y="2600260"/>
            <a:ext cx="441815" cy="449495"/>
          </a:xfrm>
          <a:prstGeom prst="rect">
            <a:avLst/>
          </a:prstGeom>
        </p:spPr>
      </p:pic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604F4B04-79AA-4937-958C-906B327E67FB}"/>
              </a:ext>
            </a:extLst>
          </p:cNvPr>
          <p:cNvCxnSpPr>
            <a:cxnSpLocks/>
          </p:cNvCxnSpPr>
          <p:nvPr/>
        </p:nvCxnSpPr>
        <p:spPr>
          <a:xfrm flipH="1" flipV="1">
            <a:off x="8322434" y="2852389"/>
            <a:ext cx="396961" cy="5214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478A4522-46B7-44AD-96A5-BD11F2144F39}"/>
              </a:ext>
            </a:extLst>
          </p:cNvPr>
          <p:cNvSpPr/>
          <p:nvPr/>
        </p:nvSpPr>
        <p:spPr>
          <a:xfrm>
            <a:off x="9963673" y="1881365"/>
            <a:ext cx="913666" cy="52706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70" dirty="0"/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04F1E59F-0E56-415E-AC99-BA56406BBBE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3797" y="1981547"/>
            <a:ext cx="559097" cy="343473"/>
          </a:xfrm>
          <a:prstGeom prst="rect">
            <a:avLst/>
          </a:prstGeom>
          <a:ln>
            <a:noFill/>
          </a:ln>
        </p:spPr>
      </p:pic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2930732-CEA8-4E3E-A4D3-F649EA4B307B}"/>
              </a:ext>
            </a:extLst>
          </p:cNvPr>
          <p:cNvCxnSpPr>
            <a:cxnSpLocks/>
          </p:cNvCxnSpPr>
          <p:nvPr/>
        </p:nvCxnSpPr>
        <p:spPr>
          <a:xfrm flipH="1">
            <a:off x="9473301" y="2164983"/>
            <a:ext cx="298845" cy="28946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6CDC029-B287-4E65-9782-39C5A3227813}"/>
              </a:ext>
            </a:extLst>
          </p:cNvPr>
          <p:cNvCxnSpPr>
            <a:cxnSpLocks/>
          </p:cNvCxnSpPr>
          <p:nvPr/>
        </p:nvCxnSpPr>
        <p:spPr>
          <a:xfrm>
            <a:off x="10877339" y="2408431"/>
            <a:ext cx="235173" cy="23984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5137DAF-6E34-4405-97F1-E8188B11FF1C}"/>
              </a:ext>
            </a:extLst>
          </p:cNvPr>
          <p:cNvCxnSpPr>
            <a:cxnSpLocks/>
          </p:cNvCxnSpPr>
          <p:nvPr/>
        </p:nvCxnSpPr>
        <p:spPr>
          <a:xfrm flipH="1">
            <a:off x="9772146" y="3665754"/>
            <a:ext cx="1065056" cy="130168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9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23A7093-E76B-4D29-A59E-5FB6626955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8905" y="2504783"/>
            <a:ext cx="12113268" cy="451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8800" dirty="0"/>
              <a:t>Données environnementales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CD9F17-EC3F-48F2-AA4E-5EB02661C7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1" y="6356274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13/10/2021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D65C0-7073-46CE-9C42-F218DFDC870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1" y="6356274"/>
            <a:ext cx="4114800" cy="365116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F645CD-FD01-4959-AC3F-F6A91E9FCB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1" y="6356274"/>
            <a:ext cx="2743200" cy="365116"/>
          </a:xfrm>
        </p:spPr>
        <p:txBody>
          <a:bodyPr/>
          <a:lstStyle/>
          <a:p>
            <a:fld id="{A15E53C2-24D8-4AC7-A695-9D161D6D0C6E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45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7FE41C6-89E1-4CE6-AED8-447D047BE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60" y="1476375"/>
            <a:ext cx="10638189" cy="483055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E68B8A2-4723-4FED-A779-6DF48F1D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24" y="119468"/>
            <a:ext cx="11475501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Avis du conseil national du numérique – juillet 2020</a:t>
            </a:r>
            <a:br>
              <a:rPr lang="fr-FR" b="1" dirty="0"/>
            </a:br>
            <a:r>
              <a:rPr lang="fr-FR" sz="2700" b="1" i="1" dirty="0"/>
              <a:t>« Faire des données environnementales des données d’intérêt général »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86226203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23909</TotalTime>
  <Words>3151</Words>
  <Application>Microsoft Office PowerPoint</Application>
  <PresentationFormat>Grand écran</PresentationFormat>
  <Paragraphs>956</Paragraphs>
  <Slides>48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7" baseType="lpstr">
      <vt:lpstr>Arial</vt:lpstr>
      <vt:lpstr>Avenir Book</vt:lpstr>
      <vt:lpstr>Calibri</vt:lpstr>
      <vt:lpstr>Cambria Math</vt:lpstr>
      <vt:lpstr>Century Gothic</vt:lpstr>
      <vt:lpstr>Courier New</vt:lpstr>
      <vt:lpstr>Symbol</vt:lpstr>
      <vt:lpstr>Wingdings 3</vt:lpstr>
      <vt:lpstr>Brin</vt:lpstr>
      <vt:lpstr>Environnemental Sensing</vt:lpstr>
      <vt:lpstr>Sommaire</vt:lpstr>
      <vt:lpstr>Présentation PowerPoint</vt:lpstr>
      <vt:lpstr>Objectifs</vt:lpstr>
      <vt:lpstr>Connecteurs et Standards</vt:lpstr>
      <vt:lpstr>Exemple : « dosimétrie - réseau citoyen »</vt:lpstr>
      <vt:lpstr>Exemple : « véhicule »</vt:lpstr>
      <vt:lpstr>Présentation PowerPoint</vt:lpstr>
      <vt:lpstr>Avis du conseil national du numérique – juillet 2020 « Faire des données environnementales des données d’intérêt général »</vt:lpstr>
      <vt:lpstr>Avis du conseil national du numérique – juillet 2020 « Faire des données environnementales des données d’intérêt général »</vt:lpstr>
      <vt:lpstr>Avis du conseil national du numérique – juillet 2020 « Faire des données environnementales des données d’intérêt général »</vt:lpstr>
      <vt:lpstr>Avis du conseil national du numérique – juillet 2020 « Faire des données environnementales des données d’intérêt général »</vt:lpstr>
      <vt:lpstr> European Interoperability Framework for Smart Cities and Communities (EIF4SCC) </vt:lpstr>
      <vt:lpstr>Présentation PowerPoint</vt:lpstr>
      <vt:lpstr>Représentation</vt:lpstr>
      <vt:lpstr>Principes</vt:lpstr>
      <vt:lpstr>Référentiel normatif</vt:lpstr>
      <vt:lpstr>Modélisation – cas d’usage</vt:lpstr>
      <vt:lpstr>Modélisation - indexation</vt:lpstr>
      <vt:lpstr>Modélisation - formats</vt:lpstr>
      <vt:lpstr>Modélisation : date et location</vt:lpstr>
      <vt:lpstr>Modélisation – Instanciation (exemple)</vt:lpstr>
      <vt:lpstr>Modélisation - Structuration</vt:lpstr>
      <vt:lpstr>Connecteurs</vt:lpstr>
      <vt:lpstr>Usage</vt:lpstr>
      <vt:lpstr>Principes</vt:lpstr>
      <vt:lpstr>Présentation PowerPoint</vt:lpstr>
      <vt:lpstr>Modélisation : structures</vt:lpstr>
      <vt:lpstr>Result – indexation</vt:lpstr>
      <vt:lpstr>Observation : indicateurs</vt:lpstr>
      <vt:lpstr>Modélisation – Classes UML</vt:lpstr>
      <vt:lpstr>Modélisation – Grid Structure geotiff</vt:lpstr>
      <vt:lpstr>Présentation PowerPoint</vt:lpstr>
      <vt:lpstr>Présentation PowerPoint</vt:lpstr>
      <vt:lpstr>Modélisation – Conversion RGF93 – WGS 84</vt:lpstr>
      <vt:lpstr>Modélisation - Fonctions</vt:lpstr>
      <vt:lpstr>Modélisation – Traitements</vt:lpstr>
      <vt:lpstr>Présentation PowerPoint</vt:lpstr>
      <vt:lpstr>Objectifs des travaux engagés</vt:lpstr>
      <vt:lpstr>Travaux réalisés</vt:lpstr>
      <vt:lpstr>Résultats obtenus</vt:lpstr>
      <vt:lpstr>Présentation PowerPoint</vt:lpstr>
      <vt:lpstr>Travaux : Capteurs open-source</vt:lpstr>
      <vt:lpstr>Travaux : Assimilation</vt:lpstr>
      <vt:lpstr>Travaux : Analyse de données</vt:lpstr>
      <vt:lpstr>Travaux : Prédiction</vt:lpstr>
      <vt:lpstr>Présentation PowerPoint</vt:lpstr>
      <vt:lpstr>Liens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</dc:title>
  <dc:creator>THOMY Philippe</dc:creator>
  <cp:lastModifiedBy>THOMY Philippe</cp:lastModifiedBy>
  <cp:revision>2</cp:revision>
  <dcterms:created xsi:type="dcterms:W3CDTF">2021-08-07T19:49:12Z</dcterms:created>
  <dcterms:modified xsi:type="dcterms:W3CDTF">2021-10-13T20:50:11Z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2021-08-07T19:55:09Z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1b745551-cd49-4ae9-adc7-f29a7e25d671</vt:lpwstr>
  </property>
  <property fmtid="{D5CDD505-2E9C-101B-9397-08002B2CF9AE}" pid="8" name="MSIP_Label_fd1c0902-ed92-4fed-896d-2e7725de02d4_ContentBits">
    <vt:lpwstr>2</vt:lpwstr>
  </property>
</Properties>
</file>