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652" r:id="rId3"/>
    <p:sldId id="653" r:id="rId4"/>
    <p:sldId id="662" r:id="rId5"/>
    <p:sldId id="661" r:id="rId6"/>
    <p:sldId id="567" r:id="rId7"/>
    <p:sldId id="580" r:id="rId8"/>
    <p:sldId id="657" r:id="rId9"/>
    <p:sldId id="570" r:id="rId10"/>
    <p:sldId id="660" r:id="rId11"/>
    <p:sldId id="581" r:id="rId12"/>
    <p:sldId id="627" r:id="rId13"/>
    <p:sldId id="640" r:id="rId14"/>
    <p:sldId id="641" r:id="rId15"/>
    <p:sldId id="642" r:id="rId16"/>
    <p:sldId id="644" r:id="rId17"/>
    <p:sldId id="645" r:id="rId18"/>
    <p:sldId id="646" r:id="rId19"/>
    <p:sldId id="647" r:id="rId20"/>
    <p:sldId id="648" r:id="rId21"/>
    <p:sldId id="649" r:id="rId22"/>
    <p:sldId id="650" r:id="rId23"/>
    <p:sldId id="651" r:id="rId24"/>
    <p:sldId id="625" r:id="rId25"/>
    <p:sldId id="604" r:id="rId26"/>
    <p:sldId id="596" r:id="rId27"/>
    <p:sldId id="607" r:id="rId28"/>
    <p:sldId id="639" r:id="rId29"/>
    <p:sldId id="610" r:id="rId30"/>
    <p:sldId id="609" r:id="rId31"/>
    <p:sldId id="608" r:id="rId32"/>
    <p:sldId id="601"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AD48"/>
    <a:srgbClr val="66FF33"/>
    <a:srgbClr val="002060"/>
    <a:srgbClr val="0D0D0D"/>
    <a:srgbClr val="A53010"/>
    <a:srgbClr val="16A02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CEBCC67-919E-4D59-8CCF-34FEEFE7FDFA}" v="77" dt="2022-01-17T16:46:15.97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1" d="100"/>
          <a:sy n="81" d="100"/>
        </p:scale>
        <p:origin x="744"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HOMY Philippe" userId="9df777e5-71f9-47e3-9421-f7a221646164" providerId="ADAL" clId="{8CEBCC67-919E-4D59-8CCF-34FEEFE7FDFA}"/>
    <pc:docChg chg="undo custSel addSld delSld modSld sldOrd">
      <pc:chgData name="THOMY Philippe" userId="9df777e5-71f9-47e3-9421-f7a221646164" providerId="ADAL" clId="{8CEBCC67-919E-4D59-8CCF-34FEEFE7FDFA}" dt="2022-01-17T16:51:48.937" v="11903" actId="20577"/>
      <pc:docMkLst>
        <pc:docMk/>
      </pc:docMkLst>
      <pc:sldChg chg="modSp mod">
        <pc:chgData name="THOMY Philippe" userId="9df777e5-71f9-47e3-9421-f7a221646164" providerId="ADAL" clId="{8CEBCC67-919E-4D59-8CCF-34FEEFE7FDFA}" dt="2022-01-08T21:26:10.024" v="61" actId="313"/>
        <pc:sldMkLst>
          <pc:docMk/>
          <pc:sldMk cId="4134524975" sldId="256"/>
        </pc:sldMkLst>
        <pc:spChg chg="mod">
          <ac:chgData name="THOMY Philippe" userId="9df777e5-71f9-47e3-9421-f7a221646164" providerId="ADAL" clId="{8CEBCC67-919E-4D59-8CCF-34FEEFE7FDFA}" dt="2022-01-08T21:26:10.024" v="61" actId="313"/>
          <ac:spMkLst>
            <pc:docMk/>
            <pc:sldMk cId="4134524975" sldId="256"/>
            <ac:spMk id="2" creationId="{955B17BE-10AD-425C-9D0B-FFB4D344A432}"/>
          </ac:spMkLst>
        </pc:spChg>
      </pc:sldChg>
      <pc:sldChg chg="del">
        <pc:chgData name="THOMY Philippe" userId="9df777e5-71f9-47e3-9421-f7a221646164" providerId="ADAL" clId="{8CEBCC67-919E-4D59-8CCF-34FEEFE7FDFA}" dt="2022-01-09T17:05:50.411" v="7767" actId="47"/>
        <pc:sldMkLst>
          <pc:docMk/>
          <pc:sldMk cId="454997358" sldId="266"/>
        </pc:sldMkLst>
      </pc:sldChg>
      <pc:sldChg chg="del">
        <pc:chgData name="THOMY Philippe" userId="9df777e5-71f9-47e3-9421-f7a221646164" providerId="ADAL" clId="{8CEBCC67-919E-4D59-8CCF-34FEEFE7FDFA}" dt="2022-01-09T17:05:50.411" v="7767" actId="47"/>
        <pc:sldMkLst>
          <pc:docMk/>
          <pc:sldMk cId="389923923" sldId="285"/>
        </pc:sldMkLst>
      </pc:sldChg>
      <pc:sldChg chg="del">
        <pc:chgData name="THOMY Philippe" userId="9df777e5-71f9-47e3-9421-f7a221646164" providerId="ADAL" clId="{8CEBCC67-919E-4D59-8CCF-34FEEFE7FDFA}" dt="2022-01-09T17:05:50.411" v="7767" actId="47"/>
        <pc:sldMkLst>
          <pc:docMk/>
          <pc:sldMk cId="1780180023" sldId="442"/>
        </pc:sldMkLst>
      </pc:sldChg>
      <pc:sldChg chg="del">
        <pc:chgData name="THOMY Philippe" userId="9df777e5-71f9-47e3-9421-f7a221646164" providerId="ADAL" clId="{8CEBCC67-919E-4D59-8CCF-34FEEFE7FDFA}" dt="2022-01-09T17:05:50.411" v="7767" actId="47"/>
        <pc:sldMkLst>
          <pc:docMk/>
          <pc:sldMk cId="2122231767" sldId="443"/>
        </pc:sldMkLst>
      </pc:sldChg>
      <pc:sldChg chg="del">
        <pc:chgData name="THOMY Philippe" userId="9df777e5-71f9-47e3-9421-f7a221646164" providerId="ADAL" clId="{8CEBCC67-919E-4D59-8CCF-34FEEFE7FDFA}" dt="2022-01-09T17:05:50.411" v="7767" actId="47"/>
        <pc:sldMkLst>
          <pc:docMk/>
          <pc:sldMk cId="1252254341" sldId="444"/>
        </pc:sldMkLst>
      </pc:sldChg>
      <pc:sldChg chg="del">
        <pc:chgData name="THOMY Philippe" userId="9df777e5-71f9-47e3-9421-f7a221646164" providerId="ADAL" clId="{8CEBCC67-919E-4D59-8CCF-34FEEFE7FDFA}" dt="2022-01-09T17:05:50.411" v="7767" actId="47"/>
        <pc:sldMkLst>
          <pc:docMk/>
          <pc:sldMk cId="958111770" sldId="445"/>
        </pc:sldMkLst>
      </pc:sldChg>
      <pc:sldChg chg="del">
        <pc:chgData name="THOMY Philippe" userId="9df777e5-71f9-47e3-9421-f7a221646164" providerId="ADAL" clId="{8CEBCC67-919E-4D59-8CCF-34FEEFE7FDFA}" dt="2022-01-09T17:05:50.411" v="7767" actId="47"/>
        <pc:sldMkLst>
          <pc:docMk/>
          <pc:sldMk cId="3713573768" sldId="506"/>
        </pc:sldMkLst>
      </pc:sldChg>
      <pc:sldChg chg="del">
        <pc:chgData name="THOMY Philippe" userId="9df777e5-71f9-47e3-9421-f7a221646164" providerId="ADAL" clId="{8CEBCC67-919E-4D59-8CCF-34FEEFE7FDFA}" dt="2022-01-09T17:05:50.411" v="7767" actId="47"/>
        <pc:sldMkLst>
          <pc:docMk/>
          <pc:sldMk cId="1632150428" sldId="507"/>
        </pc:sldMkLst>
      </pc:sldChg>
      <pc:sldChg chg="del">
        <pc:chgData name="THOMY Philippe" userId="9df777e5-71f9-47e3-9421-f7a221646164" providerId="ADAL" clId="{8CEBCC67-919E-4D59-8CCF-34FEEFE7FDFA}" dt="2022-01-09T17:05:50.411" v="7767" actId="47"/>
        <pc:sldMkLst>
          <pc:docMk/>
          <pc:sldMk cId="4043745978" sldId="509"/>
        </pc:sldMkLst>
      </pc:sldChg>
      <pc:sldChg chg="del">
        <pc:chgData name="THOMY Philippe" userId="9df777e5-71f9-47e3-9421-f7a221646164" providerId="ADAL" clId="{8CEBCC67-919E-4D59-8CCF-34FEEFE7FDFA}" dt="2022-01-09T17:05:50.411" v="7767" actId="47"/>
        <pc:sldMkLst>
          <pc:docMk/>
          <pc:sldMk cId="3154164448" sldId="512"/>
        </pc:sldMkLst>
      </pc:sldChg>
      <pc:sldChg chg="del">
        <pc:chgData name="THOMY Philippe" userId="9df777e5-71f9-47e3-9421-f7a221646164" providerId="ADAL" clId="{8CEBCC67-919E-4D59-8CCF-34FEEFE7FDFA}" dt="2022-01-09T17:05:50.411" v="7767" actId="47"/>
        <pc:sldMkLst>
          <pc:docMk/>
          <pc:sldMk cId="1296792098" sldId="516"/>
        </pc:sldMkLst>
      </pc:sldChg>
      <pc:sldChg chg="del">
        <pc:chgData name="THOMY Philippe" userId="9df777e5-71f9-47e3-9421-f7a221646164" providerId="ADAL" clId="{8CEBCC67-919E-4D59-8CCF-34FEEFE7FDFA}" dt="2022-01-09T17:05:50.411" v="7767" actId="47"/>
        <pc:sldMkLst>
          <pc:docMk/>
          <pc:sldMk cId="2289283585" sldId="528"/>
        </pc:sldMkLst>
      </pc:sldChg>
      <pc:sldChg chg="del">
        <pc:chgData name="THOMY Philippe" userId="9df777e5-71f9-47e3-9421-f7a221646164" providerId="ADAL" clId="{8CEBCC67-919E-4D59-8CCF-34FEEFE7FDFA}" dt="2022-01-09T17:05:50.411" v="7767" actId="47"/>
        <pc:sldMkLst>
          <pc:docMk/>
          <pc:sldMk cId="1707502972" sldId="530"/>
        </pc:sldMkLst>
      </pc:sldChg>
      <pc:sldChg chg="del">
        <pc:chgData name="THOMY Philippe" userId="9df777e5-71f9-47e3-9421-f7a221646164" providerId="ADAL" clId="{8CEBCC67-919E-4D59-8CCF-34FEEFE7FDFA}" dt="2022-01-09T17:05:50.411" v="7767" actId="47"/>
        <pc:sldMkLst>
          <pc:docMk/>
          <pc:sldMk cId="4027221659" sldId="550"/>
        </pc:sldMkLst>
      </pc:sldChg>
      <pc:sldChg chg="del">
        <pc:chgData name="THOMY Philippe" userId="9df777e5-71f9-47e3-9421-f7a221646164" providerId="ADAL" clId="{8CEBCC67-919E-4D59-8CCF-34FEEFE7FDFA}" dt="2022-01-09T17:05:50.411" v="7767" actId="47"/>
        <pc:sldMkLst>
          <pc:docMk/>
          <pc:sldMk cId="4256416210" sldId="551"/>
        </pc:sldMkLst>
      </pc:sldChg>
      <pc:sldChg chg="del">
        <pc:chgData name="THOMY Philippe" userId="9df777e5-71f9-47e3-9421-f7a221646164" providerId="ADAL" clId="{8CEBCC67-919E-4D59-8CCF-34FEEFE7FDFA}" dt="2022-01-09T17:05:50.411" v="7767" actId="47"/>
        <pc:sldMkLst>
          <pc:docMk/>
          <pc:sldMk cId="877554470" sldId="552"/>
        </pc:sldMkLst>
      </pc:sldChg>
      <pc:sldChg chg="del">
        <pc:chgData name="THOMY Philippe" userId="9df777e5-71f9-47e3-9421-f7a221646164" providerId="ADAL" clId="{8CEBCC67-919E-4D59-8CCF-34FEEFE7FDFA}" dt="2022-01-09T17:05:50.411" v="7767" actId="47"/>
        <pc:sldMkLst>
          <pc:docMk/>
          <pc:sldMk cId="991093690" sldId="554"/>
        </pc:sldMkLst>
      </pc:sldChg>
      <pc:sldChg chg="del">
        <pc:chgData name="THOMY Philippe" userId="9df777e5-71f9-47e3-9421-f7a221646164" providerId="ADAL" clId="{8CEBCC67-919E-4D59-8CCF-34FEEFE7FDFA}" dt="2022-01-09T17:05:50.411" v="7767" actId="47"/>
        <pc:sldMkLst>
          <pc:docMk/>
          <pc:sldMk cId="1730856870" sldId="556"/>
        </pc:sldMkLst>
      </pc:sldChg>
      <pc:sldChg chg="del">
        <pc:chgData name="THOMY Philippe" userId="9df777e5-71f9-47e3-9421-f7a221646164" providerId="ADAL" clId="{8CEBCC67-919E-4D59-8CCF-34FEEFE7FDFA}" dt="2022-01-09T17:05:50.411" v="7767" actId="47"/>
        <pc:sldMkLst>
          <pc:docMk/>
          <pc:sldMk cId="547998383" sldId="557"/>
        </pc:sldMkLst>
      </pc:sldChg>
      <pc:sldChg chg="del">
        <pc:chgData name="THOMY Philippe" userId="9df777e5-71f9-47e3-9421-f7a221646164" providerId="ADAL" clId="{8CEBCC67-919E-4D59-8CCF-34FEEFE7FDFA}" dt="2022-01-09T17:05:50.411" v="7767" actId="47"/>
        <pc:sldMkLst>
          <pc:docMk/>
          <pc:sldMk cId="652236614" sldId="558"/>
        </pc:sldMkLst>
      </pc:sldChg>
      <pc:sldChg chg="del">
        <pc:chgData name="THOMY Philippe" userId="9df777e5-71f9-47e3-9421-f7a221646164" providerId="ADAL" clId="{8CEBCC67-919E-4D59-8CCF-34FEEFE7FDFA}" dt="2022-01-09T17:05:50.411" v="7767" actId="47"/>
        <pc:sldMkLst>
          <pc:docMk/>
          <pc:sldMk cId="2151407543" sldId="559"/>
        </pc:sldMkLst>
      </pc:sldChg>
      <pc:sldChg chg="del">
        <pc:chgData name="THOMY Philippe" userId="9df777e5-71f9-47e3-9421-f7a221646164" providerId="ADAL" clId="{8CEBCC67-919E-4D59-8CCF-34FEEFE7FDFA}" dt="2022-01-09T17:05:50.411" v="7767" actId="47"/>
        <pc:sldMkLst>
          <pc:docMk/>
          <pc:sldMk cId="3552779318" sldId="560"/>
        </pc:sldMkLst>
      </pc:sldChg>
      <pc:sldChg chg="del">
        <pc:chgData name="THOMY Philippe" userId="9df777e5-71f9-47e3-9421-f7a221646164" providerId="ADAL" clId="{8CEBCC67-919E-4D59-8CCF-34FEEFE7FDFA}" dt="2022-01-09T17:05:50.411" v="7767" actId="47"/>
        <pc:sldMkLst>
          <pc:docMk/>
          <pc:sldMk cId="1016620968" sldId="561"/>
        </pc:sldMkLst>
      </pc:sldChg>
      <pc:sldChg chg="modSp del mod">
        <pc:chgData name="THOMY Philippe" userId="9df777e5-71f9-47e3-9421-f7a221646164" providerId="ADAL" clId="{8CEBCC67-919E-4D59-8CCF-34FEEFE7FDFA}" dt="2022-01-09T17:39:35.099" v="7865" actId="2696"/>
        <pc:sldMkLst>
          <pc:docMk/>
          <pc:sldMk cId="2364440120" sldId="562"/>
        </pc:sldMkLst>
        <pc:spChg chg="mod">
          <ac:chgData name="THOMY Philippe" userId="9df777e5-71f9-47e3-9421-f7a221646164" providerId="ADAL" clId="{8CEBCC67-919E-4D59-8CCF-34FEEFE7FDFA}" dt="2022-01-09T17:38:59.881" v="7864" actId="6549"/>
          <ac:spMkLst>
            <pc:docMk/>
            <pc:sldMk cId="2364440120" sldId="562"/>
            <ac:spMk id="3" creationId="{54D650D3-EFB3-43BE-B107-BC8C9DA18F53}"/>
          </ac:spMkLst>
        </pc:spChg>
      </pc:sldChg>
      <pc:sldChg chg="add del">
        <pc:chgData name="THOMY Philippe" userId="9df777e5-71f9-47e3-9421-f7a221646164" providerId="ADAL" clId="{8CEBCC67-919E-4D59-8CCF-34FEEFE7FDFA}" dt="2022-01-09T17:46:42.104" v="8099" actId="47"/>
        <pc:sldMkLst>
          <pc:docMk/>
          <pc:sldMk cId="3400412929" sldId="562"/>
        </pc:sldMkLst>
      </pc:sldChg>
      <pc:sldChg chg="del">
        <pc:chgData name="THOMY Philippe" userId="9df777e5-71f9-47e3-9421-f7a221646164" providerId="ADAL" clId="{8CEBCC67-919E-4D59-8CCF-34FEEFE7FDFA}" dt="2022-01-09T17:05:50.411" v="7767" actId="47"/>
        <pc:sldMkLst>
          <pc:docMk/>
          <pc:sldMk cId="3704937441" sldId="563"/>
        </pc:sldMkLst>
      </pc:sldChg>
      <pc:sldChg chg="del">
        <pc:chgData name="THOMY Philippe" userId="9df777e5-71f9-47e3-9421-f7a221646164" providerId="ADAL" clId="{8CEBCC67-919E-4D59-8CCF-34FEEFE7FDFA}" dt="2022-01-17T15:04:44.253" v="11299" actId="2696"/>
        <pc:sldMkLst>
          <pc:docMk/>
          <pc:sldMk cId="50194052" sldId="567"/>
        </pc:sldMkLst>
      </pc:sldChg>
      <pc:sldChg chg="addSp delSp modSp add mod">
        <pc:chgData name="THOMY Philippe" userId="9df777e5-71f9-47e3-9421-f7a221646164" providerId="ADAL" clId="{8CEBCC67-919E-4D59-8CCF-34FEEFE7FDFA}" dt="2022-01-17T16:48:38.770" v="11798" actId="478"/>
        <pc:sldMkLst>
          <pc:docMk/>
          <pc:sldMk cId="2081048808" sldId="567"/>
        </pc:sldMkLst>
        <pc:spChg chg="mod">
          <ac:chgData name="THOMY Philippe" userId="9df777e5-71f9-47e3-9421-f7a221646164" providerId="ADAL" clId="{8CEBCC67-919E-4D59-8CCF-34FEEFE7FDFA}" dt="2022-01-17T16:45:02.476" v="11758" actId="1037"/>
          <ac:spMkLst>
            <pc:docMk/>
            <pc:sldMk cId="2081048808" sldId="567"/>
            <ac:spMk id="3" creationId="{0A46C1AD-715E-482D-8408-F8424F717EB8}"/>
          </ac:spMkLst>
        </pc:spChg>
        <pc:spChg chg="del">
          <ac:chgData name="THOMY Philippe" userId="9df777e5-71f9-47e3-9421-f7a221646164" providerId="ADAL" clId="{8CEBCC67-919E-4D59-8CCF-34FEEFE7FDFA}" dt="2022-01-17T16:48:38.770" v="11798" actId="478"/>
          <ac:spMkLst>
            <pc:docMk/>
            <pc:sldMk cId="2081048808" sldId="567"/>
            <ac:spMk id="6" creationId="{487D48F2-B89E-4E0D-B98D-07C80F48064A}"/>
          </ac:spMkLst>
        </pc:spChg>
        <pc:spChg chg="mod">
          <ac:chgData name="THOMY Philippe" userId="9df777e5-71f9-47e3-9421-f7a221646164" providerId="ADAL" clId="{8CEBCC67-919E-4D59-8CCF-34FEEFE7FDFA}" dt="2022-01-17T16:48:26.169" v="11796" actId="1035"/>
          <ac:spMkLst>
            <pc:docMk/>
            <pc:sldMk cId="2081048808" sldId="567"/>
            <ac:spMk id="29" creationId="{A080DBE6-B757-4929-A767-1A2FD5D116CF}"/>
          </ac:spMkLst>
        </pc:spChg>
        <pc:spChg chg="mod">
          <ac:chgData name="THOMY Philippe" userId="9df777e5-71f9-47e3-9421-f7a221646164" providerId="ADAL" clId="{8CEBCC67-919E-4D59-8CCF-34FEEFE7FDFA}" dt="2022-01-17T16:48:26.169" v="11796" actId="1035"/>
          <ac:spMkLst>
            <pc:docMk/>
            <pc:sldMk cId="2081048808" sldId="567"/>
            <ac:spMk id="31" creationId="{355ABACF-5F61-44E6-B46C-70159FF9A855}"/>
          </ac:spMkLst>
        </pc:spChg>
        <pc:spChg chg="mod">
          <ac:chgData name="THOMY Philippe" userId="9df777e5-71f9-47e3-9421-f7a221646164" providerId="ADAL" clId="{8CEBCC67-919E-4D59-8CCF-34FEEFE7FDFA}" dt="2022-01-17T16:48:26.169" v="11796" actId="1035"/>
          <ac:spMkLst>
            <pc:docMk/>
            <pc:sldMk cId="2081048808" sldId="567"/>
            <ac:spMk id="33" creationId="{322617FD-120D-4342-BA87-29C311B6C243}"/>
          </ac:spMkLst>
        </pc:spChg>
        <pc:spChg chg="mod">
          <ac:chgData name="THOMY Philippe" userId="9df777e5-71f9-47e3-9421-f7a221646164" providerId="ADAL" clId="{8CEBCC67-919E-4D59-8CCF-34FEEFE7FDFA}" dt="2022-01-17T16:45:02.476" v="11758" actId="1037"/>
          <ac:spMkLst>
            <pc:docMk/>
            <pc:sldMk cId="2081048808" sldId="567"/>
            <ac:spMk id="66" creationId="{C51CB683-DE56-4957-8EEB-BCD6DA54AA1E}"/>
          </ac:spMkLst>
        </pc:spChg>
        <pc:spChg chg="mod">
          <ac:chgData name="THOMY Philippe" userId="9df777e5-71f9-47e3-9421-f7a221646164" providerId="ADAL" clId="{8CEBCC67-919E-4D59-8CCF-34FEEFE7FDFA}" dt="2022-01-17T16:45:02.476" v="11758" actId="1037"/>
          <ac:spMkLst>
            <pc:docMk/>
            <pc:sldMk cId="2081048808" sldId="567"/>
            <ac:spMk id="69" creationId="{5F0EBFE2-53F8-4672-8FF3-299F33464749}"/>
          </ac:spMkLst>
        </pc:spChg>
        <pc:spChg chg="mod">
          <ac:chgData name="THOMY Philippe" userId="9df777e5-71f9-47e3-9421-f7a221646164" providerId="ADAL" clId="{8CEBCC67-919E-4D59-8CCF-34FEEFE7FDFA}" dt="2022-01-17T16:46:03.344" v="11774" actId="1036"/>
          <ac:spMkLst>
            <pc:docMk/>
            <pc:sldMk cId="2081048808" sldId="567"/>
            <ac:spMk id="77" creationId="{01EA9A47-AE2C-4639-9AD6-11BA01B4D061}"/>
          </ac:spMkLst>
        </pc:spChg>
        <pc:spChg chg="mod">
          <ac:chgData name="THOMY Philippe" userId="9df777e5-71f9-47e3-9421-f7a221646164" providerId="ADAL" clId="{8CEBCC67-919E-4D59-8CCF-34FEEFE7FDFA}" dt="2022-01-17T16:45:02.476" v="11758" actId="1037"/>
          <ac:spMkLst>
            <pc:docMk/>
            <pc:sldMk cId="2081048808" sldId="567"/>
            <ac:spMk id="78" creationId="{8B7BCB3A-5DF7-4E27-B4D3-839F2E66CA0E}"/>
          </ac:spMkLst>
        </pc:spChg>
        <pc:spChg chg="mod">
          <ac:chgData name="THOMY Philippe" userId="9df777e5-71f9-47e3-9421-f7a221646164" providerId="ADAL" clId="{8CEBCC67-919E-4D59-8CCF-34FEEFE7FDFA}" dt="2022-01-17T16:45:02.476" v="11758" actId="1037"/>
          <ac:spMkLst>
            <pc:docMk/>
            <pc:sldMk cId="2081048808" sldId="567"/>
            <ac:spMk id="79" creationId="{553F5D01-A5E1-4988-9EF3-6F8E6999467B}"/>
          </ac:spMkLst>
        </pc:spChg>
        <pc:spChg chg="mod">
          <ac:chgData name="THOMY Philippe" userId="9df777e5-71f9-47e3-9421-f7a221646164" providerId="ADAL" clId="{8CEBCC67-919E-4D59-8CCF-34FEEFE7FDFA}" dt="2022-01-17T16:48:33.936" v="11797" actId="1076"/>
          <ac:spMkLst>
            <pc:docMk/>
            <pc:sldMk cId="2081048808" sldId="567"/>
            <ac:spMk id="80" creationId="{A8C8BBA8-AC91-4AB9-968D-71CE53A810DF}"/>
          </ac:spMkLst>
        </pc:spChg>
        <pc:spChg chg="add mod ord">
          <ac:chgData name="THOMY Philippe" userId="9df777e5-71f9-47e3-9421-f7a221646164" providerId="ADAL" clId="{8CEBCC67-919E-4D59-8CCF-34FEEFE7FDFA}" dt="2022-01-17T16:48:05.003" v="11784" actId="167"/>
          <ac:spMkLst>
            <pc:docMk/>
            <pc:sldMk cId="2081048808" sldId="567"/>
            <ac:spMk id="81" creationId="{17A3A9BD-65BD-4C8F-A80F-D7630ECDBA5E}"/>
          </ac:spMkLst>
        </pc:spChg>
        <pc:spChg chg="add mod ord">
          <ac:chgData name="THOMY Philippe" userId="9df777e5-71f9-47e3-9421-f7a221646164" providerId="ADAL" clId="{8CEBCC67-919E-4D59-8CCF-34FEEFE7FDFA}" dt="2022-01-17T16:47:58.444" v="11783" actId="167"/>
          <ac:spMkLst>
            <pc:docMk/>
            <pc:sldMk cId="2081048808" sldId="567"/>
            <ac:spMk id="82" creationId="{3FA2F5BA-97BE-4AF0-A4F6-8DE1334D3131}"/>
          </ac:spMkLst>
        </pc:spChg>
        <pc:spChg chg="mod">
          <ac:chgData name="THOMY Philippe" userId="9df777e5-71f9-47e3-9421-f7a221646164" providerId="ADAL" clId="{8CEBCC67-919E-4D59-8CCF-34FEEFE7FDFA}" dt="2022-01-17T16:45:02.476" v="11758" actId="1037"/>
          <ac:spMkLst>
            <pc:docMk/>
            <pc:sldMk cId="2081048808" sldId="567"/>
            <ac:spMk id="83" creationId="{B2DE3404-B4A0-4987-BCCD-C1F4F1DB1414}"/>
          </ac:spMkLst>
        </pc:spChg>
        <pc:spChg chg="mod">
          <ac:chgData name="THOMY Philippe" userId="9df777e5-71f9-47e3-9421-f7a221646164" providerId="ADAL" clId="{8CEBCC67-919E-4D59-8CCF-34FEEFE7FDFA}" dt="2022-01-17T16:45:02.476" v="11758" actId="1037"/>
          <ac:spMkLst>
            <pc:docMk/>
            <pc:sldMk cId="2081048808" sldId="567"/>
            <ac:spMk id="85" creationId="{2B4A94CE-96A0-4798-8418-579688D6397E}"/>
          </ac:spMkLst>
        </pc:spChg>
        <pc:spChg chg="mod">
          <ac:chgData name="THOMY Philippe" userId="9df777e5-71f9-47e3-9421-f7a221646164" providerId="ADAL" clId="{8CEBCC67-919E-4D59-8CCF-34FEEFE7FDFA}" dt="2022-01-17T16:45:02.476" v="11758" actId="1037"/>
          <ac:spMkLst>
            <pc:docMk/>
            <pc:sldMk cId="2081048808" sldId="567"/>
            <ac:spMk id="86" creationId="{CAB9DC3B-178F-4EAE-960E-77DDBE81E7F8}"/>
          </ac:spMkLst>
        </pc:spChg>
        <pc:spChg chg="mod ord">
          <ac:chgData name="THOMY Philippe" userId="9df777e5-71f9-47e3-9421-f7a221646164" providerId="ADAL" clId="{8CEBCC67-919E-4D59-8CCF-34FEEFE7FDFA}" dt="2022-01-17T16:47:48.570" v="11782" actId="166"/>
          <ac:spMkLst>
            <pc:docMk/>
            <pc:sldMk cId="2081048808" sldId="567"/>
            <ac:spMk id="87" creationId="{ECB497CF-490D-45EB-AF69-9CCB95B584FE}"/>
          </ac:spMkLst>
        </pc:spChg>
        <pc:spChg chg="mod">
          <ac:chgData name="THOMY Philippe" userId="9df777e5-71f9-47e3-9421-f7a221646164" providerId="ADAL" clId="{8CEBCC67-919E-4D59-8CCF-34FEEFE7FDFA}" dt="2022-01-17T16:46:03.344" v="11774" actId="1036"/>
          <ac:spMkLst>
            <pc:docMk/>
            <pc:sldMk cId="2081048808" sldId="567"/>
            <ac:spMk id="88" creationId="{50C80690-4FEE-4F3D-AE7F-FBBE967BA5F0}"/>
          </ac:spMkLst>
        </pc:spChg>
        <pc:spChg chg="mod">
          <ac:chgData name="THOMY Philippe" userId="9df777e5-71f9-47e3-9421-f7a221646164" providerId="ADAL" clId="{8CEBCC67-919E-4D59-8CCF-34FEEFE7FDFA}" dt="2022-01-17T16:45:02.476" v="11758" actId="1037"/>
          <ac:spMkLst>
            <pc:docMk/>
            <pc:sldMk cId="2081048808" sldId="567"/>
            <ac:spMk id="89" creationId="{2FD25EF8-3D92-42E1-A0C2-63F14302335C}"/>
          </ac:spMkLst>
        </pc:spChg>
        <pc:spChg chg="mod">
          <ac:chgData name="THOMY Philippe" userId="9df777e5-71f9-47e3-9421-f7a221646164" providerId="ADAL" clId="{8CEBCC67-919E-4D59-8CCF-34FEEFE7FDFA}" dt="2022-01-17T16:45:02.476" v="11758" actId="1037"/>
          <ac:spMkLst>
            <pc:docMk/>
            <pc:sldMk cId="2081048808" sldId="567"/>
            <ac:spMk id="99" creationId="{E90C63E8-A0A7-4E43-A9C5-254E1FF68E09}"/>
          </ac:spMkLst>
        </pc:spChg>
        <pc:spChg chg="mod">
          <ac:chgData name="THOMY Philippe" userId="9df777e5-71f9-47e3-9421-f7a221646164" providerId="ADAL" clId="{8CEBCC67-919E-4D59-8CCF-34FEEFE7FDFA}" dt="2022-01-17T16:45:02.476" v="11758" actId="1037"/>
          <ac:spMkLst>
            <pc:docMk/>
            <pc:sldMk cId="2081048808" sldId="567"/>
            <ac:spMk id="100" creationId="{AD2B3198-AE53-4538-8F63-B076F9E178C1}"/>
          </ac:spMkLst>
        </pc:spChg>
        <pc:spChg chg="mod">
          <ac:chgData name="THOMY Philippe" userId="9df777e5-71f9-47e3-9421-f7a221646164" providerId="ADAL" clId="{8CEBCC67-919E-4D59-8CCF-34FEEFE7FDFA}" dt="2022-01-17T16:45:02.476" v="11758" actId="1037"/>
          <ac:spMkLst>
            <pc:docMk/>
            <pc:sldMk cId="2081048808" sldId="567"/>
            <ac:spMk id="101" creationId="{346C7727-0128-4811-86C8-7CCE4952897E}"/>
          </ac:spMkLst>
        </pc:spChg>
        <pc:spChg chg="mod">
          <ac:chgData name="THOMY Philippe" userId="9df777e5-71f9-47e3-9421-f7a221646164" providerId="ADAL" clId="{8CEBCC67-919E-4D59-8CCF-34FEEFE7FDFA}" dt="2022-01-17T16:45:02.476" v="11758" actId="1037"/>
          <ac:spMkLst>
            <pc:docMk/>
            <pc:sldMk cId="2081048808" sldId="567"/>
            <ac:spMk id="102" creationId="{1B1B7B4A-4A51-4A3E-9737-B93525CB5F31}"/>
          </ac:spMkLst>
        </pc:spChg>
        <pc:grpChg chg="mod">
          <ac:chgData name="THOMY Philippe" userId="9df777e5-71f9-47e3-9421-f7a221646164" providerId="ADAL" clId="{8CEBCC67-919E-4D59-8CCF-34FEEFE7FDFA}" dt="2022-01-17T16:45:02.476" v="11758" actId="1037"/>
          <ac:grpSpMkLst>
            <pc:docMk/>
            <pc:sldMk cId="2081048808" sldId="567"/>
            <ac:grpSpMk id="91" creationId="{7D4A2681-F31E-48EE-A80B-A102A7980667}"/>
          </ac:grpSpMkLst>
        </pc:grpChg>
        <pc:picChg chg="mod">
          <ac:chgData name="THOMY Philippe" userId="9df777e5-71f9-47e3-9421-f7a221646164" providerId="ADAL" clId="{8CEBCC67-919E-4D59-8CCF-34FEEFE7FDFA}" dt="2022-01-17T16:45:02.476" v="11758" actId="1037"/>
          <ac:picMkLst>
            <pc:docMk/>
            <pc:sldMk cId="2081048808" sldId="567"/>
            <ac:picMk id="67" creationId="{349A2E9A-4802-44B1-B185-EFD62993684C}"/>
          </ac:picMkLst>
        </pc:picChg>
        <pc:picChg chg="mod">
          <ac:chgData name="THOMY Philippe" userId="9df777e5-71f9-47e3-9421-f7a221646164" providerId="ADAL" clId="{8CEBCC67-919E-4D59-8CCF-34FEEFE7FDFA}" dt="2022-01-17T16:45:02.476" v="11758" actId="1037"/>
          <ac:picMkLst>
            <pc:docMk/>
            <pc:sldMk cId="2081048808" sldId="567"/>
            <ac:picMk id="68" creationId="{10ACC130-424B-4964-9C34-49B558A6D6C4}"/>
          </ac:picMkLst>
        </pc:picChg>
        <pc:picChg chg="mod">
          <ac:chgData name="THOMY Philippe" userId="9df777e5-71f9-47e3-9421-f7a221646164" providerId="ADAL" clId="{8CEBCC67-919E-4D59-8CCF-34FEEFE7FDFA}" dt="2022-01-17T16:45:02.476" v="11758" actId="1037"/>
          <ac:picMkLst>
            <pc:docMk/>
            <pc:sldMk cId="2081048808" sldId="567"/>
            <ac:picMk id="70" creationId="{A0A5B605-62DD-461F-9FB8-A2D9302D8D1C}"/>
          </ac:picMkLst>
        </pc:picChg>
        <pc:picChg chg="mod">
          <ac:chgData name="THOMY Philippe" userId="9df777e5-71f9-47e3-9421-f7a221646164" providerId="ADAL" clId="{8CEBCC67-919E-4D59-8CCF-34FEEFE7FDFA}" dt="2022-01-17T16:45:02.476" v="11758" actId="1037"/>
          <ac:picMkLst>
            <pc:docMk/>
            <pc:sldMk cId="2081048808" sldId="567"/>
            <ac:picMk id="84" creationId="{479F0B66-4DA6-450A-81D1-05F787D5FD19}"/>
          </ac:picMkLst>
        </pc:picChg>
        <pc:picChg chg="mod">
          <ac:chgData name="THOMY Philippe" userId="9df777e5-71f9-47e3-9421-f7a221646164" providerId="ADAL" clId="{8CEBCC67-919E-4D59-8CCF-34FEEFE7FDFA}" dt="2022-01-17T16:45:02.476" v="11758" actId="1037"/>
          <ac:picMkLst>
            <pc:docMk/>
            <pc:sldMk cId="2081048808" sldId="567"/>
            <ac:picMk id="90" creationId="{25DA90A5-62C8-41E0-9B55-13DC324C425C}"/>
          </ac:picMkLst>
        </pc:picChg>
      </pc:sldChg>
      <pc:sldChg chg="modSp add mod">
        <pc:chgData name="THOMY Philippe" userId="9df777e5-71f9-47e3-9421-f7a221646164" providerId="ADAL" clId="{8CEBCC67-919E-4D59-8CCF-34FEEFE7FDFA}" dt="2022-01-17T16:49:31.923" v="11813" actId="20577"/>
        <pc:sldMkLst>
          <pc:docMk/>
          <pc:sldMk cId="459321918" sldId="570"/>
        </pc:sldMkLst>
        <pc:spChg chg="mod">
          <ac:chgData name="THOMY Philippe" userId="9df777e5-71f9-47e3-9421-f7a221646164" providerId="ADAL" clId="{8CEBCC67-919E-4D59-8CCF-34FEEFE7FDFA}" dt="2022-01-17T16:49:31.923" v="11813" actId="20577"/>
          <ac:spMkLst>
            <pc:docMk/>
            <pc:sldMk cId="459321918" sldId="570"/>
            <ac:spMk id="2" creationId="{13FE6080-3BF6-4325-8A88-D4284622C441}"/>
          </ac:spMkLst>
        </pc:spChg>
        <pc:spChg chg="mod">
          <ac:chgData name="THOMY Philippe" userId="9df777e5-71f9-47e3-9421-f7a221646164" providerId="ADAL" clId="{8CEBCC67-919E-4D59-8CCF-34FEEFE7FDFA}" dt="2022-01-17T15:05:45.500" v="11304" actId="20577"/>
          <ac:spMkLst>
            <pc:docMk/>
            <pc:sldMk cId="459321918" sldId="570"/>
            <ac:spMk id="3" creationId="{A66C6D5E-300E-44DE-B323-0D31F952DDC2}"/>
          </ac:spMkLst>
        </pc:spChg>
        <pc:spChg chg="ord">
          <ac:chgData name="THOMY Philippe" userId="9df777e5-71f9-47e3-9421-f7a221646164" providerId="ADAL" clId="{8CEBCC67-919E-4D59-8CCF-34FEEFE7FDFA}" dt="2022-01-17T15:05:29.739" v="11301" actId="167"/>
          <ac:spMkLst>
            <pc:docMk/>
            <pc:sldMk cId="459321918" sldId="570"/>
            <ac:spMk id="122" creationId="{744F38EA-BD58-4FA9-9CDD-D1E63509B44E}"/>
          </ac:spMkLst>
        </pc:spChg>
        <pc:spChg chg="ord">
          <ac:chgData name="THOMY Philippe" userId="9df777e5-71f9-47e3-9421-f7a221646164" providerId="ADAL" clId="{8CEBCC67-919E-4D59-8CCF-34FEEFE7FDFA}" dt="2022-01-17T15:05:36.511" v="11302" actId="167"/>
          <ac:spMkLst>
            <pc:docMk/>
            <pc:sldMk cId="459321918" sldId="570"/>
            <ac:spMk id="123" creationId="{41F4FD3C-9E8B-43A5-826C-45944BFE104B}"/>
          </ac:spMkLst>
        </pc:spChg>
        <pc:spChg chg="ord">
          <ac:chgData name="THOMY Philippe" userId="9df777e5-71f9-47e3-9421-f7a221646164" providerId="ADAL" clId="{8CEBCC67-919E-4D59-8CCF-34FEEFE7FDFA}" dt="2022-01-17T15:05:40.418" v="11303" actId="167"/>
          <ac:spMkLst>
            <pc:docMk/>
            <pc:sldMk cId="459321918" sldId="570"/>
            <ac:spMk id="124" creationId="{EBF98A3F-A2AD-4685-AFE9-61E5B3406735}"/>
          </ac:spMkLst>
        </pc:spChg>
      </pc:sldChg>
      <pc:sldChg chg="addSp delSp modSp del mod ord">
        <pc:chgData name="THOMY Philippe" userId="9df777e5-71f9-47e3-9421-f7a221646164" providerId="ADAL" clId="{8CEBCC67-919E-4D59-8CCF-34FEEFE7FDFA}" dt="2022-01-17T15:04:05.586" v="11288" actId="2696"/>
        <pc:sldMkLst>
          <pc:docMk/>
          <pc:sldMk cId="2813236154" sldId="570"/>
        </pc:sldMkLst>
        <pc:spChg chg="mod">
          <ac:chgData name="THOMY Philippe" userId="9df777e5-71f9-47e3-9421-f7a221646164" providerId="ADAL" clId="{8CEBCC67-919E-4D59-8CCF-34FEEFE7FDFA}" dt="2022-01-17T10:47:08.833" v="9895" actId="1076"/>
          <ac:spMkLst>
            <pc:docMk/>
            <pc:sldMk cId="2813236154" sldId="570"/>
            <ac:spMk id="2" creationId="{13FE6080-3BF6-4325-8A88-D4284622C441}"/>
          </ac:spMkLst>
        </pc:spChg>
        <pc:spChg chg="mod">
          <ac:chgData name="THOMY Philippe" userId="9df777e5-71f9-47e3-9421-f7a221646164" providerId="ADAL" clId="{8CEBCC67-919E-4D59-8CCF-34FEEFE7FDFA}" dt="2022-01-17T10:47:08.833" v="9895" actId="1076"/>
          <ac:spMkLst>
            <pc:docMk/>
            <pc:sldMk cId="2813236154" sldId="570"/>
            <ac:spMk id="3" creationId="{A66C6D5E-300E-44DE-B323-0D31F952DDC2}"/>
          </ac:spMkLst>
        </pc:spChg>
        <pc:spChg chg="del">
          <ac:chgData name="THOMY Philippe" userId="9df777e5-71f9-47e3-9421-f7a221646164" providerId="ADAL" clId="{8CEBCC67-919E-4D59-8CCF-34FEEFE7FDFA}" dt="2022-01-17T10:09:37.291" v="8772" actId="478"/>
          <ac:spMkLst>
            <pc:docMk/>
            <pc:sldMk cId="2813236154" sldId="570"/>
            <ac:spMk id="7" creationId="{F689CFF5-3DAB-4EA4-B5CE-F7F34CA542BA}"/>
          </ac:spMkLst>
        </pc:spChg>
        <pc:spChg chg="del">
          <ac:chgData name="THOMY Philippe" userId="9df777e5-71f9-47e3-9421-f7a221646164" providerId="ADAL" clId="{8CEBCC67-919E-4D59-8CCF-34FEEFE7FDFA}" dt="2022-01-17T10:09:37.291" v="8772" actId="478"/>
          <ac:spMkLst>
            <pc:docMk/>
            <pc:sldMk cId="2813236154" sldId="570"/>
            <ac:spMk id="13" creationId="{DE7F0D86-4F6E-4F4A-80E3-8D9B017E3323}"/>
          </ac:spMkLst>
        </pc:spChg>
        <pc:spChg chg="del">
          <ac:chgData name="THOMY Philippe" userId="9df777e5-71f9-47e3-9421-f7a221646164" providerId="ADAL" clId="{8CEBCC67-919E-4D59-8CCF-34FEEFE7FDFA}" dt="2022-01-17T10:09:37.291" v="8772" actId="478"/>
          <ac:spMkLst>
            <pc:docMk/>
            <pc:sldMk cId="2813236154" sldId="570"/>
            <ac:spMk id="15" creationId="{BB6FD3D7-318E-45F8-A492-59331AC11E23}"/>
          </ac:spMkLst>
        </pc:spChg>
        <pc:spChg chg="del">
          <ac:chgData name="THOMY Philippe" userId="9df777e5-71f9-47e3-9421-f7a221646164" providerId="ADAL" clId="{8CEBCC67-919E-4D59-8CCF-34FEEFE7FDFA}" dt="2022-01-17T10:09:37.291" v="8772" actId="478"/>
          <ac:spMkLst>
            <pc:docMk/>
            <pc:sldMk cId="2813236154" sldId="570"/>
            <ac:spMk id="18" creationId="{58D2B936-BEE0-44F6-946A-101879308B3F}"/>
          </ac:spMkLst>
        </pc:spChg>
        <pc:spChg chg="del">
          <ac:chgData name="THOMY Philippe" userId="9df777e5-71f9-47e3-9421-f7a221646164" providerId="ADAL" clId="{8CEBCC67-919E-4D59-8CCF-34FEEFE7FDFA}" dt="2022-01-17T10:09:37.291" v="8772" actId="478"/>
          <ac:spMkLst>
            <pc:docMk/>
            <pc:sldMk cId="2813236154" sldId="570"/>
            <ac:spMk id="22" creationId="{5B59CD4C-D8CB-415F-A908-088D61CF12D9}"/>
          </ac:spMkLst>
        </pc:spChg>
        <pc:spChg chg="del">
          <ac:chgData name="THOMY Philippe" userId="9df777e5-71f9-47e3-9421-f7a221646164" providerId="ADAL" clId="{8CEBCC67-919E-4D59-8CCF-34FEEFE7FDFA}" dt="2022-01-17T10:09:37.291" v="8772" actId="478"/>
          <ac:spMkLst>
            <pc:docMk/>
            <pc:sldMk cId="2813236154" sldId="570"/>
            <ac:spMk id="23" creationId="{0AD962B1-896C-4166-BE92-254C1E17C897}"/>
          </ac:spMkLst>
        </pc:spChg>
        <pc:spChg chg="del">
          <ac:chgData name="THOMY Philippe" userId="9df777e5-71f9-47e3-9421-f7a221646164" providerId="ADAL" clId="{8CEBCC67-919E-4D59-8CCF-34FEEFE7FDFA}" dt="2022-01-17T10:09:37.291" v="8772" actId="478"/>
          <ac:spMkLst>
            <pc:docMk/>
            <pc:sldMk cId="2813236154" sldId="570"/>
            <ac:spMk id="24" creationId="{5229CEF9-4524-417C-BB2B-54BCB7D9CE0F}"/>
          </ac:spMkLst>
        </pc:spChg>
        <pc:spChg chg="del">
          <ac:chgData name="THOMY Philippe" userId="9df777e5-71f9-47e3-9421-f7a221646164" providerId="ADAL" clId="{8CEBCC67-919E-4D59-8CCF-34FEEFE7FDFA}" dt="2022-01-17T10:09:37.291" v="8772" actId="478"/>
          <ac:spMkLst>
            <pc:docMk/>
            <pc:sldMk cId="2813236154" sldId="570"/>
            <ac:spMk id="25" creationId="{75C61A6E-E9DC-484B-926C-026F67790CC7}"/>
          </ac:spMkLst>
        </pc:spChg>
        <pc:spChg chg="del">
          <ac:chgData name="THOMY Philippe" userId="9df777e5-71f9-47e3-9421-f7a221646164" providerId="ADAL" clId="{8CEBCC67-919E-4D59-8CCF-34FEEFE7FDFA}" dt="2022-01-17T10:09:37.291" v="8772" actId="478"/>
          <ac:spMkLst>
            <pc:docMk/>
            <pc:sldMk cId="2813236154" sldId="570"/>
            <ac:spMk id="26" creationId="{E86B6B00-11CD-4C76-9448-E625D7CABC15}"/>
          </ac:spMkLst>
        </pc:spChg>
        <pc:spChg chg="del">
          <ac:chgData name="THOMY Philippe" userId="9df777e5-71f9-47e3-9421-f7a221646164" providerId="ADAL" clId="{8CEBCC67-919E-4D59-8CCF-34FEEFE7FDFA}" dt="2022-01-17T10:09:37.291" v="8772" actId="478"/>
          <ac:spMkLst>
            <pc:docMk/>
            <pc:sldMk cId="2813236154" sldId="570"/>
            <ac:spMk id="27" creationId="{A99632C3-7758-4395-9F82-BF3E215C5A43}"/>
          </ac:spMkLst>
        </pc:spChg>
        <pc:spChg chg="del">
          <ac:chgData name="THOMY Philippe" userId="9df777e5-71f9-47e3-9421-f7a221646164" providerId="ADAL" clId="{8CEBCC67-919E-4D59-8CCF-34FEEFE7FDFA}" dt="2022-01-17T10:09:37.291" v="8772" actId="478"/>
          <ac:spMkLst>
            <pc:docMk/>
            <pc:sldMk cId="2813236154" sldId="570"/>
            <ac:spMk id="28" creationId="{CB602041-4F18-4068-881F-28892F50F59D}"/>
          </ac:spMkLst>
        </pc:spChg>
        <pc:spChg chg="del">
          <ac:chgData name="THOMY Philippe" userId="9df777e5-71f9-47e3-9421-f7a221646164" providerId="ADAL" clId="{8CEBCC67-919E-4D59-8CCF-34FEEFE7FDFA}" dt="2022-01-17T10:09:37.291" v="8772" actId="478"/>
          <ac:spMkLst>
            <pc:docMk/>
            <pc:sldMk cId="2813236154" sldId="570"/>
            <ac:spMk id="31" creationId="{25507713-A307-405D-8C75-4CBAC4F37E4F}"/>
          </ac:spMkLst>
        </pc:spChg>
        <pc:spChg chg="del">
          <ac:chgData name="THOMY Philippe" userId="9df777e5-71f9-47e3-9421-f7a221646164" providerId="ADAL" clId="{8CEBCC67-919E-4D59-8CCF-34FEEFE7FDFA}" dt="2022-01-17T10:09:37.291" v="8772" actId="478"/>
          <ac:spMkLst>
            <pc:docMk/>
            <pc:sldMk cId="2813236154" sldId="570"/>
            <ac:spMk id="35" creationId="{554AD980-FB46-497A-A177-2136068DE1DA}"/>
          </ac:spMkLst>
        </pc:spChg>
        <pc:spChg chg="del mod">
          <ac:chgData name="THOMY Philippe" userId="9df777e5-71f9-47e3-9421-f7a221646164" providerId="ADAL" clId="{8CEBCC67-919E-4D59-8CCF-34FEEFE7FDFA}" dt="2022-01-17T10:39:30.691" v="9630" actId="478"/>
          <ac:spMkLst>
            <pc:docMk/>
            <pc:sldMk cId="2813236154" sldId="570"/>
            <ac:spMk id="53" creationId="{FBFB601C-1543-4F78-A741-A98ACA33E2CD}"/>
          </ac:spMkLst>
        </pc:spChg>
        <pc:spChg chg="del">
          <ac:chgData name="THOMY Philippe" userId="9df777e5-71f9-47e3-9421-f7a221646164" providerId="ADAL" clId="{8CEBCC67-919E-4D59-8CCF-34FEEFE7FDFA}" dt="2022-01-17T10:09:37.291" v="8772" actId="478"/>
          <ac:spMkLst>
            <pc:docMk/>
            <pc:sldMk cId="2813236154" sldId="570"/>
            <ac:spMk id="55" creationId="{77709C5C-A2E9-4413-99AA-2EC89680B832}"/>
          </ac:spMkLst>
        </pc:spChg>
        <pc:spChg chg="del">
          <ac:chgData name="THOMY Philippe" userId="9df777e5-71f9-47e3-9421-f7a221646164" providerId="ADAL" clId="{8CEBCC67-919E-4D59-8CCF-34FEEFE7FDFA}" dt="2022-01-17T10:09:37.291" v="8772" actId="478"/>
          <ac:spMkLst>
            <pc:docMk/>
            <pc:sldMk cId="2813236154" sldId="570"/>
            <ac:spMk id="56" creationId="{76BC7EB9-5C2D-4082-ABEA-A41451653304}"/>
          </ac:spMkLst>
        </pc:spChg>
        <pc:spChg chg="del">
          <ac:chgData name="THOMY Philippe" userId="9df777e5-71f9-47e3-9421-f7a221646164" providerId="ADAL" clId="{8CEBCC67-919E-4D59-8CCF-34FEEFE7FDFA}" dt="2022-01-17T10:09:37.291" v="8772" actId="478"/>
          <ac:spMkLst>
            <pc:docMk/>
            <pc:sldMk cId="2813236154" sldId="570"/>
            <ac:spMk id="57" creationId="{5BBB9435-3310-472D-A3EA-3C77517EA6BE}"/>
          </ac:spMkLst>
        </pc:spChg>
        <pc:spChg chg="del">
          <ac:chgData name="THOMY Philippe" userId="9df777e5-71f9-47e3-9421-f7a221646164" providerId="ADAL" clId="{8CEBCC67-919E-4D59-8CCF-34FEEFE7FDFA}" dt="2022-01-17T10:09:37.291" v="8772" actId="478"/>
          <ac:spMkLst>
            <pc:docMk/>
            <pc:sldMk cId="2813236154" sldId="570"/>
            <ac:spMk id="59" creationId="{CE8F4BB5-BEE7-4DFE-AF81-ADDE6519FE25}"/>
          </ac:spMkLst>
        </pc:spChg>
        <pc:spChg chg="add del mod">
          <ac:chgData name="THOMY Philippe" userId="9df777e5-71f9-47e3-9421-f7a221646164" providerId="ADAL" clId="{8CEBCC67-919E-4D59-8CCF-34FEEFE7FDFA}" dt="2022-01-17T10:12:00.728" v="8892" actId="478"/>
          <ac:spMkLst>
            <pc:docMk/>
            <pc:sldMk cId="2813236154" sldId="570"/>
            <ac:spMk id="60" creationId="{8DCA197B-62FB-4069-879B-82336FD9A29D}"/>
          </ac:spMkLst>
        </pc:spChg>
        <pc:spChg chg="add mod">
          <ac:chgData name="THOMY Philippe" userId="9df777e5-71f9-47e3-9421-f7a221646164" providerId="ADAL" clId="{8CEBCC67-919E-4D59-8CCF-34FEEFE7FDFA}" dt="2022-01-17T10:21:40.052" v="9252" actId="164"/>
          <ac:spMkLst>
            <pc:docMk/>
            <pc:sldMk cId="2813236154" sldId="570"/>
            <ac:spMk id="61" creationId="{2361825D-ACDF-4461-9C7A-DC930B47D98A}"/>
          </ac:spMkLst>
        </pc:spChg>
        <pc:spChg chg="add mod">
          <ac:chgData name="THOMY Philippe" userId="9df777e5-71f9-47e3-9421-f7a221646164" providerId="ADAL" clId="{8CEBCC67-919E-4D59-8CCF-34FEEFE7FDFA}" dt="2022-01-17T10:21:46.144" v="9253" actId="164"/>
          <ac:spMkLst>
            <pc:docMk/>
            <pc:sldMk cId="2813236154" sldId="570"/>
            <ac:spMk id="64" creationId="{1F0836E7-3015-4C47-A5B8-F62D8712EFDB}"/>
          </ac:spMkLst>
        </pc:spChg>
        <pc:spChg chg="del">
          <ac:chgData name="THOMY Philippe" userId="9df777e5-71f9-47e3-9421-f7a221646164" providerId="ADAL" clId="{8CEBCC67-919E-4D59-8CCF-34FEEFE7FDFA}" dt="2022-01-17T10:09:37.291" v="8772" actId="478"/>
          <ac:spMkLst>
            <pc:docMk/>
            <pc:sldMk cId="2813236154" sldId="570"/>
            <ac:spMk id="66" creationId="{5E026C0F-DE83-4A5F-9053-B53837658F74}"/>
          </ac:spMkLst>
        </pc:spChg>
        <pc:spChg chg="add mod">
          <ac:chgData name="THOMY Philippe" userId="9df777e5-71f9-47e3-9421-f7a221646164" providerId="ADAL" clId="{8CEBCC67-919E-4D59-8CCF-34FEEFE7FDFA}" dt="2022-01-17T10:47:08.833" v="9895" actId="1076"/>
          <ac:spMkLst>
            <pc:docMk/>
            <pc:sldMk cId="2813236154" sldId="570"/>
            <ac:spMk id="71" creationId="{296BEECB-B6BF-428F-A18E-FA5125BBD587}"/>
          </ac:spMkLst>
        </pc:spChg>
        <pc:spChg chg="add mod">
          <ac:chgData name="THOMY Philippe" userId="9df777e5-71f9-47e3-9421-f7a221646164" providerId="ADAL" clId="{8CEBCC67-919E-4D59-8CCF-34FEEFE7FDFA}" dt="2022-01-17T10:47:53.985" v="9903" actId="1036"/>
          <ac:spMkLst>
            <pc:docMk/>
            <pc:sldMk cId="2813236154" sldId="570"/>
            <ac:spMk id="72" creationId="{B380184F-44D2-4FA0-93CD-300C23F9F9DC}"/>
          </ac:spMkLst>
        </pc:spChg>
        <pc:spChg chg="add del mod">
          <ac:chgData name="THOMY Philippe" userId="9df777e5-71f9-47e3-9421-f7a221646164" providerId="ADAL" clId="{8CEBCC67-919E-4D59-8CCF-34FEEFE7FDFA}" dt="2022-01-17T10:39:40.758" v="9631" actId="478"/>
          <ac:spMkLst>
            <pc:docMk/>
            <pc:sldMk cId="2813236154" sldId="570"/>
            <ac:spMk id="73" creationId="{39AB8273-F270-45A3-A307-E04F021B1ACC}"/>
          </ac:spMkLst>
        </pc:spChg>
        <pc:spChg chg="add mod">
          <ac:chgData name="THOMY Philippe" userId="9df777e5-71f9-47e3-9421-f7a221646164" providerId="ADAL" clId="{8CEBCC67-919E-4D59-8CCF-34FEEFE7FDFA}" dt="2022-01-17T10:22:27.622" v="9260" actId="164"/>
          <ac:spMkLst>
            <pc:docMk/>
            <pc:sldMk cId="2813236154" sldId="570"/>
            <ac:spMk id="74" creationId="{C66460F5-B193-4B5A-AA86-69851301C0EB}"/>
          </ac:spMkLst>
        </pc:spChg>
        <pc:spChg chg="add del mod">
          <ac:chgData name="THOMY Philippe" userId="9df777e5-71f9-47e3-9421-f7a221646164" providerId="ADAL" clId="{8CEBCC67-919E-4D59-8CCF-34FEEFE7FDFA}" dt="2022-01-17T10:31:56.205" v="9442" actId="478"/>
          <ac:spMkLst>
            <pc:docMk/>
            <pc:sldMk cId="2813236154" sldId="570"/>
            <ac:spMk id="77" creationId="{17A853EC-642F-4422-93DA-8BB9A8174A28}"/>
          </ac:spMkLst>
        </pc:spChg>
        <pc:spChg chg="add del mod">
          <ac:chgData name="THOMY Philippe" userId="9df777e5-71f9-47e3-9421-f7a221646164" providerId="ADAL" clId="{8CEBCC67-919E-4D59-8CCF-34FEEFE7FDFA}" dt="2022-01-17T10:31:56.205" v="9442" actId="478"/>
          <ac:spMkLst>
            <pc:docMk/>
            <pc:sldMk cId="2813236154" sldId="570"/>
            <ac:spMk id="78" creationId="{B26D2927-AC3F-4A72-8361-DA915B3125CD}"/>
          </ac:spMkLst>
        </pc:spChg>
        <pc:spChg chg="add mod">
          <ac:chgData name="THOMY Philippe" userId="9df777e5-71f9-47e3-9421-f7a221646164" providerId="ADAL" clId="{8CEBCC67-919E-4D59-8CCF-34FEEFE7FDFA}" dt="2022-01-17T10:22:21.338" v="9259" actId="164"/>
          <ac:spMkLst>
            <pc:docMk/>
            <pc:sldMk cId="2813236154" sldId="570"/>
            <ac:spMk id="79" creationId="{01392797-498F-4E18-9B38-E70CA4CEA04D}"/>
          </ac:spMkLst>
        </pc:spChg>
        <pc:spChg chg="del">
          <ac:chgData name="THOMY Philippe" userId="9df777e5-71f9-47e3-9421-f7a221646164" providerId="ADAL" clId="{8CEBCC67-919E-4D59-8CCF-34FEEFE7FDFA}" dt="2022-01-17T10:09:37.291" v="8772" actId="478"/>
          <ac:spMkLst>
            <pc:docMk/>
            <pc:sldMk cId="2813236154" sldId="570"/>
            <ac:spMk id="84" creationId="{6802A02A-2EC9-42AA-9987-05E7CF79AC66}"/>
          </ac:spMkLst>
        </pc:spChg>
        <pc:spChg chg="del">
          <ac:chgData name="THOMY Philippe" userId="9df777e5-71f9-47e3-9421-f7a221646164" providerId="ADAL" clId="{8CEBCC67-919E-4D59-8CCF-34FEEFE7FDFA}" dt="2022-01-17T10:09:37.291" v="8772" actId="478"/>
          <ac:spMkLst>
            <pc:docMk/>
            <pc:sldMk cId="2813236154" sldId="570"/>
            <ac:spMk id="89" creationId="{478A4522-46B7-44AD-96A5-BD11F2144F39}"/>
          </ac:spMkLst>
        </pc:spChg>
        <pc:spChg chg="mod">
          <ac:chgData name="THOMY Philippe" userId="9df777e5-71f9-47e3-9421-f7a221646164" providerId="ADAL" clId="{8CEBCC67-919E-4D59-8CCF-34FEEFE7FDFA}" dt="2022-01-17T10:23:32.556" v="9267"/>
          <ac:spMkLst>
            <pc:docMk/>
            <pc:sldMk cId="2813236154" sldId="570"/>
            <ac:spMk id="91" creationId="{5A9FB1B4-06CA-4263-B307-49FE1DDED020}"/>
          </ac:spMkLst>
        </pc:spChg>
        <pc:spChg chg="add mod">
          <ac:chgData name="THOMY Philippe" userId="9df777e5-71f9-47e3-9421-f7a221646164" providerId="ADAL" clId="{8CEBCC67-919E-4D59-8CCF-34FEEFE7FDFA}" dt="2022-01-17T10:47:08.833" v="9895" actId="1076"/>
          <ac:spMkLst>
            <pc:docMk/>
            <pc:sldMk cId="2813236154" sldId="570"/>
            <ac:spMk id="93" creationId="{C56FAA65-10B6-4751-BBB6-74991B7DF2DD}"/>
          </ac:spMkLst>
        </pc:spChg>
        <pc:spChg chg="add mod">
          <ac:chgData name="THOMY Philippe" userId="9df777e5-71f9-47e3-9421-f7a221646164" providerId="ADAL" clId="{8CEBCC67-919E-4D59-8CCF-34FEEFE7FDFA}" dt="2022-01-17T10:47:08.833" v="9895" actId="1076"/>
          <ac:spMkLst>
            <pc:docMk/>
            <pc:sldMk cId="2813236154" sldId="570"/>
            <ac:spMk id="98" creationId="{804FEDFA-985A-40A3-BD23-D1D2001822E6}"/>
          </ac:spMkLst>
        </pc:spChg>
        <pc:spChg chg="add mod">
          <ac:chgData name="THOMY Philippe" userId="9df777e5-71f9-47e3-9421-f7a221646164" providerId="ADAL" clId="{8CEBCC67-919E-4D59-8CCF-34FEEFE7FDFA}" dt="2022-01-17T10:47:08.833" v="9895" actId="1076"/>
          <ac:spMkLst>
            <pc:docMk/>
            <pc:sldMk cId="2813236154" sldId="570"/>
            <ac:spMk id="100" creationId="{17CBA071-669E-4691-8A37-2864FCB4B326}"/>
          </ac:spMkLst>
        </pc:spChg>
        <pc:spChg chg="add mod">
          <ac:chgData name="THOMY Philippe" userId="9df777e5-71f9-47e3-9421-f7a221646164" providerId="ADAL" clId="{8CEBCC67-919E-4D59-8CCF-34FEEFE7FDFA}" dt="2022-01-17T10:47:08.833" v="9895" actId="1076"/>
          <ac:spMkLst>
            <pc:docMk/>
            <pc:sldMk cId="2813236154" sldId="570"/>
            <ac:spMk id="101" creationId="{F35427DE-FDED-4FE9-9381-D6DF66797498}"/>
          </ac:spMkLst>
        </pc:spChg>
        <pc:spChg chg="mod">
          <ac:chgData name="THOMY Philippe" userId="9df777e5-71f9-47e3-9421-f7a221646164" providerId="ADAL" clId="{8CEBCC67-919E-4D59-8CCF-34FEEFE7FDFA}" dt="2022-01-17T10:32:03.174" v="9443"/>
          <ac:spMkLst>
            <pc:docMk/>
            <pc:sldMk cId="2813236154" sldId="570"/>
            <ac:spMk id="103" creationId="{81FD9877-D0A9-479B-B4A6-A5E03F66EBB1}"/>
          </ac:spMkLst>
        </pc:spChg>
        <pc:spChg chg="mod">
          <ac:chgData name="THOMY Philippe" userId="9df777e5-71f9-47e3-9421-f7a221646164" providerId="ADAL" clId="{8CEBCC67-919E-4D59-8CCF-34FEEFE7FDFA}" dt="2022-01-17T10:32:48.903" v="9445"/>
          <ac:spMkLst>
            <pc:docMk/>
            <pc:sldMk cId="2813236154" sldId="570"/>
            <ac:spMk id="107" creationId="{EF92EE66-095F-49D1-9936-C838FE836C2E}"/>
          </ac:spMkLst>
        </pc:spChg>
        <pc:spChg chg="add mod">
          <ac:chgData name="THOMY Philippe" userId="9df777e5-71f9-47e3-9421-f7a221646164" providerId="ADAL" clId="{8CEBCC67-919E-4D59-8CCF-34FEEFE7FDFA}" dt="2022-01-17T10:47:08.833" v="9895" actId="1076"/>
          <ac:spMkLst>
            <pc:docMk/>
            <pc:sldMk cId="2813236154" sldId="570"/>
            <ac:spMk id="109" creationId="{1BB7C1E8-3D9F-448B-A791-09674B1696AF}"/>
          </ac:spMkLst>
        </pc:spChg>
        <pc:spChg chg="add mod">
          <ac:chgData name="THOMY Philippe" userId="9df777e5-71f9-47e3-9421-f7a221646164" providerId="ADAL" clId="{8CEBCC67-919E-4D59-8CCF-34FEEFE7FDFA}" dt="2022-01-17T10:47:08.833" v="9895" actId="1076"/>
          <ac:spMkLst>
            <pc:docMk/>
            <pc:sldMk cId="2813236154" sldId="570"/>
            <ac:spMk id="111" creationId="{629AC479-F6C3-441E-A7C6-2907B75ECDE2}"/>
          </ac:spMkLst>
        </pc:spChg>
        <pc:spChg chg="mod">
          <ac:chgData name="THOMY Philippe" userId="9df777e5-71f9-47e3-9421-f7a221646164" providerId="ADAL" clId="{8CEBCC67-919E-4D59-8CCF-34FEEFE7FDFA}" dt="2022-01-17T10:33:22.372" v="9449"/>
          <ac:spMkLst>
            <pc:docMk/>
            <pc:sldMk cId="2813236154" sldId="570"/>
            <ac:spMk id="113" creationId="{FEF532C3-60A4-4F1E-8AEC-A9C61B8D0E6D}"/>
          </ac:spMkLst>
        </pc:spChg>
        <pc:spChg chg="add mod">
          <ac:chgData name="THOMY Philippe" userId="9df777e5-71f9-47e3-9421-f7a221646164" providerId="ADAL" clId="{8CEBCC67-919E-4D59-8CCF-34FEEFE7FDFA}" dt="2022-01-17T10:47:08.833" v="9895" actId="1076"/>
          <ac:spMkLst>
            <pc:docMk/>
            <pc:sldMk cId="2813236154" sldId="570"/>
            <ac:spMk id="115" creationId="{5526422A-80F5-4548-9E69-6CFF2869B950}"/>
          </ac:spMkLst>
        </pc:spChg>
        <pc:spChg chg="add mod">
          <ac:chgData name="THOMY Philippe" userId="9df777e5-71f9-47e3-9421-f7a221646164" providerId="ADAL" clId="{8CEBCC67-919E-4D59-8CCF-34FEEFE7FDFA}" dt="2022-01-17T10:47:08.833" v="9895" actId="1076"/>
          <ac:spMkLst>
            <pc:docMk/>
            <pc:sldMk cId="2813236154" sldId="570"/>
            <ac:spMk id="116" creationId="{8B68E2C0-263E-467B-BA05-875C11C5D337}"/>
          </ac:spMkLst>
        </pc:spChg>
        <pc:spChg chg="mod">
          <ac:chgData name="THOMY Philippe" userId="9df777e5-71f9-47e3-9421-f7a221646164" providerId="ADAL" clId="{8CEBCC67-919E-4D59-8CCF-34FEEFE7FDFA}" dt="2022-01-17T10:40:23.511" v="9633"/>
          <ac:spMkLst>
            <pc:docMk/>
            <pc:sldMk cId="2813236154" sldId="570"/>
            <ac:spMk id="118" creationId="{66947A4B-C294-41E2-9B86-65E02C1A6CF5}"/>
          </ac:spMkLst>
        </pc:spChg>
        <pc:spChg chg="add mod">
          <ac:chgData name="THOMY Philippe" userId="9df777e5-71f9-47e3-9421-f7a221646164" providerId="ADAL" clId="{8CEBCC67-919E-4D59-8CCF-34FEEFE7FDFA}" dt="2022-01-17T10:47:43.367" v="9896" actId="552"/>
          <ac:spMkLst>
            <pc:docMk/>
            <pc:sldMk cId="2813236154" sldId="570"/>
            <ac:spMk id="122" creationId="{744F38EA-BD58-4FA9-9CDD-D1E63509B44E}"/>
          </ac:spMkLst>
        </pc:spChg>
        <pc:spChg chg="add mod">
          <ac:chgData name="THOMY Philippe" userId="9df777e5-71f9-47e3-9421-f7a221646164" providerId="ADAL" clId="{8CEBCC67-919E-4D59-8CCF-34FEEFE7FDFA}" dt="2022-01-17T10:47:43.367" v="9896" actId="552"/>
          <ac:spMkLst>
            <pc:docMk/>
            <pc:sldMk cId="2813236154" sldId="570"/>
            <ac:spMk id="123" creationId="{41F4FD3C-9E8B-43A5-826C-45944BFE104B}"/>
          </ac:spMkLst>
        </pc:spChg>
        <pc:spChg chg="add mod">
          <ac:chgData name="THOMY Philippe" userId="9df777e5-71f9-47e3-9421-f7a221646164" providerId="ADAL" clId="{8CEBCC67-919E-4D59-8CCF-34FEEFE7FDFA}" dt="2022-01-17T10:47:43.367" v="9896" actId="552"/>
          <ac:spMkLst>
            <pc:docMk/>
            <pc:sldMk cId="2813236154" sldId="570"/>
            <ac:spMk id="124" creationId="{EBF98A3F-A2AD-4685-AFE9-61E5B3406735}"/>
          </ac:spMkLst>
        </pc:spChg>
        <pc:grpChg chg="del">
          <ac:chgData name="THOMY Philippe" userId="9df777e5-71f9-47e3-9421-f7a221646164" providerId="ADAL" clId="{8CEBCC67-919E-4D59-8CCF-34FEEFE7FDFA}" dt="2022-01-17T10:09:37.291" v="8772" actId="478"/>
          <ac:grpSpMkLst>
            <pc:docMk/>
            <pc:sldMk cId="2813236154" sldId="570"/>
            <ac:grpSpMk id="5" creationId="{38AD71BE-3E17-4045-8C7D-EF2991D640F3}"/>
          </ac:grpSpMkLst>
        </pc:grpChg>
        <pc:grpChg chg="add mod">
          <ac:chgData name="THOMY Philippe" userId="9df777e5-71f9-47e3-9421-f7a221646164" providerId="ADAL" clId="{8CEBCC67-919E-4D59-8CCF-34FEEFE7FDFA}" dt="2022-01-17T10:47:08.833" v="9895" actId="1076"/>
          <ac:grpSpMkLst>
            <pc:docMk/>
            <pc:sldMk cId="2813236154" sldId="570"/>
            <ac:grpSpMk id="6" creationId="{F50EE740-9DCF-46C5-BB5B-49110E62D47F}"/>
          </ac:grpSpMkLst>
        </pc:grpChg>
        <pc:grpChg chg="del">
          <ac:chgData name="THOMY Philippe" userId="9df777e5-71f9-47e3-9421-f7a221646164" providerId="ADAL" clId="{8CEBCC67-919E-4D59-8CCF-34FEEFE7FDFA}" dt="2022-01-17T10:09:37.291" v="8772" actId="478"/>
          <ac:grpSpMkLst>
            <pc:docMk/>
            <pc:sldMk cId="2813236154" sldId="570"/>
            <ac:grpSpMk id="9" creationId="{C11CA9A4-70C7-40DB-AAEC-496364BAC9D3}"/>
          </ac:grpSpMkLst>
        </pc:grpChg>
        <pc:grpChg chg="add mod">
          <ac:chgData name="THOMY Philippe" userId="9df777e5-71f9-47e3-9421-f7a221646164" providerId="ADAL" clId="{8CEBCC67-919E-4D59-8CCF-34FEEFE7FDFA}" dt="2022-01-17T10:47:08.833" v="9895" actId="1076"/>
          <ac:grpSpMkLst>
            <pc:docMk/>
            <pc:sldMk cId="2813236154" sldId="570"/>
            <ac:grpSpMk id="16" creationId="{19B8DEED-7B0D-44A6-8825-67A1F03BB3AA}"/>
          </ac:grpSpMkLst>
        </pc:grpChg>
        <pc:grpChg chg="add mod">
          <ac:chgData name="THOMY Philippe" userId="9df777e5-71f9-47e3-9421-f7a221646164" providerId="ADAL" clId="{8CEBCC67-919E-4D59-8CCF-34FEEFE7FDFA}" dt="2022-01-17T10:47:08.833" v="9895" actId="1076"/>
          <ac:grpSpMkLst>
            <pc:docMk/>
            <pc:sldMk cId="2813236154" sldId="570"/>
            <ac:grpSpMk id="17" creationId="{006BC4D4-AD41-488C-A317-2C5A26F8EA96}"/>
          </ac:grpSpMkLst>
        </pc:grpChg>
        <pc:grpChg chg="add mod">
          <ac:chgData name="THOMY Philippe" userId="9df777e5-71f9-47e3-9421-f7a221646164" providerId="ADAL" clId="{8CEBCC67-919E-4D59-8CCF-34FEEFE7FDFA}" dt="2022-01-17T10:47:08.833" v="9895" actId="1076"/>
          <ac:grpSpMkLst>
            <pc:docMk/>
            <pc:sldMk cId="2813236154" sldId="570"/>
            <ac:grpSpMk id="32" creationId="{8844D80A-8DDE-4079-BD19-466ACE7F9657}"/>
          </ac:grpSpMkLst>
        </pc:grpChg>
        <pc:grpChg chg="add mod">
          <ac:chgData name="THOMY Philippe" userId="9df777e5-71f9-47e3-9421-f7a221646164" providerId="ADAL" clId="{8CEBCC67-919E-4D59-8CCF-34FEEFE7FDFA}" dt="2022-01-17T10:47:08.833" v="9895" actId="1076"/>
          <ac:grpSpMkLst>
            <pc:docMk/>
            <pc:sldMk cId="2813236154" sldId="570"/>
            <ac:grpSpMk id="88" creationId="{FD6CD210-B5A9-4326-BD79-EE294C149304}"/>
          </ac:grpSpMkLst>
        </pc:grpChg>
        <pc:grpChg chg="add mod">
          <ac:chgData name="THOMY Philippe" userId="9df777e5-71f9-47e3-9421-f7a221646164" providerId="ADAL" clId="{8CEBCC67-919E-4D59-8CCF-34FEEFE7FDFA}" dt="2022-01-17T10:47:08.833" v="9895" actId="1076"/>
          <ac:grpSpMkLst>
            <pc:docMk/>
            <pc:sldMk cId="2813236154" sldId="570"/>
            <ac:grpSpMk id="102" creationId="{BF56890A-D264-4A36-BA49-13C8D2C51BEE}"/>
          </ac:grpSpMkLst>
        </pc:grpChg>
        <pc:grpChg chg="add mod">
          <ac:chgData name="THOMY Philippe" userId="9df777e5-71f9-47e3-9421-f7a221646164" providerId="ADAL" clId="{8CEBCC67-919E-4D59-8CCF-34FEEFE7FDFA}" dt="2022-01-17T10:47:08.833" v="9895" actId="1076"/>
          <ac:grpSpMkLst>
            <pc:docMk/>
            <pc:sldMk cId="2813236154" sldId="570"/>
            <ac:grpSpMk id="106" creationId="{8E4EDFBF-7CDD-4298-A04E-2522C3362CA9}"/>
          </ac:grpSpMkLst>
        </pc:grpChg>
        <pc:grpChg chg="add mod">
          <ac:chgData name="THOMY Philippe" userId="9df777e5-71f9-47e3-9421-f7a221646164" providerId="ADAL" clId="{8CEBCC67-919E-4D59-8CCF-34FEEFE7FDFA}" dt="2022-01-17T10:47:08.833" v="9895" actId="1076"/>
          <ac:grpSpMkLst>
            <pc:docMk/>
            <pc:sldMk cId="2813236154" sldId="570"/>
            <ac:grpSpMk id="112" creationId="{ECD0E52A-19AC-4879-AB27-7BACFC2BF127}"/>
          </ac:grpSpMkLst>
        </pc:grpChg>
        <pc:grpChg chg="add mod">
          <ac:chgData name="THOMY Philippe" userId="9df777e5-71f9-47e3-9421-f7a221646164" providerId="ADAL" clId="{8CEBCC67-919E-4D59-8CCF-34FEEFE7FDFA}" dt="2022-01-17T10:47:08.833" v="9895" actId="1076"/>
          <ac:grpSpMkLst>
            <pc:docMk/>
            <pc:sldMk cId="2813236154" sldId="570"/>
            <ac:grpSpMk id="117" creationId="{A2D444B1-8DFF-4000-9273-F0F5CC2FBC5C}"/>
          </ac:grpSpMkLst>
        </pc:grpChg>
        <pc:picChg chg="del">
          <ac:chgData name="THOMY Philippe" userId="9df777e5-71f9-47e3-9421-f7a221646164" providerId="ADAL" clId="{8CEBCC67-919E-4D59-8CCF-34FEEFE7FDFA}" dt="2022-01-17T10:09:37.291" v="8772" actId="478"/>
          <ac:picMkLst>
            <pc:docMk/>
            <pc:sldMk cId="2813236154" sldId="570"/>
            <ac:picMk id="8" creationId="{FFB18728-7C94-406B-BA2F-B6F6B361B6B5}"/>
          </ac:picMkLst>
        </pc:picChg>
        <pc:picChg chg="del">
          <ac:chgData name="THOMY Philippe" userId="9df777e5-71f9-47e3-9421-f7a221646164" providerId="ADAL" clId="{8CEBCC67-919E-4D59-8CCF-34FEEFE7FDFA}" dt="2022-01-17T10:09:37.291" v="8772" actId="478"/>
          <ac:picMkLst>
            <pc:docMk/>
            <pc:sldMk cId="2813236154" sldId="570"/>
            <ac:picMk id="14" creationId="{9AF44B5E-A168-48DB-9CCE-76D1275ADC59}"/>
          </ac:picMkLst>
        </pc:picChg>
        <pc:picChg chg="del">
          <ac:chgData name="THOMY Philippe" userId="9df777e5-71f9-47e3-9421-f7a221646164" providerId="ADAL" clId="{8CEBCC67-919E-4D59-8CCF-34FEEFE7FDFA}" dt="2022-01-17T10:09:37.291" v="8772" actId="478"/>
          <ac:picMkLst>
            <pc:docMk/>
            <pc:sldMk cId="2813236154" sldId="570"/>
            <ac:picMk id="19" creationId="{160B2B97-4A6D-4E1F-AFB0-230086F4BD56}"/>
          </ac:picMkLst>
        </pc:picChg>
        <pc:picChg chg="del">
          <ac:chgData name="THOMY Philippe" userId="9df777e5-71f9-47e3-9421-f7a221646164" providerId="ADAL" clId="{8CEBCC67-919E-4D59-8CCF-34FEEFE7FDFA}" dt="2022-01-17T10:09:37.291" v="8772" actId="478"/>
          <ac:picMkLst>
            <pc:docMk/>
            <pc:sldMk cId="2813236154" sldId="570"/>
            <ac:picMk id="20" creationId="{83DA387E-3FD6-4A63-9FA0-CCCB00F6FF48}"/>
          </ac:picMkLst>
        </pc:picChg>
        <pc:picChg chg="del">
          <ac:chgData name="THOMY Philippe" userId="9df777e5-71f9-47e3-9421-f7a221646164" providerId="ADAL" clId="{8CEBCC67-919E-4D59-8CCF-34FEEFE7FDFA}" dt="2022-01-17T10:09:37.291" v="8772" actId="478"/>
          <ac:picMkLst>
            <pc:docMk/>
            <pc:sldMk cId="2813236154" sldId="570"/>
            <ac:picMk id="21" creationId="{2E724D18-9CF5-4C8F-A2C3-C8CA14D74DAD}"/>
          </ac:picMkLst>
        </pc:picChg>
        <pc:picChg chg="del">
          <ac:chgData name="THOMY Philippe" userId="9df777e5-71f9-47e3-9421-f7a221646164" providerId="ADAL" clId="{8CEBCC67-919E-4D59-8CCF-34FEEFE7FDFA}" dt="2022-01-17T10:09:37.291" v="8772" actId="478"/>
          <ac:picMkLst>
            <pc:docMk/>
            <pc:sldMk cId="2813236154" sldId="570"/>
            <ac:picMk id="29" creationId="{FFC96D15-D6E6-4134-AF8A-62DAA10446E3}"/>
          </ac:picMkLst>
        </pc:picChg>
        <pc:picChg chg="del">
          <ac:chgData name="THOMY Philippe" userId="9df777e5-71f9-47e3-9421-f7a221646164" providerId="ADAL" clId="{8CEBCC67-919E-4D59-8CCF-34FEEFE7FDFA}" dt="2022-01-17T10:09:37.291" v="8772" actId="478"/>
          <ac:picMkLst>
            <pc:docMk/>
            <pc:sldMk cId="2813236154" sldId="570"/>
            <ac:picMk id="30" creationId="{279B108D-BF55-4C52-A400-40FEE43FFD5E}"/>
          </ac:picMkLst>
        </pc:picChg>
        <pc:picChg chg="del">
          <ac:chgData name="THOMY Philippe" userId="9df777e5-71f9-47e3-9421-f7a221646164" providerId="ADAL" clId="{8CEBCC67-919E-4D59-8CCF-34FEEFE7FDFA}" dt="2022-01-17T10:09:37.291" v="8772" actId="478"/>
          <ac:picMkLst>
            <pc:docMk/>
            <pc:sldMk cId="2813236154" sldId="570"/>
            <ac:picMk id="36" creationId="{561259E8-A1E8-40C2-838F-30938E5F412A}"/>
          </ac:picMkLst>
        </pc:picChg>
        <pc:picChg chg="del">
          <ac:chgData name="THOMY Philippe" userId="9df777e5-71f9-47e3-9421-f7a221646164" providerId="ADAL" clId="{8CEBCC67-919E-4D59-8CCF-34FEEFE7FDFA}" dt="2022-01-17T10:09:37.291" v="8772" actId="478"/>
          <ac:picMkLst>
            <pc:docMk/>
            <pc:sldMk cId="2813236154" sldId="570"/>
            <ac:picMk id="58" creationId="{A566A445-7414-463D-96C3-2E2DD2B9DD75}"/>
          </ac:picMkLst>
        </pc:picChg>
        <pc:picChg chg="add mod">
          <ac:chgData name="THOMY Philippe" userId="9df777e5-71f9-47e3-9421-f7a221646164" providerId="ADAL" clId="{8CEBCC67-919E-4D59-8CCF-34FEEFE7FDFA}" dt="2022-01-17T10:21:40.052" v="9252" actId="164"/>
          <ac:picMkLst>
            <pc:docMk/>
            <pc:sldMk cId="2813236154" sldId="570"/>
            <ac:picMk id="62" creationId="{6A4CE3CE-6F85-4A7F-808B-3F01E1931581}"/>
          </ac:picMkLst>
        </pc:picChg>
        <pc:picChg chg="add mod">
          <ac:chgData name="THOMY Philippe" userId="9df777e5-71f9-47e3-9421-f7a221646164" providerId="ADAL" clId="{8CEBCC67-919E-4D59-8CCF-34FEEFE7FDFA}" dt="2022-01-17T10:21:40.052" v="9252" actId="164"/>
          <ac:picMkLst>
            <pc:docMk/>
            <pc:sldMk cId="2813236154" sldId="570"/>
            <ac:picMk id="63" creationId="{7FFB4A96-6A10-4586-8F54-55FA88604465}"/>
          </ac:picMkLst>
        </pc:picChg>
        <pc:picChg chg="del">
          <ac:chgData name="THOMY Philippe" userId="9df777e5-71f9-47e3-9421-f7a221646164" providerId="ADAL" clId="{8CEBCC67-919E-4D59-8CCF-34FEEFE7FDFA}" dt="2022-01-17T10:09:37.291" v="8772" actId="478"/>
          <ac:picMkLst>
            <pc:docMk/>
            <pc:sldMk cId="2813236154" sldId="570"/>
            <ac:picMk id="65" creationId="{513C2624-4D10-4CA6-8447-6A13B7A871E2}"/>
          </ac:picMkLst>
        </pc:picChg>
        <pc:picChg chg="add mod">
          <ac:chgData name="THOMY Philippe" userId="9df777e5-71f9-47e3-9421-f7a221646164" providerId="ADAL" clId="{8CEBCC67-919E-4D59-8CCF-34FEEFE7FDFA}" dt="2022-01-17T10:21:46.144" v="9253" actId="164"/>
          <ac:picMkLst>
            <pc:docMk/>
            <pc:sldMk cId="2813236154" sldId="570"/>
            <ac:picMk id="67" creationId="{DBBB4992-4A8E-490B-ABD9-B54ECDBB011E}"/>
          </ac:picMkLst>
        </pc:picChg>
        <pc:picChg chg="add mod">
          <ac:chgData name="THOMY Philippe" userId="9df777e5-71f9-47e3-9421-f7a221646164" providerId="ADAL" clId="{8CEBCC67-919E-4D59-8CCF-34FEEFE7FDFA}" dt="2022-01-17T10:21:46.144" v="9253" actId="164"/>
          <ac:picMkLst>
            <pc:docMk/>
            <pc:sldMk cId="2813236154" sldId="570"/>
            <ac:picMk id="69" creationId="{85A837E7-B904-4DF0-9699-FA43482CD15F}"/>
          </ac:picMkLst>
        </pc:picChg>
        <pc:picChg chg="add mod">
          <ac:chgData name="THOMY Philippe" userId="9df777e5-71f9-47e3-9421-f7a221646164" providerId="ADAL" clId="{8CEBCC67-919E-4D59-8CCF-34FEEFE7FDFA}" dt="2022-01-17T10:22:27.622" v="9260" actId="164"/>
          <ac:picMkLst>
            <pc:docMk/>
            <pc:sldMk cId="2813236154" sldId="570"/>
            <ac:picMk id="75" creationId="{F09D70CD-6C00-483E-94D7-72F5B67BA7B3}"/>
          </ac:picMkLst>
        </pc:picChg>
        <pc:picChg chg="add mod">
          <ac:chgData name="THOMY Philippe" userId="9df777e5-71f9-47e3-9421-f7a221646164" providerId="ADAL" clId="{8CEBCC67-919E-4D59-8CCF-34FEEFE7FDFA}" dt="2022-01-17T10:22:27.622" v="9260" actId="164"/>
          <ac:picMkLst>
            <pc:docMk/>
            <pc:sldMk cId="2813236154" sldId="570"/>
            <ac:picMk id="76" creationId="{7A8B2C2D-2A19-42ED-9298-ACB43AE60FEF}"/>
          </ac:picMkLst>
        </pc:picChg>
        <pc:picChg chg="add mod">
          <ac:chgData name="THOMY Philippe" userId="9df777e5-71f9-47e3-9421-f7a221646164" providerId="ADAL" clId="{8CEBCC67-919E-4D59-8CCF-34FEEFE7FDFA}" dt="2022-01-17T10:22:21.338" v="9259" actId="164"/>
          <ac:picMkLst>
            <pc:docMk/>
            <pc:sldMk cId="2813236154" sldId="570"/>
            <ac:picMk id="80" creationId="{A1BBE096-1A19-4387-9C25-F3D846EC0E82}"/>
          </ac:picMkLst>
        </pc:picChg>
        <pc:picChg chg="del">
          <ac:chgData name="THOMY Philippe" userId="9df777e5-71f9-47e3-9421-f7a221646164" providerId="ADAL" clId="{8CEBCC67-919E-4D59-8CCF-34FEEFE7FDFA}" dt="2022-01-17T10:09:37.291" v="8772" actId="478"/>
          <ac:picMkLst>
            <pc:docMk/>
            <pc:sldMk cId="2813236154" sldId="570"/>
            <ac:picMk id="85" creationId="{CF91A996-7241-499E-83F0-46E82C398B12}"/>
          </ac:picMkLst>
        </pc:picChg>
        <pc:picChg chg="del">
          <ac:chgData name="THOMY Philippe" userId="9df777e5-71f9-47e3-9421-f7a221646164" providerId="ADAL" clId="{8CEBCC67-919E-4D59-8CCF-34FEEFE7FDFA}" dt="2022-01-17T10:09:37.291" v="8772" actId="478"/>
          <ac:picMkLst>
            <pc:docMk/>
            <pc:sldMk cId="2813236154" sldId="570"/>
            <ac:picMk id="86" creationId="{DEDF2237-7C9C-484B-85E8-5777B33E42B6}"/>
          </ac:picMkLst>
        </pc:picChg>
        <pc:picChg chg="add mod">
          <ac:chgData name="THOMY Philippe" userId="9df777e5-71f9-47e3-9421-f7a221646164" providerId="ADAL" clId="{8CEBCC67-919E-4D59-8CCF-34FEEFE7FDFA}" dt="2022-01-17T10:22:21.338" v="9259" actId="164"/>
          <ac:picMkLst>
            <pc:docMk/>
            <pc:sldMk cId="2813236154" sldId="570"/>
            <ac:picMk id="87" creationId="{3169A3F4-168E-4D7B-AB81-582E2683820D}"/>
          </ac:picMkLst>
        </pc:picChg>
        <pc:picChg chg="del">
          <ac:chgData name="THOMY Philippe" userId="9df777e5-71f9-47e3-9421-f7a221646164" providerId="ADAL" clId="{8CEBCC67-919E-4D59-8CCF-34FEEFE7FDFA}" dt="2022-01-17T10:09:37.291" v="8772" actId="478"/>
          <ac:picMkLst>
            <pc:docMk/>
            <pc:sldMk cId="2813236154" sldId="570"/>
            <ac:picMk id="90" creationId="{04F1E59F-0E56-415E-AC99-BA56406BBBE7}"/>
          </ac:picMkLst>
        </pc:picChg>
        <pc:picChg chg="mod">
          <ac:chgData name="THOMY Philippe" userId="9df777e5-71f9-47e3-9421-f7a221646164" providerId="ADAL" clId="{8CEBCC67-919E-4D59-8CCF-34FEEFE7FDFA}" dt="2022-01-17T10:23:32.556" v="9267"/>
          <ac:picMkLst>
            <pc:docMk/>
            <pc:sldMk cId="2813236154" sldId="570"/>
            <ac:picMk id="92" creationId="{8712DE13-01B9-4C30-AA5B-7A71FA0FA68A}"/>
          </ac:picMkLst>
        </pc:picChg>
        <pc:picChg chg="mod">
          <ac:chgData name="THOMY Philippe" userId="9df777e5-71f9-47e3-9421-f7a221646164" providerId="ADAL" clId="{8CEBCC67-919E-4D59-8CCF-34FEEFE7FDFA}" dt="2022-01-17T10:32:03.174" v="9443"/>
          <ac:picMkLst>
            <pc:docMk/>
            <pc:sldMk cId="2813236154" sldId="570"/>
            <ac:picMk id="104" creationId="{457FF7D5-A9BE-42DC-9A67-2C4B6DB8C335}"/>
          </ac:picMkLst>
        </pc:picChg>
        <pc:picChg chg="mod">
          <ac:chgData name="THOMY Philippe" userId="9df777e5-71f9-47e3-9421-f7a221646164" providerId="ADAL" clId="{8CEBCC67-919E-4D59-8CCF-34FEEFE7FDFA}" dt="2022-01-17T10:32:03.174" v="9443"/>
          <ac:picMkLst>
            <pc:docMk/>
            <pc:sldMk cId="2813236154" sldId="570"/>
            <ac:picMk id="105" creationId="{60C3ADAD-A144-4233-8D91-2160332F83BA}"/>
          </ac:picMkLst>
        </pc:picChg>
        <pc:picChg chg="mod">
          <ac:chgData name="THOMY Philippe" userId="9df777e5-71f9-47e3-9421-f7a221646164" providerId="ADAL" clId="{8CEBCC67-919E-4D59-8CCF-34FEEFE7FDFA}" dt="2022-01-17T10:32:48.903" v="9445"/>
          <ac:picMkLst>
            <pc:docMk/>
            <pc:sldMk cId="2813236154" sldId="570"/>
            <ac:picMk id="108" creationId="{8EAF64FF-A291-41B1-9ACE-C154F2A955F5}"/>
          </ac:picMkLst>
        </pc:picChg>
        <pc:picChg chg="mod">
          <ac:chgData name="THOMY Philippe" userId="9df777e5-71f9-47e3-9421-f7a221646164" providerId="ADAL" clId="{8CEBCC67-919E-4D59-8CCF-34FEEFE7FDFA}" dt="2022-01-17T10:33:22.372" v="9449"/>
          <ac:picMkLst>
            <pc:docMk/>
            <pc:sldMk cId="2813236154" sldId="570"/>
            <ac:picMk id="114" creationId="{E8D451AC-ED2E-4DF9-9C61-1E34C35393C0}"/>
          </ac:picMkLst>
        </pc:picChg>
        <pc:picChg chg="mod">
          <ac:chgData name="THOMY Philippe" userId="9df777e5-71f9-47e3-9421-f7a221646164" providerId="ADAL" clId="{8CEBCC67-919E-4D59-8CCF-34FEEFE7FDFA}" dt="2022-01-17T10:40:23.511" v="9633"/>
          <ac:picMkLst>
            <pc:docMk/>
            <pc:sldMk cId="2813236154" sldId="570"/>
            <ac:picMk id="119" creationId="{2A99190F-0550-4AB9-BA71-99F27818A9FD}"/>
          </ac:picMkLst>
        </pc:picChg>
        <pc:cxnChg chg="del">
          <ac:chgData name="THOMY Philippe" userId="9df777e5-71f9-47e3-9421-f7a221646164" providerId="ADAL" clId="{8CEBCC67-919E-4D59-8CCF-34FEEFE7FDFA}" dt="2022-01-17T10:09:37.291" v="8772" actId="478"/>
          <ac:cxnSpMkLst>
            <pc:docMk/>
            <pc:sldMk cId="2813236154" sldId="570"/>
            <ac:cxnSpMk id="40" creationId="{D0A6F3F2-8D93-43DD-BADC-FA236D835EEF}"/>
          </ac:cxnSpMkLst>
        </pc:cxnChg>
        <pc:cxnChg chg="del">
          <ac:chgData name="THOMY Philippe" userId="9df777e5-71f9-47e3-9421-f7a221646164" providerId="ADAL" clId="{8CEBCC67-919E-4D59-8CCF-34FEEFE7FDFA}" dt="2022-01-17T10:09:37.291" v="8772" actId="478"/>
          <ac:cxnSpMkLst>
            <pc:docMk/>
            <pc:sldMk cId="2813236154" sldId="570"/>
            <ac:cxnSpMk id="41" creationId="{4E47A1E1-E102-4DD2-B66E-D4BA13AD9EA9}"/>
          </ac:cxnSpMkLst>
        </pc:cxnChg>
        <pc:cxnChg chg="del">
          <ac:chgData name="THOMY Philippe" userId="9df777e5-71f9-47e3-9421-f7a221646164" providerId="ADAL" clId="{8CEBCC67-919E-4D59-8CCF-34FEEFE7FDFA}" dt="2022-01-17T10:09:37.291" v="8772" actId="478"/>
          <ac:cxnSpMkLst>
            <pc:docMk/>
            <pc:sldMk cId="2813236154" sldId="570"/>
            <ac:cxnSpMk id="43" creationId="{A0BA912D-43E1-47F4-8F7F-D62B2E057208}"/>
          </ac:cxnSpMkLst>
        </pc:cxnChg>
        <pc:cxnChg chg="del">
          <ac:chgData name="THOMY Philippe" userId="9df777e5-71f9-47e3-9421-f7a221646164" providerId="ADAL" clId="{8CEBCC67-919E-4D59-8CCF-34FEEFE7FDFA}" dt="2022-01-17T10:09:37.291" v="8772" actId="478"/>
          <ac:cxnSpMkLst>
            <pc:docMk/>
            <pc:sldMk cId="2813236154" sldId="570"/>
            <ac:cxnSpMk id="45" creationId="{D37F1E20-1FA0-4F15-BE38-7258B663727B}"/>
          </ac:cxnSpMkLst>
        </pc:cxnChg>
        <pc:cxnChg chg="del">
          <ac:chgData name="THOMY Philippe" userId="9df777e5-71f9-47e3-9421-f7a221646164" providerId="ADAL" clId="{8CEBCC67-919E-4D59-8CCF-34FEEFE7FDFA}" dt="2022-01-17T10:09:37.291" v="8772" actId="478"/>
          <ac:cxnSpMkLst>
            <pc:docMk/>
            <pc:sldMk cId="2813236154" sldId="570"/>
            <ac:cxnSpMk id="48" creationId="{A33FFABB-E492-478C-BC24-1A3DD5EE4286}"/>
          </ac:cxnSpMkLst>
        </pc:cxnChg>
        <pc:cxnChg chg="del">
          <ac:chgData name="THOMY Philippe" userId="9df777e5-71f9-47e3-9421-f7a221646164" providerId="ADAL" clId="{8CEBCC67-919E-4D59-8CCF-34FEEFE7FDFA}" dt="2022-01-17T10:09:37.291" v="8772" actId="478"/>
          <ac:cxnSpMkLst>
            <pc:docMk/>
            <pc:sldMk cId="2813236154" sldId="570"/>
            <ac:cxnSpMk id="54" creationId="{ECCFA97F-1326-4B4A-B0BF-D30882C99EFF}"/>
          </ac:cxnSpMkLst>
        </pc:cxnChg>
        <pc:cxnChg chg="del">
          <ac:chgData name="THOMY Philippe" userId="9df777e5-71f9-47e3-9421-f7a221646164" providerId="ADAL" clId="{8CEBCC67-919E-4D59-8CCF-34FEEFE7FDFA}" dt="2022-01-17T10:09:37.291" v="8772" actId="478"/>
          <ac:cxnSpMkLst>
            <pc:docMk/>
            <pc:sldMk cId="2813236154" sldId="570"/>
            <ac:cxnSpMk id="68" creationId="{604F4B04-79AA-4937-958C-906B327E67FB}"/>
          </ac:cxnSpMkLst>
        </pc:cxnChg>
        <pc:cxnChg chg="add mod">
          <ac:chgData name="THOMY Philippe" userId="9df777e5-71f9-47e3-9421-f7a221646164" providerId="ADAL" clId="{8CEBCC67-919E-4D59-8CCF-34FEEFE7FDFA}" dt="2022-01-17T10:47:08.833" v="9895" actId="1076"/>
          <ac:cxnSpMkLst>
            <pc:docMk/>
            <pc:sldMk cId="2813236154" sldId="570"/>
            <ac:cxnSpMk id="70" creationId="{32001134-3904-4923-BB13-93134F0053C5}"/>
          </ac:cxnSpMkLst>
        </pc:cxnChg>
        <pc:cxnChg chg="add mod">
          <ac:chgData name="THOMY Philippe" userId="9df777e5-71f9-47e3-9421-f7a221646164" providerId="ADAL" clId="{8CEBCC67-919E-4D59-8CCF-34FEEFE7FDFA}" dt="2022-01-17T10:47:08.833" v="9895" actId="1076"/>
          <ac:cxnSpMkLst>
            <pc:docMk/>
            <pc:sldMk cId="2813236154" sldId="570"/>
            <ac:cxnSpMk id="94" creationId="{C2021BF4-4353-49A2-982D-9DE9C4A485B7}"/>
          </ac:cxnSpMkLst>
        </pc:cxnChg>
        <pc:cxnChg chg="del">
          <ac:chgData name="THOMY Philippe" userId="9df777e5-71f9-47e3-9421-f7a221646164" providerId="ADAL" clId="{8CEBCC67-919E-4D59-8CCF-34FEEFE7FDFA}" dt="2022-01-17T10:09:37.291" v="8772" actId="478"/>
          <ac:cxnSpMkLst>
            <pc:docMk/>
            <pc:sldMk cId="2813236154" sldId="570"/>
            <ac:cxnSpMk id="95" creationId="{490F8F67-821F-4E0A-BA44-889F26C668B6}"/>
          </ac:cxnSpMkLst>
        </pc:cxnChg>
        <pc:cxnChg chg="del">
          <ac:chgData name="THOMY Philippe" userId="9df777e5-71f9-47e3-9421-f7a221646164" providerId="ADAL" clId="{8CEBCC67-919E-4D59-8CCF-34FEEFE7FDFA}" dt="2022-01-17T10:09:37.291" v="8772" actId="478"/>
          <ac:cxnSpMkLst>
            <pc:docMk/>
            <pc:sldMk cId="2813236154" sldId="570"/>
            <ac:cxnSpMk id="96" creationId="{22930732-CEA8-4E3E-A4D3-F649EA4B307B}"/>
          </ac:cxnSpMkLst>
        </pc:cxnChg>
        <pc:cxnChg chg="del">
          <ac:chgData name="THOMY Philippe" userId="9df777e5-71f9-47e3-9421-f7a221646164" providerId="ADAL" clId="{8CEBCC67-919E-4D59-8CCF-34FEEFE7FDFA}" dt="2022-01-17T10:09:37.291" v="8772" actId="478"/>
          <ac:cxnSpMkLst>
            <pc:docMk/>
            <pc:sldMk cId="2813236154" sldId="570"/>
            <ac:cxnSpMk id="97" creationId="{B6CDC029-B287-4E65-9782-39C5A3227813}"/>
          </ac:cxnSpMkLst>
        </pc:cxnChg>
        <pc:cxnChg chg="add mod">
          <ac:chgData name="THOMY Philippe" userId="9df777e5-71f9-47e3-9421-f7a221646164" providerId="ADAL" clId="{8CEBCC67-919E-4D59-8CCF-34FEEFE7FDFA}" dt="2022-01-17T10:47:08.833" v="9895" actId="1076"/>
          <ac:cxnSpMkLst>
            <pc:docMk/>
            <pc:sldMk cId="2813236154" sldId="570"/>
            <ac:cxnSpMk id="99" creationId="{E97C1EB8-C334-4218-BA98-20ACE5297164}"/>
          </ac:cxnSpMkLst>
        </pc:cxnChg>
        <pc:cxnChg chg="add mod">
          <ac:chgData name="THOMY Philippe" userId="9df777e5-71f9-47e3-9421-f7a221646164" providerId="ADAL" clId="{8CEBCC67-919E-4D59-8CCF-34FEEFE7FDFA}" dt="2022-01-17T10:47:08.833" v="9895" actId="1076"/>
          <ac:cxnSpMkLst>
            <pc:docMk/>
            <pc:sldMk cId="2813236154" sldId="570"/>
            <ac:cxnSpMk id="110" creationId="{2853BFF9-18CB-4FEB-ABAB-9F27358649B8}"/>
          </ac:cxnSpMkLst>
        </pc:cxnChg>
        <pc:cxnChg chg="add mod">
          <ac:chgData name="THOMY Philippe" userId="9df777e5-71f9-47e3-9421-f7a221646164" providerId="ADAL" clId="{8CEBCC67-919E-4D59-8CCF-34FEEFE7FDFA}" dt="2022-01-17T10:47:08.833" v="9895" actId="1076"/>
          <ac:cxnSpMkLst>
            <pc:docMk/>
            <pc:sldMk cId="2813236154" sldId="570"/>
            <ac:cxnSpMk id="120" creationId="{50B9A8EB-012C-45CF-B930-85434B79E74B}"/>
          </ac:cxnSpMkLst>
        </pc:cxnChg>
        <pc:cxnChg chg="add mod">
          <ac:chgData name="THOMY Philippe" userId="9df777e5-71f9-47e3-9421-f7a221646164" providerId="ADAL" clId="{8CEBCC67-919E-4D59-8CCF-34FEEFE7FDFA}" dt="2022-01-17T10:47:08.833" v="9895" actId="1076"/>
          <ac:cxnSpMkLst>
            <pc:docMk/>
            <pc:sldMk cId="2813236154" sldId="570"/>
            <ac:cxnSpMk id="121" creationId="{236E18EA-5CAE-4A1A-BE97-F182BF65A1D0}"/>
          </ac:cxnSpMkLst>
        </pc:cxnChg>
      </pc:sldChg>
      <pc:sldChg chg="del">
        <pc:chgData name="THOMY Philippe" userId="9df777e5-71f9-47e3-9421-f7a221646164" providerId="ADAL" clId="{8CEBCC67-919E-4D59-8CCF-34FEEFE7FDFA}" dt="2022-01-09T17:05:50.411" v="7767" actId="47"/>
        <pc:sldMkLst>
          <pc:docMk/>
          <pc:sldMk cId="3218849277" sldId="577"/>
        </pc:sldMkLst>
      </pc:sldChg>
      <pc:sldChg chg="add">
        <pc:chgData name="THOMY Philippe" userId="9df777e5-71f9-47e3-9421-f7a221646164" providerId="ADAL" clId="{8CEBCC67-919E-4D59-8CCF-34FEEFE7FDFA}" dt="2022-01-17T15:04:52.489" v="11300"/>
        <pc:sldMkLst>
          <pc:docMk/>
          <pc:sldMk cId="862636826" sldId="580"/>
        </pc:sldMkLst>
      </pc:sldChg>
      <pc:sldChg chg="del">
        <pc:chgData name="THOMY Philippe" userId="9df777e5-71f9-47e3-9421-f7a221646164" providerId="ADAL" clId="{8CEBCC67-919E-4D59-8CCF-34FEEFE7FDFA}" dt="2022-01-17T15:04:44.253" v="11299" actId="2696"/>
        <pc:sldMkLst>
          <pc:docMk/>
          <pc:sldMk cId="1864525222" sldId="580"/>
        </pc:sldMkLst>
      </pc:sldChg>
      <pc:sldChg chg="modSp mod">
        <pc:chgData name="THOMY Philippe" userId="9df777e5-71f9-47e3-9421-f7a221646164" providerId="ADAL" clId="{8CEBCC67-919E-4D59-8CCF-34FEEFE7FDFA}" dt="2022-01-08T21:27:02.485" v="124" actId="113"/>
        <pc:sldMkLst>
          <pc:docMk/>
          <pc:sldMk cId="2124978894" sldId="581"/>
        </pc:sldMkLst>
        <pc:spChg chg="mod">
          <ac:chgData name="THOMY Philippe" userId="9df777e5-71f9-47e3-9421-f7a221646164" providerId="ADAL" clId="{8CEBCC67-919E-4D59-8CCF-34FEEFE7FDFA}" dt="2022-01-08T21:27:02.485" v="124" actId="113"/>
          <ac:spMkLst>
            <pc:docMk/>
            <pc:sldMk cId="2124978894" sldId="581"/>
            <ac:spMk id="13" creationId="{423A7093-E76B-4D29-A59E-5FB662695568}"/>
          </ac:spMkLst>
        </pc:spChg>
      </pc:sldChg>
      <pc:sldChg chg="del">
        <pc:chgData name="THOMY Philippe" userId="9df777e5-71f9-47e3-9421-f7a221646164" providerId="ADAL" clId="{8CEBCC67-919E-4D59-8CCF-34FEEFE7FDFA}" dt="2022-01-08T22:12:12.128" v="2131" actId="47"/>
        <pc:sldMkLst>
          <pc:docMk/>
          <pc:sldMk cId="3521298919" sldId="587"/>
        </pc:sldMkLst>
      </pc:sldChg>
      <pc:sldChg chg="del">
        <pc:chgData name="THOMY Philippe" userId="9df777e5-71f9-47e3-9421-f7a221646164" providerId="ADAL" clId="{8CEBCC67-919E-4D59-8CCF-34FEEFE7FDFA}" dt="2022-01-09T17:47:06.658" v="8100" actId="47"/>
        <pc:sldMkLst>
          <pc:docMk/>
          <pc:sldMk cId="3449799094" sldId="593"/>
        </pc:sldMkLst>
      </pc:sldChg>
      <pc:sldChg chg="modSp mod">
        <pc:chgData name="THOMY Philippe" userId="9df777e5-71f9-47e3-9421-f7a221646164" providerId="ADAL" clId="{8CEBCC67-919E-4D59-8CCF-34FEEFE7FDFA}" dt="2022-01-09T18:06:23.272" v="8291" actId="404"/>
        <pc:sldMkLst>
          <pc:docMk/>
          <pc:sldMk cId="2357459822" sldId="596"/>
        </pc:sldMkLst>
        <pc:spChg chg="mod">
          <ac:chgData name="THOMY Philippe" userId="9df777e5-71f9-47e3-9421-f7a221646164" providerId="ADAL" clId="{8CEBCC67-919E-4D59-8CCF-34FEEFE7FDFA}" dt="2022-01-09T18:06:23.272" v="8291" actId="404"/>
          <ac:spMkLst>
            <pc:docMk/>
            <pc:sldMk cId="2357459822" sldId="596"/>
            <ac:spMk id="13" creationId="{423A7093-E76B-4D29-A59E-5FB662695568}"/>
          </ac:spMkLst>
        </pc:spChg>
      </pc:sldChg>
      <pc:sldChg chg="del">
        <pc:chgData name="THOMY Philippe" userId="9df777e5-71f9-47e3-9421-f7a221646164" providerId="ADAL" clId="{8CEBCC67-919E-4D59-8CCF-34FEEFE7FDFA}" dt="2022-01-09T17:05:50.411" v="7767" actId="47"/>
        <pc:sldMkLst>
          <pc:docMk/>
          <pc:sldMk cId="3882068186" sldId="598"/>
        </pc:sldMkLst>
      </pc:sldChg>
      <pc:sldChg chg="del">
        <pc:chgData name="THOMY Philippe" userId="9df777e5-71f9-47e3-9421-f7a221646164" providerId="ADAL" clId="{8CEBCC67-919E-4D59-8CCF-34FEEFE7FDFA}" dt="2022-01-09T17:05:50.411" v="7767" actId="47"/>
        <pc:sldMkLst>
          <pc:docMk/>
          <pc:sldMk cId="824940015" sldId="599"/>
        </pc:sldMkLst>
      </pc:sldChg>
      <pc:sldChg chg="del">
        <pc:chgData name="THOMY Philippe" userId="9df777e5-71f9-47e3-9421-f7a221646164" providerId="ADAL" clId="{8CEBCC67-919E-4D59-8CCF-34FEEFE7FDFA}" dt="2022-01-09T17:05:50.411" v="7767" actId="47"/>
        <pc:sldMkLst>
          <pc:docMk/>
          <pc:sldMk cId="2627645805" sldId="605"/>
        </pc:sldMkLst>
      </pc:sldChg>
      <pc:sldChg chg="ord">
        <pc:chgData name="THOMY Philippe" userId="9df777e5-71f9-47e3-9421-f7a221646164" providerId="ADAL" clId="{8CEBCC67-919E-4D59-8CCF-34FEEFE7FDFA}" dt="2022-01-17T16:43:44.866" v="11732"/>
        <pc:sldMkLst>
          <pc:docMk/>
          <pc:sldMk cId="3418682073" sldId="607"/>
        </pc:sldMkLst>
      </pc:sldChg>
      <pc:sldChg chg="del">
        <pc:chgData name="THOMY Philippe" userId="9df777e5-71f9-47e3-9421-f7a221646164" providerId="ADAL" clId="{8CEBCC67-919E-4D59-8CCF-34FEEFE7FDFA}" dt="2022-01-09T17:05:50.411" v="7767" actId="47"/>
        <pc:sldMkLst>
          <pc:docMk/>
          <pc:sldMk cId="991398114" sldId="611"/>
        </pc:sldMkLst>
      </pc:sldChg>
      <pc:sldChg chg="del">
        <pc:chgData name="THOMY Philippe" userId="9df777e5-71f9-47e3-9421-f7a221646164" providerId="ADAL" clId="{8CEBCC67-919E-4D59-8CCF-34FEEFE7FDFA}" dt="2022-01-09T17:05:50.411" v="7767" actId="47"/>
        <pc:sldMkLst>
          <pc:docMk/>
          <pc:sldMk cId="3298136998" sldId="612"/>
        </pc:sldMkLst>
      </pc:sldChg>
      <pc:sldChg chg="del">
        <pc:chgData name="THOMY Philippe" userId="9df777e5-71f9-47e3-9421-f7a221646164" providerId="ADAL" clId="{8CEBCC67-919E-4D59-8CCF-34FEEFE7FDFA}" dt="2022-01-09T17:05:50.411" v="7767" actId="47"/>
        <pc:sldMkLst>
          <pc:docMk/>
          <pc:sldMk cId="61650107" sldId="613"/>
        </pc:sldMkLst>
      </pc:sldChg>
      <pc:sldChg chg="del">
        <pc:chgData name="THOMY Philippe" userId="9df777e5-71f9-47e3-9421-f7a221646164" providerId="ADAL" clId="{8CEBCC67-919E-4D59-8CCF-34FEEFE7FDFA}" dt="2022-01-09T17:05:50.411" v="7767" actId="47"/>
        <pc:sldMkLst>
          <pc:docMk/>
          <pc:sldMk cId="1655287298" sldId="614"/>
        </pc:sldMkLst>
      </pc:sldChg>
      <pc:sldChg chg="del">
        <pc:chgData name="THOMY Philippe" userId="9df777e5-71f9-47e3-9421-f7a221646164" providerId="ADAL" clId="{8CEBCC67-919E-4D59-8CCF-34FEEFE7FDFA}" dt="2022-01-09T17:05:50.411" v="7767" actId="47"/>
        <pc:sldMkLst>
          <pc:docMk/>
          <pc:sldMk cId="3041145452" sldId="615"/>
        </pc:sldMkLst>
      </pc:sldChg>
      <pc:sldChg chg="del">
        <pc:chgData name="THOMY Philippe" userId="9df777e5-71f9-47e3-9421-f7a221646164" providerId="ADAL" clId="{8CEBCC67-919E-4D59-8CCF-34FEEFE7FDFA}" dt="2022-01-09T17:05:50.411" v="7767" actId="47"/>
        <pc:sldMkLst>
          <pc:docMk/>
          <pc:sldMk cId="2850258344" sldId="617"/>
        </pc:sldMkLst>
      </pc:sldChg>
      <pc:sldChg chg="del">
        <pc:chgData name="THOMY Philippe" userId="9df777e5-71f9-47e3-9421-f7a221646164" providerId="ADAL" clId="{8CEBCC67-919E-4D59-8CCF-34FEEFE7FDFA}" dt="2022-01-09T17:05:50.411" v="7767" actId="47"/>
        <pc:sldMkLst>
          <pc:docMk/>
          <pc:sldMk cId="629475645" sldId="618"/>
        </pc:sldMkLst>
      </pc:sldChg>
      <pc:sldChg chg="del">
        <pc:chgData name="THOMY Philippe" userId="9df777e5-71f9-47e3-9421-f7a221646164" providerId="ADAL" clId="{8CEBCC67-919E-4D59-8CCF-34FEEFE7FDFA}" dt="2022-01-09T17:05:50.411" v="7767" actId="47"/>
        <pc:sldMkLst>
          <pc:docMk/>
          <pc:sldMk cId="1576499280" sldId="619"/>
        </pc:sldMkLst>
      </pc:sldChg>
      <pc:sldChg chg="del">
        <pc:chgData name="THOMY Philippe" userId="9df777e5-71f9-47e3-9421-f7a221646164" providerId="ADAL" clId="{8CEBCC67-919E-4D59-8CCF-34FEEFE7FDFA}" dt="2022-01-09T17:05:50.411" v="7767" actId="47"/>
        <pc:sldMkLst>
          <pc:docMk/>
          <pc:sldMk cId="4050005586" sldId="620"/>
        </pc:sldMkLst>
      </pc:sldChg>
      <pc:sldChg chg="del">
        <pc:chgData name="THOMY Philippe" userId="9df777e5-71f9-47e3-9421-f7a221646164" providerId="ADAL" clId="{8CEBCC67-919E-4D59-8CCF-34FEEFE7FDFA}" dt="2022-01-09T17:05:50.411" v="7767" actId="47"/>
        <pc:sldMkLst>
          <pc:docMk/>
          <pc:sldMk cId="2136255055" sldId="621"/>
        </pc:sldMkLst>
      </pc:sldChg>
      <pc:sldChg chg="del">
        <pc:chgData name="THOMY Philippe" userId="9df777e5-71f9-47e3-9421-f7a221646164" providerId="ADAL" clId="{8CEBCC67-919E-4D59-8CCF-34FEEFE7FDFA}" dt="2022-01-09T17:05:50.411" v="7767" actId="47"/>
        <pc:sldMkLst>
          <pc:docMk/>
          <pc:sldMk cId="3729945616" sldId="622"/>
        </pc:sldMkLst>
      </pc:sldChg>
      <pc:sldChg chg="del">
        <pc:chgData name="THOMY Philippe" userId="9df777e5-71f9-47e3-9421-f7a221646164" providerId="ADAL" clId="{8CEBCC67-919E-4D59-8CCF-34FEEFE7FDFA}" dt="2022-01-09T17:05:50.411" v="7767" actId="47"/>
        <pc:sldMkLst>
          <pc:docMk/>
          <pc:sldMk cId="3308052454" sldId="623"/>
        </pc:sldMkLst>
      </pc:sldChg>
      <pc:sldChg chg="modSp mod">
        <pc:chgData name="THOMY Philippe" userId="9df777e5-71f9-47e3-9421-f7a221646164" providerId="ADAL" clId="{8CEBCC67-919E-4D59-8CCF-34FEEFE7FDFA}" dt="2022-01-17T16:51:21.323" v="11855" actId="14100"/>
        <pc:sldMkLst>
          <pc:docMk/>
          <pc:sldMk cId="91522250" sldId="625"/>
        </pc:sldMkLst>
        <pc:spChg chg="mod">
          <ac:chgData name="THOMY Philippe" userId="9df777e5-71f9-47e3-9421-f7a221646164" providerId="ADAL" clId="{8CEBCC67-919E-4D59-8CCF-34FEEFE7FDFA}" dt="2022-01-17T16:51:21.323" v="11855" actId="14100"/>
          <ac:spMkLst>
            <pc:docMk/>
            <pc:sldMk cId="91522250" sldId="625"/>
            <ac:spMk id="13" creationId="{423A7093-E76B-4D29-A59E-5FB662695568}"/>
          </ac:spMkLst>
        </pc:spChg>
      </pc:sldChg>
      <pc:sldChg chg="delSp modSp mod">
        <pc:chgData name="THOMY Philippe" userId="9df777e5-71f9-47e3-9421-f7a221646164" providerId="ADAL" clId="{8CEBCC67-919E-4D59-8CCF-34FEEFE7FDFA}" dt="2022-01-09T14:23:21.563" v="3398" actId="6549"/>
        <pc:sldMkLst>
          <pc:docMk/>
          <pc:sldMk cId="4242581994" sldId="627"/>
        </pc:sldMkLst>
        <pc:spChg chg="mod">
          <ac:chgData name="THOMY Philippe" userId="9df777e5-71f9-47e3-9421-f7a221646164" providerId="ADAL" clId="{8CEBCC67-919E-4D59-8CCF-34FEEFE7FDFA}" dt="2022-01-08T22:13:29.995" v="2182" actId="20577"/>
          <ac:spMkLst>
            <pc:docMk/>
            <pc:sldMk cId="4242581994" sldId="627"/>
            <ac:spMk id="2" creationId="{D3F0BE35-81AA-453A-80B7-55405C74A7E2}"/>
          </ac:spMkLst>
        </pc:spChg>
        <pc:spChg chg="del">
          <ac:chgData name="THOMY Philippe" userId="9df777e5-71f9-47e3-9421-f7a221646164" providerId="ADAL" clId="{8CEBCC67-919E-4D59-8CCF-34FEEFE7FDFA}" dt="2022-01-08T21:28:51.241" v="152" actId="478"/>
          <ac:spMkLst>
            <pc:docMk/>
            <pc:sldMk cId="4242581994" sldId="627"/>
            <ac:spMk id="47" creationId="{C6726196-9AC0-4EE5-B6BD-E7529596A7E8}"/>
          </ac:spMkLst>
        </pc:spChg>
        <pc:spChg chg="mod">
          <ac:chgData name="THOMY Philippe" userId="9df777e5-71f9-47e3-9421-f7a221646164" providerId="ADAL" clId="{8CEBCC67-919E-4D59-8CCF-34FEEFE7FDFA}" dt="2022-01-09T14:23:21.563" v="3398" actId="6549"/>
          <ac:spMkLst>
            <pc:docMk/>
            <pc:sldMk cId="4242581994" sldId="627"/>
            <ac:spMk id="56" creationId="{7EDF9E36-EAEC-4442-9B64-C9D909D80CA7}"/>
          </ac:spMkLst>
        </pc:spChg>
        <pc:spChg chg="del">
          <ac:chgData name="THOMY Philippe" userId="9df777e5-71f9-47e3-9421-f7a221646164" providerId="ADAL" clId="{8CEBCC67-919E-4D59-8CCF-34FEEFE7FDFA}" dt="2022-01-08T21:28:51.241" v="152" actId="478"/>
          <ac:spMkLst>
            <pc:docMk/>
            <pc:sldMk cId="4242581994" sldId="627"/>
            <ac:spMk id="81" creationId="{7B49FFC2-C670-410B-8717-349FDB4B50B7}"/>
          </ac:spMkLst>
        </pc:spChg>
        <pc:spChg chg="del">
          <ac:chgData name="THOMY Philippe" userId="9df777e5-71f9-47e3-9421-f7a221646164" providerId="ADAL" clId="{8CEBCC67-919E-4D59-8CCF-34FEEFE7FDFA}" dt="2022-01-08T21:28:51.241" v="152" actId="478"/>
          <ac:spMkLst>
            <pc:docMk/>
            <pc:sldMk cId="4242581994" sldId="627"/>
            <ac:spMk id="96" creationId="{58FA3701-3C6C-4413-8BAA-5A67B96810B0}"/>
          </ac:spMkLst>
        </pc:spChg>
        <pc:spChg chg="del">
          <ac:chgData name="THOMY Philippe" userId="9df777e5-71f9-47e3-9421-f7a221646164" providerId="ADAL" clId="{8CEBCC67-919E-4D59-8CCF-34FEEFE7FDFA}" dt="2022-01-08T21:28:51.241" v="152" actId="478"/>
          <ac:spMkLst>
            <pc:docMk/>
            <pc:sldMk cId="4242581994" sldId="627"/>
            <ac:spMk id="98" creationId="{C99CBB70-C63F-4AA9-A396-F9BEEC3E06B3}"/>
          </ac:spMkLst>
        </pc:spChg>
        <pc:spChg chg="del">
          <ac:chgData name="THOMY Philippe" userId="9df777e5-71f9-47e3-9421-f7a221646164" providerId="ADAL" clId="{8CEBCC67-919E-4D59-8CCF-34FEEFE7FDFA}" dt="2022-01-08T21:28:51.241" v="152" actId="478"/>
          <ac:spMkLst>
            <pc:docMk/>
            <pc:sldMk cId="4242581994" sldId="627"/>
            <ac:spMk id="104" creationId="{F2CD6601-B540-4061-B5C5-EC7D006D2C00}"/>
          </ac:spMkLst>
        </pc:spChg>
        <pc:spChg chg="del">
          <ac:chgData name="THOMY Philippe" userId="9df777e5-71f9-47e3-9421-f7a221646164" providerId="ADAL" clId="{8CEBCC67-919E-4D59-8CCF-34FEEFE7FDFA}" dt="2022-01-08T21:28:51.241" v="152" actId="478"/>
          <ac:spMkLst>
            <pc:docMk/>
            <pc:sldMk cId="4242581994" sldId="627"/>
            <ac:spMk id="109" creationId="{84429E3B-2FFA-4196-901F-EA1E637291C1}"/>
          </ac:spMkLst>
        </pc:spChg>
        <pc:spChg chg="del">
          <ac:chgData name="THOMY Philippe" userId="9df777e5-71f9-47e3-9421-f7a221646164" providerId="ADAL" clId="{8CEBCC67-919E-4D59-8CCF-34FEEFE7FDFA}" dt="2022-01-08T21:28:51.241" v="152" actId="478"/>
          <ac:spMkLst>
            <pc:docMk/>
            <pc:sldMk cId="4242581994" sldId="627"/>
            <ac:spMk id="112" creationId="{935C2E62-A4D2-478A-B07E-C18AF635CFC4}"/>
          </ac:spMkLst>
        </pc:spChg>
        <pc:spChg chg="del">
          <ac:chgData name="THOMY Philippe" userId="9df777e5-71f9-47e3-9421-f7a221646164" providerId="ADAL" clId="{8CEBCC67-919E-4D59-8CCF-34FEEFE7FDFA}" dt="2022-01-08T21:28:51.241" v="152" actId="478"/>
          <ac:spMkLst>
            <pc:docMk/>
            <pc:sldMk cId="4242581994" sldId="627"/>
            <ac:spMk id="113" creationId="{FDEFA40F-BFF4-40B8-AC5C-E8D83A90134E}"/>
          </ac:spMkLst>
        </pc:spChg>
        <pc:spChg chg="del">
          <ac:chgData name="THOMY Philippe" userId="9df777e5-71f9-47e3-9421-f7a221646164" providerId="ADAL" clId="{8CEBCC67-919E-4D59-8CCF-34FEEFE7FDFA}" dt="2022-01-08T21:28:51.241" v="152" actId="478"/>
          <ac:spMkLst>
            <pc:docMk/>
            <pc:sldMk cId="4242581994" sldId="627"/>
            <ac:spMk id="114" creationId="{A49ACB04-8687-447B-8114-63F51E8D2DCE}"/>
          </ac:spMkLst>
        </pc:spChg>
        <pc:spChg chg="del">
          <ac:chgData name="THOMY Philippe" userId="9df777e5-71f9-47e3-9421-f7a221646164" providerId="ADAL" clId="{8CEBCC67-919E-4D59-8CCF-34FEEFE7FDFA}" dt="2022-01-08T21:28:51.241" v="152" actId="478"/>
          <ac:spMkLst>
            <pc:docMk/>
            <pc:sldMk cId="4242581994" sldId="627"/>
            <ac:spMk id="116" creationId="{00041117-D567-4BB4-A15D-8E641B99BAA0}"/>
          </ac:spMkLst>
        </pc:spChg>
        <pc:spChg chg="del">
          <ac:chgData name="THOMY Philippe" userId="9df777e5-71f9-47e3-9421-f7a221646164" providerId="ADAL" clId="{8CEBCC67-919E-4D59-8CCF-34FEEFE7FDFA}" dt="2022-01-08T21:28:51.241" v="152" actId="478"/>
          <ac:spMkLst>
            <pc:docMk/>
            <pc:sldMk cId="4242581994" sldId="627"/>
            <ac:spMk id="128" creationId="{47A19308-3280-4460-8963-CCCE0E6236F6}"/>
          </ac:spMkLst>
        </pc:spChg>
        <pc:spChg chg="del">
          <ac:chgData name="THOMY Philippe" userId="9df777e5-71f9-47e3-9421-f7a221646164" providerId="ADAL" clId="{8CEBCC67-919E-4D59-8CCF-34FEEFE7FDFA}" dt="2022-01-08T21:28:51.241" v="152" actId="478"/>
          <ac:spMkLst>
            <pc:docMk/>
            <pc:sldMk cId="4242581994" sldId="627"/>
            <ac:spMk id="129" creationId="{DC78DCA6-1223-4CCE-9A80-FCA80F6BB8A2}"/>
          </ac:spMkLst>
        </pc:spChg>
        <pc:spChg chg="del">
          <ac:chgData name="THOMY Philippe" userId="9df777e5-71f9-47e3-9421-f7a221646164" providerId="ADAL" clId="{8CEBCC67-919E-4D59-8CCF-34FEEFE7FDFA}" dt="2022-01-08T21:28:51.241" v="152" actId="478"/>
          <ac:spMkLst>
            <pc:docMk/>
            <pc:sldMk cId="4242581994" sldId="627"/>
            <ac:spMk id="130" creationId="{1D98214D-3BD6-4F4F-8349-AFEBD09C5A22}"/>
          </ac:spMkLst>
        </pc:spChg>
        <pc:spChg chg="del">
          <ac:chgData name="THOMY Philippe" userId="9df777e5-71f9-47e3-9421-f7a221646164" providerId="ADAL" clId="{8CEBCC67-919E-4D59-8CCF-34FEEFE7FDFA}" dt="2022-01-08T21:28:51.241" v="152" actId="478"/>
          <ac:spMkLst>
            <pc:docMk/>
            <pc:sldMk cId="4242581994" sldId="627"/>
            <ac:spMk id="131" creationId="{762EFFF4-D571-4542-9410-E5E489B9DB51}"/>
          </ac:spMkLst>
        </pc:spChg>
        <pc:spChg chg="del">
          <ac:chgData name="THOMY Philippe" userId="9df777e5-71f9-47e3-9421-f7a221646164" providerId="ADAL" clId="{8CEBCC67-919E-4D59-8CCF-34FEEFE7FDFA}" dt="2022-01-08T21:28:51.241" v="152" actId="478"/>
          <ac:spMkLst>
            <pc:docMk/>
            <pc:sldMk cId="4242581994" sldId="627"/>
            <ac:spMk id="132" creationId="{444F3CDF-1854-4729-AD44-691E06170906}"/>
          </ac:spMkLst>
        </pc:spChg>
        <pc:spChg chg="del">
          <ac:chgData name="THOMY Philippe" userId="9df777e5-71f9-47e3-9421-f7a221646164" providerId="ADAL" clId="{8CEBCC67-919E-4D59-8CCF-34FEEFE7FDFA}" dt="2022-01-08T21:28:51.241" v="152" actId="478"/>
          <ac:spMkLst>
            <pc:docMk/>
            <pc:sldMk cId="4242581994" sldId="627"/>
            <ac:spMk id="141" creationId="{A65F796B-B06F-4910-BA25-10D76FB27148}"/>
          </ac:spMkLst>
        </pc:spChg>
        <pc:spChg chg="del">
          <ac:chgData name="THOMY Philippe" userId="9df777e5-71f9-47e3-9421-f7a221646164" providerId="ADAL" clId="{8CEBCC67-919E-4D59-8CCF-34FEEFE7FDFA}" dt="2022-01-08T21:28:51.241" v="152" actId="478"/>
          <ac:spMkLst>
            <pc:docMk/>
            <pc:sldMk cId="4242581994" sldId="627"/>
            <ac:spMk id="142" creationId="{6C82F136-D309-4F94-A460-6F51352390E9}"/>
          </ac:spMkLst>
        </pc:spChg>
        <pc:picChg chg="del">
          <ac:chgData name="THOMY Philippe" userId="9df777e5-71f9-47e3-9421-f7a221646164" providerId="ADAL" clId="{8CEBCC67-919E-4D59-8CCF-34FEEFE7FDFA}" dt="2022-01-08T21:28:51.241" v="152" actId="478"/>
          <ac:picMkLst>
            <pc:docMk/>
            <pc:sldMk cId="4242581994" sldId="627"/>
            <ac:picMk id="7" creationId="{3AE7FF7B-AABA-48D2-A2A1-0CDC91C56C48}"/>
          </ac:picMkLst>
        </pc:picChg>
        <pc:picChg chg="del">
          <ac:chgData name="THOMY Philippe" userId="9df777e5-71f9-47e3-9421-f7a221646164" providerId="ADAL" clId="{8CEBCC67-919E-4D59-8CCF-34FEEFE7FDFA}" dt="2022-01-08T21:28:51.241" v="152" actId="478"/>
          <ac:picMkLst>
            <pc:docMk/>
            <pc:sldMk cId="4242581994" sldId="627"/>
            <ac:picMk id="11" creationId="{29F099E3-128B-4A22-B4E1-2E8E86F580A0}"/>
          </ac:picMkLst>
        </pc:picChg>
        <pc:picChg chg="del">
          <ac:chgData name="THOMY Philippe" userId="9df777e5-71f9-47e3-9421-f7a221646164" providerId="ADAL" clId="{8CEBCC67-919E-4D59-8CCF-34FEEFE7FDFA}" dt="2022-01-08T21:28:51.241" v="152" actId="478"/>
          <ac:picMkLst>
            <pc:docMk/>
            <pc:sldMk cId="4242581994" sldId="627"/>
            <ac:picMk id="82" creationId="{534A929C-7088-453F-8C4E-E89F828E39E5}"/>
          </ac:picMkLst>
        </pc:picChg>
        <pc:picChg chg="del">
          <ac:chgData name="THOMY Philippe" userId="9df777e5-71f9-47e3-9421-f7a221646164" providerId="ADAL" clId="{8CEBCC67-919E-4D59-8CCF-34FEEFE7FDFA}" dt="2022-01-08T21:28:51.241" v="152" actId="478"/>
          <ac:picMkLst>
            <pc:docMk/>
            <pc:sldMk cId="4242581994" sldId="627"/>
            <ac:picMk id="97" creationId="{5D28205D-5874-4406-874F-804927C46993}"/>
          </ac:picMkLst>
        </pc:picChg>
        <pc:picChg chg="del">
          <ac:chgData name="THOMY Philippe" userId="9df777e5-71f9-47e3-9421-f7a221646164" providerId="ADAL" clId="{8CEBCC67-919E-4D59-8CCF-34FEEFE7FDFA}" dt="2022-01-08T21:28:51.241" v="152" actId="478"/>
          <ac:picMkLst>
            <pc:docMk/>
            <pc:sldMk cId="4242581994" sldId="627"/>
            <ac:picMk id="103" creationId="{8D5EC6C7-770B-493F-842C-A3F74E243062}"/>
          </ac:picMkLst>
        </pc:picChg>
        <pc:picChg chg="del">
          <ac:chgData name="THOMY Philippe" userId="9df777e5-71f9-47e3-9421-f7a221646164" providerId="ADAL" clId="{8CEBCC67-919E-4D59-8CCF-34FEEFE7FDFA}" dt="2022-01-08T21:28:51.241" v="152" actId="478"/>
          <ac:picMkLst>
            <pc:docMk/>
            <pc:sldMk cId="4242581994" sldId="627"/>
            <ac:picMk id="105" creationId="{152E54D1-97D5-4011-832B-B9155B76CA8A}"/>
          </ac:picMkLst>
        </pc:picChg>
        <pc:picChg chg="del">
          <ac:chgData name="THOMY Philippe" userId="9df777e5-71f9-47e3-9421-f7a221646164" providerId="ADAL" clId="{8CEBCC67-919E-4D59-8CCF-34FEEFE7FDFA}" dt="2022-01-08T21:28:51.241" v="152" actId="478"/>
          <ac:picMkLst>
            <pc:docMk/>
            <pc:sldMk cId="4242581994" sldId="627"/>
            <ac:picMk id="107" creationId="{7910CAFF-6F87-434A-9021-1746B95C9CC9}"/>
          </ac:picMkLst>
        </pc:picChg>
        <pc:picChg chg="del">
          <ac:chgData name="THOMY Philippe" userId="9df777e5-71f9-47e3-9421-f7a221646164" providerId="ADAL" clId="{8CEBCC67-919E-4D59-8CCF-34FEEFE7FDFA}" dt="2022-01-08T21:28:51.241" v="152" actId="478"/>
          <ac:picMkLst>
            <pc:docMk/>
            <pc:sldMk cId="4242581994" sldId="627"/>
            <ac:picMk id="111" creationId="{3711C2D1-5CE7-4350-B22C-8AFA1BC7BAD4}"/>
          </ac:picMkLst>
        </pc:picChg>
        <pc:cxnChg chg="del">
          <ac:chgData name="THOMY Philippe" userId="9df777e5-71f9-47e3-9421-f7a221646164" providerId="ADAL" clId="{8CEBCC67-919E-4D59-8CCF-34FEEFE7FDFA}" dt="2022-01-08T21:28:51.241" v="152" actId="478"/>
          <ac:cxnSpMkLst>
            <pc:docMk/>
            <pc:sldMk cId="4242581994" sldId="627"/>
            <ac:cxnSpMk id="117" creationId="{9699ADBB-8749-4D3E-A611-58C583F3251E}"/>
          </ac:cxnSpMkLst>
        </pc:cxnChg>
        <pc:cxnChg chg="del">
          <ac:chgData name="THOMY Philippe" userId="9df777e5-71f9-47e3-9421-f7a221646164" providerId="ADAL" clId="{8CEBCC67-919E-4D59-8CCF-34FEEFE7FDFA}" dt="2022-01-08T21:28:51.241" v="152" actId="478"/>
          <ac:cxnSpMkLst>
            <pc:docMk/>
            <pc:sldMk cId="4242581994" sldId="627"/>
            <ac:cxnSpMk id="118" creationId="{113EF24D-53C5-444C-8C36-4254B9C1B412}"/>
          </ac:cxnSpMkLst>
        </pc:cxnChg>
        <pc:cxnChg chg="del">
          <ac:chgData name="THOMY Philippe" userId="9df777e5-71f9-47e3-9421-f7a221646164" providerId="ADAL" clId="{8CEBCC67-919E-4D59-8CCF-34FEEFE7FDFA}" dt="2022-01-08T21:28:51.241" v="152" actId="478"/>
          <ac:cxnSpMkLst>
            <pc:docMk/>
            <pc:sldMk cId="4242581994" sldId="627"/>
            <ac:cxnSpMk id="119" creationId="{6C76BC7F-D854-43B2-B98E-037ABFF10707}"/>
          </ac:cxnSpMkLst>
        </pc:cxnChg>
        <pc:cxnChg chg="del">
          <ac:chgData name="THOMY Philippe" userId="9df777e5-71f9-47e3-9421-f7a221646164" providerId="ADAL" clId="{8CEBCC67-919E-4D59-8CCF-34FEEFE7FDFA}" dt="2022-01-08T21:28:51.241" v="152" actId="478"/>
          <ac:cxnSpMkLst>
            <pc:docMk/>
            <pc:sldMk cId="4242581994" sldId="627"/>
            <ac:cxnSpMk id="120" creationId="{6BFCBBD9-EB6E-4B84-A966-F7445DD0B2EA}"/>
          </ac:cxnSpMkLst>
        </pc:cxnChg>
        <pc:cxnChg chg="del">
          <ac:chgData name="THOMY Philippe" userId="9df777e5-71f9-47e3-9421-f7a221646164" providerId="ADAL" clId="{8CEBCC67-919E-4D59-8CCF-34FEEFE7FDFA}" dt="2022-01-08T21:28:51.241" v="152" actId="478"/>
          <ac:cxnSpMkLst>
            <pc:docMk/>
            <pc:sldMk cId="4242581994" sldId="627"/>
            <ac:cxnSpMk id="121" creationId="{AB1E47E6-D9D9-495B-BFAD-6AA94B5DDFE6}"/>
          </ac:cxnSpMkLst>
        </pc:cxnChg>
        <pc:cxnChg chg="del">
          <ac:chgData name="THOMY Philippe" userId="9df777e5-71f9-47e3-9421-f7a221646164" providerId="ADAL" clId="{8CEBCC67-919E-4D59-8CCF-34FEEFE7FDFA}" dt="2022-01-08T21:28:51.241" v="152" actId="478"/>
          <ac:cxnSpMkLst>
            <pc:docMk/>
            <pc:sldMk cId="4242581994" sldId="627"/>
            <ac:cxnSpMk id="123" creationId="{90490905-2D2F-4BE2-97DF-C636A585B883}"/>
          </ac:cxnSpMkLst>
        </pc:cxnChg>
        <pc:cxnChg chg="del mod">
          <ac:chgData name="THOMY Philippe" userId="9df777e5-71f9-47e3-9421-f7a221646164" providerId="ADAL" clId="{8CEBCC67-919E-4D59-8CCF-34FEEFE7FDFA}" dt="2022-01-08T21:28:51.241" v="152" actId="478"/>
          <ac:cxnSpMkLst>
            <pc:docMk/>
            <pc:sldMk cId="4242581994" sldId="627"/>
            <ac:cxnSpMk id="125" creationId="{A949A176-1928-4440-A754-96D09CAA4B82}"/>
          </ac:cxnSpMkLst>
        </pc:cxnChg>
        <pc:cxnChg chg="del">
          <ac:chgData name="THOMY Philippe" userId="9df777e5-71f9-47e3-9421-f7a221646164" providerId="ADAL" clId="{8CEBCC67-919E-4D59-8CCF-34FEEFE7FDFA}" dt="2022-01-08T21:28:51.241" v="152" actId="478"/>
          <ac:cxnSpMkLst>
            <pc:docMk/>
            <pc:sldMk cId="4242581994" sldId="627"/>
            <ac:cxnSpMk id="133" creationId="{A617990B-2D5F-4B15-BBB3-8E055902761C}"/>
          </ac:cxnSpMkLst>
        </pc:cxnChg>
        <pc:cxnChg chg="del">
          <ac:chgData name="THOMY Philippe" userId="9df777e5-71f9-47e3-9421-f7a221646164" providerId="ADAL" clId="{8CEBCC67-919E-4D59-8CCF-34FEEFE7FDFA}" dt="2022-01-08T21:28:51.241" v="152" actId="478"/>
          <ac:cxnSpMkLst>
            <pc:docMk/>
            <pc:sldMk cId="4242581994" sldId="627"/>
            <ac:cxnSpMk id="134" creationId="{E2D7AE00-D677-4565-BC38-5D05AB66D72C}"/>
          </ac:cxnSpMkLst>
        </pc:cxnChg>
        <pc:cxnChg chg="del">
          <ac:chgData name="THOMY Philippe" userId="9df777e5-71f9-47e3-9421-f7a221646164" providerId="ADAL" clId="{8CEBCC67-919E-4D59-8CCF-34FEEFE7FDFA}" dt="2022-01-08T21:28:51.241" v="152" actId="478"/>
          <ac:cxnSpMkLst>
            <pc:docMk/>
            <pc:sldMk cId="4242581994" sldId="627"/>
            <ac:cxnSpMk id="135" creationId="{A9EC1D1C-AC27-4DD2-8237-4999897A4BA5}"/>
          </ac:cxnSpMkLst>
        </pc:cxnChg>
        <pc:cxnChg chg="del">
          <ac:chgData name="THOMY Philippe" userId="9df777e5-71f9-47e3-9421-f7a221646164" providerId="ADAL" clId="{8CEBCC67-919E-4D59-8CCF-34FEEFE7FDFA}" dt="2022-01-08T21:28:51.241" v="152" actId="478"/>
          <ac:cxnSpMkLst>
            <pc:docMk/>
            <pc:sldMk cId="4242581994" sldId="627"/>
            <ac:cxnSpMk id="136" creationId="{C03106AC-61D4-4F97-A16B-633EC29066DD}"/>
          </ac:cxnSpMkLst>
        </pc:cxnChg>
      </pc:sldChg>
      <pc:sldChg chg="del">
        <pc:chgData name="THOMY Philippe" userId="9df777e5-71f9-47e3-9421-f7a221646164" providerId="ADAL" clId="{8CEBCC67-919E-4D59-8CCF-34FEEFE7FDFA}" dt="2022-01-09T17:05:50.411" v="7767" actId="47"/>
        <pc:sldMkLst>
          <pc:docMk/>
          <pc:sldMk cId="4069329707" sldId="628"/>
        </pc:sldMkLst>
      </pc:sldChg>
      <pc:sldChg chg="del">
        <pc:chgData name="THOMY Philippe" userId="9df777e5-71f9-47e3-9421-f7a221646164" providerId="ADAL" clId="{8CEBCC67-919E-4D59-8CCF-34FEEFE7FDFA}" dt="2022-01-09T17:05:50.411" v="7767" actId="47"/>
        <pc:sldMkLst>
          <pc:docMk/>
          <pc:sldMk cId="1311274827" sldId="629"/>
        </pc:sldMkLst>
      </pc:sldChg>
      <pc:sldChg chg="del">
        <pc:chgData name="THOMY Philippe" userId="9df777e5-71f9-47e3-9421-f7a221646164" providerId="ADAL" clId="{8CEBCC67-919E-4D59-8CCF-34FEEFE7FDFA}" dt="2022-01-09T17:05:50.411" v="7767" actId="47"/>
        <pc:sldMkLst>
          <pc:docMk/>
          <pc:sldMk cId="454732387" sldId="630"/>
        </pc:sldMkLst>
      </pc:sldChg>
      <pc:sldChg chg="del">
        <pc:chgData name="THOMY Philippe" userId="9df777e5-71f9-47e3-9421-f7a221646164" providerId="ADAL" clId="{8CEBCC67-919E-4D59-8CCF-34FEEFE7FDFA}" dt="2022-01-09T17:05:50.411" v="7767" actId="47"/>
        <pc:sldMkLst>
          <pc:docMk/>
          <pc:sldMk cId="3102117115" sldId="631"/>
        </pc:sldMkLst>
      </pc:sldChg>
      <pc:sldChg chg="del">
        <pc:chgData name="THOMY Philippe" userId="9df777e5-71f9-47e3-9421-f7a221646164" providerId="ADAL" clId="{8CEBCC67-919E-4D59-8CCF-34FEEFE7FDFA}" dt="2022-01-09T17:05:50.411" v="7767" actId="47"/>
        <pc:sldMkLst>
          <pc:docMk/>
          <pc:sldMk cId="2444175071" sldId="632"/>
        </pc:sldMkLst>
      </pc:sldChg>
      <pc:sldChg chg="del">
        <pc:chgData name="THOMY Philippe" userId="9df777e5-71f9-47e3-9421-f7a221646164" providerId="ADAL" clId="{8CEBCC67-919E-4D59-8CCF-34FEEFE7FDFA}" dt="2022-01-09T17:05:50.411" v="7767" actId="47"/>
        <pc:sldMkLst>
          <pc:docMk/>
          <pc:sldMk cId="417478818" sldId="633"/>
        </pc:sldMkLst>
      </pc:sldChg>
      <pc:sldChg chg="del">
        <pc:chgData name="THOMY Philippe" userId="9df777e5-71f9-47e3-9421-f7a221646164" providerId="ADAL" clId="{8CEBCC67-919E-4D59-8CCF-34FEEFE7FDFA}" dt="2022-01-09T17:05:50.411" v="7767" actId="47"/>
        <pc:sldMkLst>
          <pc:docMk/>
          <pc:sldMk cId="1073122999" sldId="635"/>
        </pc:sldMkLst>
      </pc:sldChg>
      <pc:sldChg chg="del">
        <pc:chgData name="THOMY Philippe" userId="9df777e5-71f9-47e3-9421-f7a221646164" providerId="ADAL" clId="{8CEBCC67-919E-4D59-8CCF-34FEEFE7FDFA}" dt="2022-01-09T17:05:50.411" v="7767" actId="47"/>
        <pc:sldMkLst>
          <pc:docMk/>
          <pc:sldMk cId="2384828646" sldId="636"/>
        </pc:sldMkLst>
      </pc:sldChg>
      <pc:sldChg chg="del">
        <pc:chgData name="THOMY Philippe" userId="9df777e5-71f9-47e3-9421-f7a221646164" providerId="ADAL" clId="{8CEBCC67-919E-4D59-8CCF-34FEEFE7FDFA}" dt="2022-01-09T17:05:50.411" v="7767" actId="47"/>
        <pc:sldMkLst>
          <pc:docMk/>
          <pc:sldMk cId="1168564788" sldId="637"/>
        </pc:sldMkLst>
      </pc:sldChg>
      <pc:sldChg chg="del">
        <pc:chgData name="THOMY Philippe" userId="9df777e5-71f9-47e3-9421-f7a221646164" providerId="ADAL" clId="{8CEBCC67-919E-4D59-8CCF-34FEEFE7FDFA}" dt="2022-01-09T17:05:50.411" v="7767" actId="47"/>
        <pc:sldMkLst>
          <pc:docMk/>
          <pc:sldMk cId="3237180084" sldId="638"/>
        </pc:sldMkLst>
      </pc:sldChg>
      <pc:sldChg chg="new del">
        <pc:chgData name="THOMY Philippe" userId="9df777e5-71f9-47e3-9421-f7a221646164" providerId="ADAL" clId="{8CEBCC67-919E-4D59-8CCF-34FEEFE7FDFA}" dt="2022-01-08T21:26:23.832" v="63" actId="47"/>
        <pc:sldMkLst>
          <pc:docMk/>
          <pc:sldMk cId="810324394" sldId="639"/>
        </pc:sldMkLst>
      </pc:sldChg>
      <pc:sldChg chg="add ord">
        <pc:chgData name="THOMY Philippe" userId="9df777e5-71f9-47e3-9421-f7a221646164" providerId="ADAL" clId="{8CEBCC67-919E-4D59-8CCF-34FEEFE7FDFA}" dt="2022-01-17T16:43:44.866" v="11732"/>
        <pc:sldMkLst>
          <pc:docMk/>
          <pc:sldMk cId="1004370622" sldId="639"/>
        </pc:sldMkLst>
      </pc:sldChg>
      <pc:sldChg chg="add del">
        <pc:chgData name="THOMY Philippe" userId="9df777e5-71f9-47e3-9421-f7a221646164" providerId="ADAL" clId="{8CEBCC67-919E-4D59-8CCF-34FEEFE7FDFA}" dt="2022-01-08T22:12:54.408" v="2155" actId="47"/>
        <pc:sldMkLst>
          <pc:docMk/>
          <pc:sldMk cId="1488968048" sldId="639"/>
        </pc:sldMkLst>
      </pc:sldChg>
      <pc:sldChg chg="new del">
        <pc:chgData name="THOMY Philippe" userId="9df777e5-71f9-47e3-9421-f7a221646164" providerId="ADAL" clId="{8CEBCC67-919E-4D59-8CCF-34FEEFE7FDFA}" dt="2022-01-08T21:27:17.904" v="126" actId="47"/>
        <pc:sldMkLst>
          <pc:docMk/>
          <pc:sldMk cId="3357411278" sldId="639"/>
        </pc:sldMkLst>
      </pc:sldChg>
      <pc:sldChg chg="modSp add mod">
        <pc:chgData name="THOMY Philippe" userId="9df777e5-71f9-47e3-9421-f7a221646164" providerId="ADAL" clId="{8CEBCC67-919E-4D59-8CCF-34FEEFE7FDFA}" dt="2022-01-09T14:25:35.928" v="3520" actId="20577"/>
        <pc:sldMkLst>
          <pc:docMk/>
          <pc:sldMk cId="142482662" sldId="640"/>
        </pc:sldMkLst>
        <pc:spChg chg="mod">
          <ac:chgData name="THOMY Philippe" userId="9df777e5-71f9-47e3-9421-f7a221646164" providerId="ADAL" clId="{8CEBCC67-919E-4D59-8CCF-34FEEFE7FDFA}" dt="2022-01-08T22:13:21.824" v="2176" actId="27636"/>
          <ac:spMkLst>
            <pc:docMk/>
            <pc:sldMk cId="142482662" sldId="640"/>
            <ac:spMk id="2" creationId="{D3F0BE35-81AA-453A-80B7-55405C74A7E2}"/>
          </ac:spMkLst>
        </pc:spChg>
        <pc:spChg chg="mod">
          <ac:chgData name="THOMY Philippe" userId="9df777e5-71f9-47e3-9421-f7a221646164" providerId="ADAL" clId="{8CEBCC67-919E-4D59-8CCF-34FEEFE7FDFA}" dt="2022-01-09T14:25:35.928" v="3520" actId="20577"/>
          <ac:spMkLst>
            <pc:docMk/>
            <pc:sldMk cId="142482662" sldId="640"/>
            <ac:spMk id="56" creationId="{7EDF9E36-EAEC-4442-9B64-C9D909D80CA7}"/>
          </ac:spMkLst>
        </pc:spChg>
      </pc:sldChg>
      <pc:sldChg chg="modSp add mod">
        <pc:chgData name="THOMY Philippe" userId="9df777e5-71f9-47e3-9421-f7a221646164" providerId="ADAL" clId="{8CEBCC67-919E-4D59-8CCF-34FEEFE7FDFA}" dt="2022-01-08T22:27:55.018" v="2933" actId="6549"/>
        <pc:sldMkLst>
          <pc:docMk/>
          <pc:sldMk cId="1347331990" sldId="641"/>
        </pc:sldMkLst>
        <pc:spChg chg="mod">
          <ac:chgData name="THOMY Philippe" userId="9df777e5-71f9-47e3-9421-f7a221646164" providerId="ADAL" clId="{8CEBCC67-919E-4D59-8CCF-34FEEFE7FDFA}" dt="2022-01-08T22:27:55.018" v="2933" actId="6549"/>
          <ac:spMkLst>
            <pc:docMk/>
            <pc:sldMk cId="1347331990" sldId="641"/>
            <ac:spMk id="13" creationId="{423A7093-E76B-4D29-A59E-5FB662695568}"/>
          </ac:spMkLst>
        </pc:spChg>
      </pc:sldChg>
      <pc:sldChg chg="modSp add mod">
        <pc:chgData name="THOMY Philippe" userId="9df777e5-71f9-47e3-9421-f7a221646164" providerId="ADAL" clId="{8CEBCC67-919E-4D59-8CCF-34FEEFE7FDFA}" dt="2022-01-09T14:32:48.384" v="4116" actId="20577"/>
        <pc:sldMkLst>
          <pc:docMk/>
          <pc:sldMk cId="3729832500" sldId="642"/>
        </pc:sldMkLst>
        <pc:spChg chg="mod">
          <ac:chgData name="THOMY Philippe" userId="9df777e5-71f9-47e3-9421-f7a221646164" providerId="ADAL" clId="{8CEBCC67-919E-4D59-8CCF-34FEEFE7FDFA}" dt="2022-01-08T22:28:27.656" v="2996" actId="6549"/>
          <ac:spMkLst>
            <pc:docMk/>
            <pc:sldMk cId="3729832500" sldId="642"/>
            <ac:spMk id="2" creationId="{D3F0BE35-81AA-453A-80B7-55405C74A7E2}"/>
          </ac:spMkLst>
        </pc:spChg>
        <pc:spChg chg="mod">
          <ac:chgData name="THOMY Philippe" userId="9df777e5-71f9-47e3-9421-f7a221646164" providerId="ADAL" clId="{8CEBCC67-919E-4D59-8CCF-34FEEFE7FDFA}" dt="2022-01-09T14:32:48.384" v="4116" actId="20577"/>
          <ac:spMkLst>
            <pc:docMk/>
            <pc:sldMk cId="3729832500" sldId="642"/>
            <ac:spMk id="56" creationId="{7EDF9E36-EAEC-4442-9B64-C9D909D80CA7}"/>
          </ac:spMkLst>
        </pc:spChg>
      </pc:sldChg>
      <pc:sldChg chg="new del">
        <pc:chgData name="THOMY Philippe" userId="9df777e5-71f9-47e3-9421-f7a221646164" providerId="ADAL" clId="{8CEBCC67-919E-4D59-8CCF-34FEEFE7FDFA}" dt="2022-01-09T17:01:48.232" v="7720" actId="47"/>
        <pc:sldMkLst>
          <pc:docMk/>
          <pc:sldMk cId="2691340969" sldId="643"/>
        </pc:sldMkLst>
      </pc:sldChg>
      <pc:sldChg chg="modSp add mod">
        <pc:chgData name="THOMY Philippe" userId="9df777e5-71f9-47e3-9421-f7a221646164" providerId="ADAL" clId="{8CEBCC67-919E-4D59-8CCF-34FEEFE7FDFA}" dt="2022-01-09T14:33:42.909" v="4167" actId="20577"/>
        <pc:sldMkLst>
          <pc:docMk/>
          <pc:sldMk cId="2969760796" sldId="644"/>
        </pc:sldMkLst>
        <pc:spChg chg="mod">
          <ac:chgData name="THOMY Philippe" userId="9df777e5-71f9-47e3-9421-f7a221646164" providerId="ADAL" clId="{8CEBCC67-919E-4D59-8CCF-34FEEFE7FDFA}" dt="2022-01-09T14:33:42.909" v="4167" actId="20577"/>
          <ac:spMkLst>
            <pc:docMk/>
            <pc:sldMk cId="2969760796" sldId="644"/>
            <ac:spMk id="13" creationId="{423A7093-E76B-4D29-A59E-5FB662695568}"/>
          </ac:spMkLst>
        </pc:spChg>
      </pc:sldChg>
      <pc:sldChg chg="modSp add mod">
        <pc:chgData name="THOMY Philippe" userId="9df777e5-71f9-47e3-9421-f7a221646164" providerId="ADAL" clId="{8CEBCC67-919E-4D59-8CCF-34FEEFE7FDFA}" dt="2022-01-09T14:59:16.900" v="5913" actId="6549"/>
        <pc:sldMkLst>
          <pc:docMk/>
          <pc:sldMk cId="2588821957" sldId="645"/>
        </pc:sldMkLst>
        <pc:spChg chg="mod">
          <ac:chgData name="THOMY Philippe" userId="9df777e5-71f9-47e3-9421-f7a221646164" providerId="ADAL" clId="{8CEBCC67-919E-4D59-8CCF-34FEEFE7FDFA}" dt="2022-01-09T14:33:58.133" v="4186" actId="20577"/>
          <ac:spMkLst>
            <pc:docMk/>
            <pc:sldMk cId="2588821957" sldId="645"/>
            <ac:spMk id="2" creationId="{D3F0BE35-81AA-453A-80B7-55405C74A7E2}"/>
          </ac:spMkLst>
        </pc:spChg>
        <pc:spChg chg="mod">
          <ac:chgData name="THOMY Philippe" userId="9df777e5-71f9-47e3-9421-f7a221646164" providerId="ADAL" clId="{8CEBCC67-919E-4D59-8CCF-34FEEFE7FDFA}" dt="2022-01-09T14:59:16.900" v="5913" actId="6549"/>
          <ac:spMkLst>
            <pc:docMk/>
            <pc:sldMk cId="2588821957" sldId="645"/>
            <ac:spMk id="56" creationId="{7EDF9E36-EAEC-4442-9B64-C9D909D80CA7}"/>
          </ac:spMkLst>
        </pc:spChg>
      </pc:sldChg>
      <pc:sldChg chg="modSp add mod">
        <pc:chgData name="THOMY Philippe" userId="9df777e5-71f9-47e3-9421-f7a221646164" providerId="ADAL" clId="{8CEBCC67-919E-4D59-8CCF-34FEEFE7FDFA}" dt="2022-01-09T14:48:30.197" v="5159" actId="6549"/>
        <pc:sldMkLst>
          <pc:docMk/>
          <pc:sldMk cId="4051829449" sldId="646"/>
        </pc:sldMkLst>
        <pc:spChg chg="mod">
          <ac:chgData name="THOMY Philippe" userId="9df777e5-71f9-47e3-9421-f7a221646164" providerId="ADAL" clId="{8CEBCC67-919E-4D59-8CCF-34FEEFE7FDFA}" dt="2022-01-09T14:48:30.197" v="5159" actId="6549"/>
          <ac:spMkLst>
            <pc:docMk/>
            <pc:sldMk cId="4051829449" sldId="646"/>
            <ac:spMk id="13" creationId="{423A7093-E76B-4D29-A59E-5FB662695568}"/>
          </ac:spMkLst>
        </pc:spChg>
      </pc:sldChg>
      <pc:sldChg chg="modSp add mod">
        <pc:chgData name="THOMY Philippe" userId="9df777e5-71f9-47e3-9421-f7a221646164" providerId="ADAL" clId="{8CEBCC67-919E-4D59-8CCF-34FEEFE7FDFA}" dt="2022-01-09T15:02:25.013" v="6055" actId="6549"/>
        <pc:sldMkLst>
          <pc:docMk/>
          <pc:sldMk cId="3642858116" sldId="647"/>
        </pc:sldMkLst>
        <pc:spChg chg="mod">
          <ac:chgData name="THOMY Philippe" userId="9df777e5-71f9-47e3-9421-f7a221646164" providerId="ADAL" clId="{8CEBCC67-919E-4D59-8CCF-34FEEFE7FDFA}" dt="2022-01-09T14:49:10.891" v="5195" actId="20577"/>
          <ac:spMkLst>
            <pc:docMk/>
            <pc:sldMk cId="3642858116" sldId="647"/>
            <ac:spMk id="2" creationId="{D3F0BE35-81AA-453A-80B7-55405C74A7E2}"/>
          </ac:spMkLst>
        </pc:spChg>
        <pc:spChg chg="mod">
          <ac:chgData name="THOMY Philippe" userId="9df777e5-71f9-47e3-9421-f7a221646164" providerId="ADAL" clId="{8CEBCC67-919E-4D59-8CCF-34FEEFE7FDFA}" dt="2022-01-09T15:02:25.013" v="6055" actId="6549"/>
          <ac:spMkLst>
            <pc:docMk/>
            <pc:sldMk cId="3642858116" sldId="647"/>
            <ac:spMk id="56" creationId="{7EDF9E36-EAEC-4442-9B64-C9D909D80CA7}"/>
          </ac:spMkLst>
        </pc:spChg>
      </pc:sldChg>
      <pc:sldChg chg="modSp add mod">
        <pc:chgData name="THOMY Philippe" userId="9df777e5-71f9-47e3-9421-f7a221646164" providerId="ADAL" clId="{8CEBCC67-919E-4D59-8CCF-34FEEFE7FDFA}" dt="2022-01-09T15:03:31.419" v="6061" actId="20577"/>
        <pc:sldMkLst>
          <pc:docMk/>
          <pc:sldMk cId="4034761484" sldId="648"/>
        </pc:sldMkLst>
        <pc:spChg chg="mod">
          <ac:chgData name="THOMY Philippe" userId="9df777e5-71f9-47e3-9421-f7a221646164" providerId="ADAL" clId="{8CEBCC67-919E-4D59-8CCF-34FEEFE7FDFA}" dt="2022-01-09T15:03:31.419" v="6061" actId="20577"/>
          <ac:spMkLst>
            <pc:docMk/>
            <pc:sldMk cId="4034761484" sldId="648"/>
            <ac:spMk id="13" creationId="{423A7093-E76B-4D29-A59E-5FB662695568}"/>
          </ac:spMkLst>
        </pc:spChg>
      </pc:sldChg>
      <pc:sldChg chg="modSp add mod">
        <pc:chgData name="THOMY Philippe" userId="9df777e5-71f9-47e3-9421-f7a221646164" providerId="ADAL" clId="{8CEBCC67-919E-4D59-8CCF-34FEEFE7FDFA}" dt="2022-01-09T16:58:34.351" v="7718" actId="20577"/>
        <pc:sldMkLst>
          <pc:docMk/>
          <pc:sldMk cId="934178996" sldId="649"/>
        </pc:sldMkLst>
        <pc:spChg chg="mod">
          <ac:chgData name="THOMY Philippe" userId="9df777e5-71f9-47e3-9421-f7a221646164" providerId="ADAL" clId="{8CEBCC67-919E-4D59-8CCF-34FEEFE7FDFA}" dt="2022-01-09T15:04:11.687" v="6080" actId="20577"/>
          <ac:spMkLst>
            <pc:docMk/>
            <pc:sldMk cId="934178996" sldId="649"/>
            <ac:spMk id="2" creationId="{D3F0BE35-81AA-453A-80B7-55405C74A7E2}"/>
          </ac:spMkLst>
        </pc:spChg>
        <pc:spChg chg="mod">
          <ac:chgData name="THOMY Philippe" userId="9df777e5-71f9-47e3-9421-f7a221646164" providerId="ADAL" clId="{8CEBCC67-919E-4D59-8CCF-34FEEFE7FDFA}" dt="2022-01-09T16:58:34.351" v="7718" actId="20577"/>
          <ac:spMkLst>
            <pc:docMk/>
            <pc:sldMk cId="934178996" sldId="649"/>
            <ac:spMk id="56" creationId="{7EDF9E36-EAEC-4442-9B64-C9D909D80CA7}"/>
          </ac:spMkLst>
        </pc:spChg>
      </pc:sldChg>
      <pc:sldChg chg="modSp add mod">
        <pc:chgData name="THOMY Philippe" userId="9df777e5-71f9-47e3-9421-f7a221646164" providerId="ADAL" clId="{8CEBCC67-919E-4D59-8CCF-34FEEFE7FDFA}" dt="2022-01-09T17:01:56.062" v="7728" actId="20577"/>
        <pc:sldMkLst>
          <pc:docMk/>
          <pc:sldMk cId="3976695999" sldId="650"/>
        </pc:sldMkLst>
        <pc:spChg chg="mod">
          <ac:chgData name="THOMY Philippe" userId="9df777e5-71f9-47e3-9421-f7a221646164" providerId="ADAL" clId="{8CEBCC67-919E-4D59-8CCF-34FEEFE7FDFA}" dt="2022-01-09T17:01:56.062" v="7728" actId="20577"/>
          <ac:spMkLst>
            <pc:docMk/>
            <pc:sldMk cId="3976695999" sldId="650"/>
            <ac:spMk id="13" creationId="{423A7093-E76B-4D29-A59E-5FB662695568}"/>
          </ac:spMkLst>
        </pc:spChg>
      </pc:sldChg>
      <pc:sldChg chg="new del">
        <pc:chgData name="THOMY Philippe" userId="9df777e5-71f9-47e3-9421-f7a221646164" providerId="ADAL" clId="{8CEBCC67-919E-4D59-8CCF-34FEEFE7FDFA}" dt="2022-01-09T17:04:45.818" v="7766" actId="47"/>
        <pc:sldMkLst>
          <pc:docMk/>
          <pc:sldMk cId="1716047830" sldId="651"/>
        </pc:sldMkLst>
      </pc:sldChg>
      <pc:sldChg chg="modSp add mod">
        <pc:chgData name="THOMY Philippe" userId="9df777e5-71f9-47e3-9421-f7a221646164" providerId="ADAL" clId="{8CEBCC67-919E-4D59-8CCF-34FEEFE7FDFA}" dt="2022-01-17T16:13:40.476" v="11307" actId="403"/>
        <pc:sldMkLst>
          <pc:docMk/>
          <pc:sldMk cId="3195881585" sldId="651"/>
        </pc:sldMkLst>
        <pc:spChg chg="mod">
          <ac:chgData name="THOMY Philippe" userId="9df777e5-71f9-47e3-9421-f7a221646164" providerId="ADAL" clId="{8CEBCC67-919E-4D59-8CCF-34FEEFE7FDFA}" dt="2022-01-09T17:40:01.283" v="7875" actId="20577"/>
          <ac:spMkLst>
            <pc:docMk/>
            <pc:sldMk cId="3195881585" sldId="651"/>
            <ac:spMk id="2" creationId="{D3F0BE35-81AA-453A-80B7-55405C74A7E2}"/>
          </ac:spMkLst>
        </pc:spChg>
        <pc:spChg chg="mod">
          <ac:chgData name="THOMY Philippe" userId="9df777e5-71f9-47e3-9421-f7a221646164" providerId="ADAL" clId="{8CEBCC67-919E-4D59-8CCF-34FEEFE7FDFA}" dt="2022-01-17T16:13:40.476" v="11307" actId="403"/>
          <ac:spMkLst>
            <pc:docMk/>
            <pc:sldMk cId="3195881585" sldId="651"/>
            <ac:spMk id="56" creationId="{7EDF9E36-EAEC-4442-9B64-C9D909D80CA7}"/>
          </ac:spMkLst>
        </pc:spChg>
      </pc:sldChg>
      <pc:sldChg chg="modSp new mod">
        <pc:chgData name="THOMY Philippe" userId="9df777e5-71f9-47e3-9421-f7a221646164" providerId="ADAL" clId="{8CEBCC67-919E-4D59-8CCF-34FEEFE7FDFA}" dt="2022-01-17T16:51:48.937" v="11903" actId="20577"/>
        <pc:sldMkLst>
          <pc:docMk/>
          <pc:sldMk cId="2486580531" sldId="652"/>
        </pc:sldMkLst>
        <pc:spChg chg="mod">
          <ac:chgData name="THOMY Philippe" userId="9df777e5-71f9-47e3-9421-f7a221646164" providerId="ADAL" clId="{8CEBCC67-919E-4D59-8CCF-34FEEFE7FDFA}" dt="2022-01-09T19:49:41.519" v="8515" actId="20577"/>
          <ac:spMkLst>
            <pc:docMk/>
            <pc:sldMk cId="2486580531" sldId="652"/>
            <ac:spMk id="2" creationId="{EF5BB174-02DB-4DB6-AAA2-3C38728B1102}"/>
          </ac:spMkLst>
        </pc:spChg>
        <pc:spChg chg="mod">
          <ac:chgData name="THOMY Philippe" userId="9df777e5-71f9-47e3-9421-f7a221646164" providerId="ADAL" clId="{8CEBCC67-919E-4D59-8CCF-34FEEFE7FDFA}" dt="2022-01-17T16:51:48.937" v="11903" actId="20577"/>
          <ac:spMkLst>
            <pc:docMk/>
            <pc:sldMk cId="2486580531" sldId="652"/>
            <ac:spMk id="3" creationId="{ADB236CE-92C8-4653-8C5E-A41BC60B2457}"/>
          </ac:spMkLst>
        </pc:spChg>
      </pc:sldChg>
      <pc:sldChg chg="modSp add mod">
        <pc:chgData name="THOMY Philippe" userId="9df777e5-71f9-47e3-9421-f7a221646164" providerId="ADAL" clId="{8CEBCC67-919E-4D59-8CCF-34FEEFE7FDFA}" dt="2022-01-09T19:53:07.916" v="8630" actId="20577"/>
        <pc:sldMkLst>
          <pc:docMk/>
          <pc:sldMk cId="3893579530" sldId="653"/>
        </pc:sldMkLst>
        <pc:spChg chg="mod">
          <ac:chgData name="THOMY Philippe" userId="9df777e5-71f9-47e3-9421-f7a221646164" providerId="ADAL" clId="{8CEBCC67-919E-4D59-8CCF-34FEEFE7FDFA}" dt="2022-01-09T19:53:07.916" v="8630" actId="20577"/>
          <ac:spMkLst>
            <pc:docMk/>
            <pc:sldMk cId="3893579530" sldId="653"/>
            <ac:spMk id="13" creationId="{423A7093-E76B-4D29-A59E-5FB662695568}"/>
          </ac:spMkLst>
        </pc:spChg>
      </pc:sldChg>
      <pc:sldChg chg="new del">
        <pc:chgData name="THOMY Philippe" userId="9df777e5-71f9-47e3-9421-f7a221646164" providerId="ADAL" clId="{8CEBCC67-919E-4D59-8CCF-34FEEFE7FDFA}" dt="2022-01-09T19:53:52.477" v="8633" actId="47"/>
        <pc:sldMkLst>
          <pc:docMk/>
          <pc:sldMk cId="3375800713" sldId="654"/>
        </pc:sldMkLst>
      </pc:sldChg>
      <pc:sldChg chg="modSp add del mod">
        <pc:chgData name="THOMY Philippe" userId="9df777e5-71f9-47e3-9421-f7a221646164" providerId="ADAL" clId="{8CEBCC67-919E-4D59-8CCF-34FEEFE7FDFA}" dt="2022-01-17T16:43:59.171" v="11733" actId="47"/>
        <pc:sldMkLst>
          <pc:docMk/>
          <pc:sldMk cId="2125648673" sldId="655"/>
        </pc:sldMkLst>
        <pc:spChg chg="mod">
          <ac:chgData name="THOMY Philippe" userId="9df777e5-71f9-47e3-9421-f7a221646164" providerId="ADAL" clId="{8CEBCC67-919E-4D59-8CCF-34FEEFE7FDFA}" dt="2022-01-09T19:54:02.512" v="8646" actId="6549"/>
          <ac:spMkLst>
            <pc:docMk/>
            <pc:sldMk cId="2125648673" sldId="655"/>
            <ac:spMk id="2" creationId="{D3F0BE35-81AA-453A-80B7-55405C74A7E2}"/>
          </ac:spMkLst>
        </pc:spChg>
        <pc:spChg chg="mod">
          <ac:chgData name="THOMY Philippe" userId="9df777e5-71f9-47e3-9421-f7a221646164" providerId="ADAL" clId="{8CEBCC67-919E-4D59-8CCF-34FEEFE7FDFA}" dt="2022-01-09T19:56:21.051" v="8668" actId="403"/>
          <ac:spMkLst>
            <pc:docMk/>
            <pc:sldMk cId="2125648673" sldId="655"/>
            <ac:spMk id="56" creationId="{7EDF9E36-EAEC-4442-9B64-C9D909D80CA7}"/>
          </ac:spMkLst>
        </pc:spChg>
      </pc:sldChg>
      <pc:sldChg chg="modSp add del mod">
        <pc:chgData name="THOMY Philippe" userId="9df777e5-71f9-47e3-9421-f7a221646164" providerId="ADAL" clId="{8CEBCC67-919E-4D59-8CCF-34FEEFE7FDFA}" dt="2022-01-17T15:02:00.060" v="11238" actId="47"/>
        <pc:sldMkLst>
          <pc:docMk/>
          <pc:sldMk cId="1509394801" sldId="656"/>
        </pc:sldMkLst>
        <pc:spChg chg="mod">
          <ac:chgData name="THOMY Philippe" userId="9df777e5-71f9-47e3-9421-f7a221646164" providerId="ADAL" clId="{8CEBCC67-919E-4D59-8CCF-34FEEFE7FDFA}" dt="2022-01-09T20:04:56.855" v="8735" actId="1076"/>
          <ac:spMkLst>
            <pc:docMk/>
            <pc:sldMk cId="1509394801" sldId="656"/>
            <ac:spMk id="2" creationId="{D3F0BE35-81AA-453A-80B7-55405C74A7E2}"/>
          </ac:spMkLst>
        </pc:spChg>
        <pc:spChg chg="mod">
          <ac:chgData name="THOMY Philippe" userId="9df777e5-71f9-47e3-9421-f7a221646164" providerId="ADAL" clId="{8CEBCC67-919E-4D59-8CCF-34FEEFE7FDFA}" dt="2022-01-09T20:04:44.936" v="8734" actId="1038"/>
          <ac:spMkLst>
            <pc:docMk/>
            <pc:sldMk cId="1509394801" sldId="656"/>
            <ac:spMk id="81" creationId="{7B49FFC2-C670-410B-8717-349FDB4B50B7}"/>
          </ac:spMkLst>
        </pc:spChg>
        <pc:spChg chg="mod">
          <ac:chgData name="THOMY Philippe" userId="9df777e5-71f9-47e3-9421-f7a221646164" providerId="ADAL" clId="{8CEBCC67-919E-4D59-8CCF-34FEEFE7FDFA}" dt="2022-01-09T20:04:32.330" v="8717" actId="1076"/>
          <ac:spMkLst>
            <pc:docMk/>
            <pc:sldMk cId="1509394801" sldId="656"/>
            <ac:spMk id="142" creationId="{6C82F136-D309-4F94-A460-6F51352390E9}"/>
          </ac:spMkLst>
        </pc:spChg>
      </pc:sldChg>
      <pc:sldChg chg="modSp add mod">
        <pc:chgData name="THOMY Philippe" userId="9df777e5-71f9-47e3-9421-f7a221646164" providerId="ADAL" clId="{8CEBCC67-919E-4D59-8CCF-34FEEFE7FDFA}" dt="2022-01-17T15:04:20.085" v="11298" actId="20577"/>
        <pc:sldMkLst>
          <pc:docMk/>
          <pc:sldMk cId="1328176405" sldId="657"/>
        </pc:sldMkLst>
        <pc:spChg chg="mod">
          <ac:chgData name="THOMY Philippe" userId="9df777e5-71f9-47e3-9421-f7a221646164" providerId="ADAL" clId="{8CEBCC67-919E-4D59-8CCF-34FEEFE7FDFA}" dt="2022-01-17T15:04:20.085" v="11298" actId="20577"/>
          <ac:spMkLst>
            <pc:docMk/>
            <pc:sldMk cId="1328176405" sldId="657"/>
            <ac:spMk id="13" creationId="{423A7093-E76B-4D29-A59E-5FB662695568}"/>
          </ac:spMkLst>
        </pc:spChg>
      </pc:sldChg>
      <pc:sldChg chg="modSp add del mod">
        <pc:chgData name="THOMY Philippe" userId="9df777e5-71f9-47e3-9421-f7a221646164" providerId="ADAL" clId="{8CEBCC67-919E-4D59-8CCF-34FEEFE7FDFA}" dt="2022-01-17T15:04:05.586" v="11288" actId="2696"/>
        <pc:sldMkLst>
          <pc:docMk/>
          <pc:sldMk cId="2226340155" sldId="657"/>
        </pc:sldMkLst>
        <pc:spChg chg="mod">
          <ac:chgData name="THOMY Philippe" userId="9df777e5-71f9-47e3-9421-f7a221646164" providerId="ADAL" clId="{8CEBCC67-919E-4D59-8CCF-34FEEFE7FDFA}" dt="2022-01-17T10:09:10.207" v="8770" actId="20577"/>
          <ac:spMkLst>
            <pc:docMk/>
            <pc:sldMk cId="2226340155" sldId="657"/>
            <ac:spMk id="13" creationId="{423A7093-E76B-4D29-A59E-5FB662695568}"/>
          </ac:spMkLst>
        </pc:spChg>
      </pc:sldChg>
      <pc:sldChg chg="addSp delSp modSp add del mod">
        <pc:chgData name="THOMY Philippe" userId="9df777e5-71f9-47e3-9421-f7a221646164" providerId="ADAL" clId="{8CEBCC67-919E-4D59-8CCF-34FEEFE7FDFA}" dt="2022-01-17T15:01:27.917" v="11237" actId="47"/>
        <pc:sldMkLst>
          <pc:docMk/>
          <pc:sldMk cId="3679889987" sldId="658"/>
        </pc:sldMkLst>
        <pc:spChg chg="mod">
          <ac:chgData name="THOMY Philippe" userId="9df777e5-71f9-47e3-9421-f7a221646164" providerId="ADAL" clId="{8CEBCC67-919E-4D59-8CCF-34FEEFE7FDFA}" dt="2022-01-17T10:23:23.974" v="9266" actId="164"/>
          <ac:spMkLst>
            <pc:docMk/>
            <pc:sldMk cId="3679889987" sldId="658"/>
            <ac:spMk id="57" creationId="{5BBB9435-3310-472D-A3EA-3C77517EA6BE}"/>
          </ac:spMkLst>
        </pc:spChg>
        <pc:spChg chg="add del mod">
          <ac:chgData name="THOMY Philippe" userId="9df777e5-71f9-47e3-9421-f7a221646164" providerId="ADAL" clId="{8CEBCC67-919E-4D59-8CCF-34FEEFE7FDFA}" dt="2022-01-17T10:13:22.364" v="8902" actId="21"/>
          <ac:spMkLst>
            <pc:docMk/>
            <pc:sldMk cId="3679889987" sldId="658"/>
            <ac:spMk id="60" creationId="{B9DAA0C9-7259-4B4B-AAA4-E56942A14486}"/>
          </ac:spMkLst>
        </pc:spChg>
        <pc:spChg chg="mod">
          <ac:chgData name="THOMY Philippe" userId="9df777e5-71f9-47e3-9421-f7a221646164" providerId="ADAL" clId="{8CEBCC67-919E-4D59-8CCF-34FEEFE7FDFA}" dt="2022-01-17T10:40:15.520" v="9632" actId="164"/>
          <ac:spMkLst>
            <pc:docMk/>
            <pc:sldMk cId="3679889987" sldId="658"/>
            <ac:spMk id="66" creationId="{5E026C0F-DE83-4A5F-9053-B53837658F74}"/>
          </ac:spMkLst>
        </pc:spChg>
        <pc:grpChg chg="add mod">
          <ac:chgData name="THOMY Philippe" userId="9df777e5-71f9-47e3-9421-f7a221646164" providerId="ADAL" clId="{8CEBCC67-919E-4D59-8CCF-34FEEFE7FDFA}" dt="2022-01-17T10:23:23.974" v="9266" actId="164"/>
          <ac:grpSpMkLst>
            <pc:docMk/>
            <pc:sldMk cId="3679889987" sldId="658"/>
            <ac:grpSpMk id="4" creationId="{BB88505C-ADFA-4D88-8CEA-60A18EC067B6}"/>
          </ac:grpSpMkLst>
        </pc:grpChg>
        <pc:grpChg chg="add mod">
          <ac:chgData name="THOMY Philippe" userId="9df777e5-71f9-47e3-9421-f7a221646164" providerId="ADAL" clId="{8CEBCC67-919E-4D59-8CCF-34FEEFE7FDFA}" dt="2022-01-17T10:40:15.520" v="9632" actId="164"/>
          <ac:grpSpMkLst>
            <pc:docMk/>
            <pc:sldMk cId="3679889987" sldId="658"/>
            <ac:grpSpMk id="6" creationId="{C6D03021-B38C-4C02-BC23-E166B9C2C46C}"/>
          </ac:grpSpMkLst>
        </pc:grpChg>
        <pc:picChg chg="mod">
          <ac:chgData name="THOMY Philippe" userId="9df777e5-71f9-47e3-9421-f7a221646164" providerId="ADAL" clId="{8CEBCC67-919E-4D59-8CCF-34FEEFE7FDFA}" dt="2022-01-17T10:23:23.974" v="9266" actId="164"/>
          <ac:picMkLst>
            <pc:docMk/>
            <pc:sldMk cId="3679889987" sldId="658"/>
            <ac:picMk id="58" creationId="{A566A445-7414-463D-96C3-2E2DD2B9DD75}"/>
          </ac:picMkLst>
        </pc:picChg>
        <pc:picChg chg="mod">
          <ac:chgData name="THOMY Philippe" userId="9df777e5-71f9-47e3-9421-f7a221646164" providerId="ADAL" clId="{8CEBCC67-919E-4D59-8CCF-34FEEFE7FDFA}" dt="2022-01-17T10:40:15.520" v="9632" actId="164"/>
          <ac:picMkLst>
            <pc:docMk/>
            <pc:sldMk cId="3679889987" sldId="658"/>
            <ac:picMk id="65" creationId="{513C2624-4D10-4CA6-8447-6A13B7A871E2}"/>
          </ac:picMkLst>
        </pc:picChg>
      </pc:sldChg>
      <pc:sldChg chg="new del">
        <pc:chgData name="THOMY Philippe" userId="9df777e5-71f9-47e3-9421-f7a221646164" providerId="ADAL" clId="{8CEBCC67-919E-4D59-8CCF-34FEEFE7FDFA}" dt="2022-01-17T15:01:08.733" v="11235" actId="47"/>
        <pc:sldMkLst>
          <pc:docMk/>
          <pc:sldMk cId="3662488841" sldId="659"/>
        </pc:sldMkLst>
      </pc:sldChg>
      <pc:sldChg chg="modSp add mod">
        <pc:chgData name="THOMY Philippe" userId="9df777e5-71f9-47e3-9421-f7a221646164" providerId="ADAL" clId="{8CEBCC67-919E-4D59-8CCF-34FEEFE7FDFA}" dt="2022-01-17T16:50:47.371" v="11823" actId="14100"/>
        <pc:sldMkLst>
          <pc:docMk/>
          <pc:sldMk cId="1779732772" sldId="660"/>
        </pc:sldMkLst>
        <pc:spChg chg="mod">
          <ac:chgData name="THOMY Philippe" userId="9df777e5-71f9-47e3-9421-f7a221646164" providerId="ADAL" clId="{8CEBCC67-919E-4D59-8CCF-34FEEFE7FDFA}" dt="2022-01-17T16:50:20.981" v="11815" actId="403"/>
          <ac:spMkLst>
            <pc:docMk/>
            <pc:sldMk cId="1779732772" sldId="660"/>
            <ac:spMk id="68" creationId="{482254D2-929C-4A5F-82B0-5905BE03C9D1}"/>
          </ac:spMkLst>
        </pc:spChg>
        <pc:spChg chg="mod">
          <ac:chgData name="THOMY Philippe" userId="9df777e5-71f9-47e3-9421-f7a221646164" providerId="ADAL" clId="{8CEBCC67-919E-4D59-8CCF-34FEEFE7FDFA}" dt="2022-01-17T16:50:47.371" v="11823" actId="14100"/>
          <ac:spMkLst>
            <pc:docMk/>
            <pc:sldMk cId="1779732772" sldId="660"/>
            <ac:spMk id="81" creationId="{EC1E46C1-2667-49C6-A97B-0897C5A12D9A}"/>
          </ac:spMkLst>
        </pc:spChg>
        <pc:spChg chg="mod">
          <ac:chgData name="THOMY Philippe" userId="9df777e5-71f9-47e3-9421-f7a221646164" providerId="ADAL" clId="{8CEBCC67-919E-4D59-8CCF-34FEEFE7FDFA}" dt="2022-01-17T16:50:39.454" v="11822" actId="1037"/>
          <ac:spMkLst>
            <pc:docMk/>
            <pc:sldMk cId="1779732772" sldId="660"/>
            <ac:spMk id="83" creationId="{79D81748-7318-49E1-A981-41F2C53B1129}"/>
          </ac:spMkLst>
        </pc:spChg>
      </pc:sldChg>
      <pc:sldChg chg="addSp delSp modSp add del mod">
        <pc:chgData name="THOMY Philippe" userId="9df777e5-71f9-47e3-9421-f7a221646164" providerId="ADAL" clId="{8CEBCC67-919E-4D59-8CCF-34FEEFE7FDFA}" dt="2022-01-17T15:04:05.586" v="11288" actId="2696"/>
        <pc:sldMkLst>
          <pc:docMk/>
          <pc:sldMk cId="2985451353" sldId="660"/>
        </pc:sldMkLst>
        <pc:spChg chg="mod">
          <ac:chgData name="THOMY Philippe" userId="9df777e5-71f9-47e3-9421-f7a221646164" providerId="ADAL" clId="{8CEBCC67-919E-4D59-8CCF-34FEEFE7FDFA}" dt="2022-01-17T14:22:27.048" v="10873" actId="1076"/>
          <ac:spMkLst>
            <pc:docMk/>
            <pc:sldMk cId="2985451353" sldId="660"/>
            <ac:spMk id="2" creationId="{13FE6080-3BF6-4325-8A88-D4284622C441}"/>
          </ac:spMkLst>
        </pc:spChg>
        <pc:spChg chg="mod">
          <ac:chgData name="THOMY Philippe" userId="9df777e5-71f9-47e3-9421-f7a221646164" providerId="ADAL" clId="{8CEBCC67-919E-4D59-8CCF-34FEEFE7FDFA}" dt="2022-01-17T10:52:09.352" v="10127" actId="20577"/>
          <ac:spMkLst>
            <pc:docMk/>
            <pc:sldMk cId="2985451353" sldId="660"/>
            <ac:spMk id="3" creationId="{A66C6D5E-300E-44DE-B323-0D31F952DDC2}"/>
          </ac:spMkLst>
        </pc:spChg>
        <pc:spChg chg="add mod">
          <ac:chgData name="THOMY Philippe" userId="9df777e5-71f9-47e3-9421-f7a221646164" providerId="ADAL" clId="{8CEBCC67-919E-4D59-8CCF-34FEEFE7FDFA}" dt="2022-01-17T15:00:46.163" v="11234" actId="1076"/>
          <ac:spMkLst>
            <pc:docMk/>
            <pc:sldMk cId="2985451353" sldId="660"/>
            <ac:spMk id="4" creationId="{D712E0EE-5791-4A6A-8005-124B302C2A62}"/>
          </ac:spMkLst>
        </pc:spChg>
        <pc:spChg chg="add mod">
          <ac:chgData name="THOMY Philippe" userId="9df777e5-71f9-47e3-9421-f7a221646164" providerId="ADAL" clId="{8CEBCC67-919E-4D59-8CCF-34FEEFE7FDFA}" dt="2022-01-17T10:56:52.279" v="10328" actId="313"/>
          <ac:spMkLst>
            <pc:docMk/>
            <pc:sldMk cId="2985451353" sldId="660"/>
            <ac:spMk id="55" creationId="{3AF414AA-D951-42B8-B622-FB3661BD406F}"/>
          </ac:spMkLst>
        </pc:spChg>
        <pc:spChg chg="add mod">
          <ac:chgData name="THOMY Philippe" userId="9df777e5-71f9-47e3-9421-f7a221646164" providerId="ADAL" clId="{8CEBCC67-919E-4D59-8CCF-34FEEFE7FDFA}" dt="2022-01-17T14:13:00.855" v="10521" actId="1036"/>
          <ac:spMkLst>
            <pc:docMk/>
            <pc:sldMk cId="2985451353" sldId="660"/>
            <ac:spMk id="56" creationId="{C9695B8B-B304-4F99-AE6D-E90953473417}"/>
          </ac:spMkLst>
        </pc:spChg>
        <pc:spChg chg="add mod">
          <ac:chgData name="THOMY Philippe" userId="9df777e5-71f9-47e3-9421-f7a221646164" providerId="ADAL" clId="{8CEBCC67-919E-4D59-8CCF-34FEEFE7FDFA}" dt="2022-01-17T15:00:46.163" v="11234" actId="1076"/>
          <ac:spMkLst>
            <pc:docMk/>
            <pc:sldMk cId="2985451353" sldId="660"/>
            <ac:spMk id="58" creationId="{F98EFF18-FBAC-4334-BE63-FD1A1708AC7D}"/>
          </ac:spMkLst>
        </pc:spChg>
        <pc:spChg chg="add mod">
          <ac:chgData name="THOMY Philippe" userId="9df777e5-71f9-47e3-9421-f7a221646164" providerId="ADAL" clId="{8CEBCC67-919E-4D59-8CCF-34FEEFE7FDFA}" dt="2022-01-17T15:00:46.163" v="11234" actId="1076"/>
          <ac:spMkLst>
            <pc:docMk/>
            <pc:sldMk cId="2985451353" sldId="660"/>
            <ac:spMk id="59" creationId="{C28A3E9C-2CC5-4505-8C29-8CBA96DC80C7}"/>
          </ac:spMkLst>
        </pc:spChg>
        <pc:spChg chg="add mod">
          <ac:chgData name="THOMY Philippe" userId="9df777e5-71f9-47e3-9421-f7a221646164" providerId="ADAL" clId="{8CEBCC67-919E-4D59-8CCF-34FEEFE7FDFA}" dt="2022-01-17T15:00:46.163" v="11234" actId="1076"/>
          <ac:spMkLst>
            <pc:docMk/>
            <pc:sldMk cId="2985451353" sldId="660"/>
            <ac:spMk id="60" creationId="{610735E3-6C4F-4CA3-A5DA-0D39160E6727}"/>
          </ac:spMkLst>
        </pc:spChg>
        <pc:spChg chg="add mod">
          <ac:chgData name="THOMY Philippe" userId="9df777e5-71f9-47e3-9421-f7a221646164" providerId="ADAL" clId="{8CEBCC67-919E-4D59-8CCF-34FEEFE7FDFA}" dt="2022-01-17T15:00:46.163" v="11234" actId="1076"/>
          <ac:spMkLst>
            <pc:docMk/>
            <pc:sldMk cId="2985451353" sldId="660"/>
            <ac:spMk id="65" creationId="{C9AF11E0-F9D8-4606-B356-00DEA040B0CA}"/>
          </ac:spMkLst>
        </pc:spChg>
        <pc:spChg chg="add mod">
          <ac:chgData name="THOMY Philippe" userId="9df777e5-71f9-47e3-9421-f7a221646164" providerId="ADAL" clId="{8CEBCC67-919E-4D59-8CCF-34FEEFE7FDFA}" dt="2022-01-17T15:00:46.163" v="11234" actId="1076"/>
          <ac:spMkLst>
            <pc:docMk/>
            <pc:sldMk cId="2985451353" sldId="660"/>
            <ac:spMk id="66" creationId="{795E63A2-EF98-4E26-A6A8-FAD2DE140926}"/>
          </ac:spMkLst>
        </pc:spChg>
        <pc:spChg chg="add mod">
          <ac:chgData name="THOMY Philippe" userId="9df777e5-71f9-47e3-9421-f7a221646164" providerId="ADAL" clId="{8CEBCC67-919E-4D59-8CCF-34FEEFE7FDFA}" dt="2022-01-17T15:00:46.163" v="11234" actId="1076"/>
          <ac:spMkLst>
            <pc:docMk/>
            <pc:sldMk cId="2985451353" sldId="660"/>
            <ac:spMk id="68" creationId="{482254D2-929C-4A5F-82B0-5905BE03C9D1}"/>
          </ac:spMkLst>
        </pc:spChg>
        <pc:spChg chg="del">
          <ac:chgData name="THOMY Philippe" userId="9df777e5-71f9-47e3-9421-f7a221646164" providerId="ADAL" clId="{8CEBCC67-919E-4D59-8CCF-34FEEFE7FDFA}" dt="2022-01-17T14:10:20.816" v="10329" actId="478"/>
          <ac:spMkLst>
            <pc:docMk/>
            <pc:sldMk cId="2985451353" sldId="660"/>
            <ac:spMk id="71" creationId="{296BEECB-B6BF-428F-A18E-FA5125BBD587}"/>
          </ac:spMkLst>
        </pc:spChg>
        <pc:spChg chg="del">
          <ac:chgData name="THOMY Philippe" userId="9df777e5-71f9-47e3-9421-f7a221646164" providerId="ADAL" clId="{8CEBCC67-919E-4D59-8CCF-34FEEFE7FDFA}" dt="2022-01-17T10:52:15.544" v="10128" actId="478"/>
          <ac:spMkLst>
            <pc:docMk/>
            <pc:sldMk cId="2985451353" sldId="660"/>
            <ac:spMk id="72" creationId="{B380184F-44D2-4FA0-93CD-300C23F9F9DC}"/>
          </ac:spMkLst>
        </pc:spChg>
        <pc:spChg chg="add mod">
          <ac:chgData name="THOMY Philippe" userId="9df777e5-71f9-47e3-9421-f7a221646164" providerId="ADAL" clId="{8CEBCC67-919E-4D59-8CCF-34FEEFE7FDFA}" dt="2022-01-17T15:00:46.163" v="11234" actId="1076"/>
          <ac:spMkLst>
            <pc:docMk/>
            <pc:sldMk cId="2985451353" sldId="660"/>
            <ac:spMk id="73" creationId="{18EE674A-B8A9-495A-9241-6D25A4A73354}"/>
          </ac:spMkLst>
        </pc:spChg>
        <pc:spChg chg="add mod">
          <ac:chgData name="THOMY Philippe" userId="9df777e5-71f9-47e3-9421-f7a221646164" providerId="ADAL" clId="{8CEBCC67-919E-4D59-8CCF-34FEEFE7FDFA}" dt="2022-01-17T15:00:46.163" v="11234" actId="1076"/>
          <ac:spMkLst>
            <pc:docMk/>
            <pc:sldMk cId="2985451353" sldId="660"/>
            <ac:spMk id="77" creationId="{BBBB2614-C7A8-41B7-8D5B-BFDF1DE41676}"/>
          </ac:spMkLst>
        </pc:spChg>
        <pc:spChg chg="add mod">
          <ac:chgData name="THOMY Philippe" userId="9df777e5-71f9-47e3-9421-f7a221646164" providerId="ADAL" clId="{8CEBCC67-919E-4D59-8CCF-34FEEFE7FDFA}" dt="2022-01-17T15:00:46.163" v="11234" actId="1076"/>
          <ac:spMkLst>
            <pc:docMk/>
            <pc:sldMk cId="2985451353" sldId="660"/>
            <ac:spMk id="78" creationId="{3D05DA3A-03ED-42F7-9258-DAAF39612CA7}"/>
          </ac:spMkLst>
        </pc:spChg>
        <pc:spChg chg="add mod">
          <ac:chgData name="THOMY Philippe" userId="9df777e5-71f9-47e3-9421-f7a221646164" providerId="ADAL" clId="{8CEBCC67-919E-4D59-8CCF-34FEEFE7FDFA}" dt="2022-01-17T15:00:46.163" v="11234" actId="1076"/>
          <ac:spMkLst>
            <pc:docMk/>
            <pc:sldMk cId="2985451353" sldId="660"/>
            <ac:spMk id="81" creationId="{EC1E46C1-2667-49C6-A97B-0897C5A12D9A}"/>
          </ac:spMkLst>
        </pc:spChg>
        <pc:spChg chg="add mod">
          <ac:chgData name="THOMY Philippe" userId="9df777e5-71f9-47e3-9421-f7a221646164" providerId="ADAL" clId="{8CEBCC67-919E-4D59-8CCF-34FEEFE7FDFA}" dt="2022-01-17T15:00:46.163" v="11234" actId="1076"/>
          <ac:spMkLst>
            <pc:docMk/>
            <pc:sldMk cId="2985451353" sldId="660"/>
            <ac:spMk id="82" creationId="{001CD24D-F610-47DC-A8D2-54F0D72F4B6E}"/>
          </ac:spMkLst>
        </pc:spChg>
        <pc:spChg chg="add mod">
          <ac:chgData name="THOMY Philippe" userId="9df777e5-71f9-47e3-9421-f7a221646164" providerId="ADAL" clId="{8CEBCC67-919E-4D59-8CCF-34FEEFE7FDFA}" dt="2022-01-17T15:00:46.163" v="11234" actId="1076"/>
          <ac:spMkLst>
            <pc:docMk/>
            <pc:sldMk cId="2985451353" sldId="660"/>
            <ac:spMk id="83" creationId="{79D81748-7318-49E1-A981-41F2C53B1129}"/>
          </ac:spMkLst>
        </pc:spChg>
        <pc:spChg chg="add del mod">
          <ac:chgData name="THOMY Philippe" userId="9df777e5-71f9-47e3-9421-f7a221646164" providerId="ADAL" clId="{8CEBCC67-919E-4D59-8CCF-34FEEFE7FDFA}" dt="2022-01-17T14:59:31.257" v="11190" actId="478"/>
          <ac:spMkLst>
            <pc:docMk/>
            <pc:sldMk cId="2985451353" sldId="660"/>
            <ac:spMk id="84" creationId="{AED9EB11-77F9-45E8-BC4D-F8EDD90ADCE4}"/>
          </ac:spMkLst>
        </pc:spChg>
        <pc:spChg chg="add del mod">
          <ac:chgData name="THOMY Philippe" userId="9df777e5-71f9-47e3-9421-f7a221646164" providerId="ADAL" clId="{8CEBCC67-919E-4D59-8CCF-34FEEFE7FDFA}" dt="2022-01-17T14:59:31.257" v="11190" actId="478"/>
          <ac:spMkLst>
            <pc:docMk/>
            <pc:sldMk cId="2985451353" sldId="660"/>
            <ac:spMk id="85" creationId="{9E8F9567-476C-4294-9029-1221F95EEF36}"/>
          </ac:spMkLst>
        </pc:spChg>
        <pc:spChg chg="add del mod">
          <ac:chgData name="THOMY Philippe" userId="9df777e5-71f9-47e3-9421-f7a221646164" providerId="ADAL" clId="{8CEBCC67-919E-4D59-8CCF-34FEEFE7FDFA}" dt="2022-01-17T14:59:31.257" v="11190" actId="478"/>
          <ac:spMkLst>
            <pc:docMk/>
            <pc:sldMk cId="2985451353" sldId="660"/>
            <ac:spMk id="86" creationId="{641D23C5-500B-4DEF-A09E-81D7851068F4}"/>
          </ac:spMkLst>
        </pc:spChg>
        <pc:spChg chg="add mod">
          <ac:chgData name="THOMY Philippe" userId="9df777e5-71f9-47e3-9421-f7a221646164" providerId="ADAL" clId="{8CEBCC67-919E-4D59-8CCF-34FEEFE7FDFA}" dt="2022-01-17T15:00:46.163" v="11234" actId="1076"/>
          <ac:spMkLst>
            <pc:docMk/>
            <pc:sldMk cId="2985451353" sldId="660"/>
            <ac:spMk id="89" creationId="{DA628D17-F265-42CF-82C3-857249B4F7D2}"/>
          </ac:spMkLst>
        </pc:spChg>
        <pc:spChg chg="add del mod">
          <ac:chgData name="THOMY Philippe" userId="9df777e5-71f9-47e3-9421-f7a221646164" providerId="ADAL" clId="{8CEBCC67-919E-4D59-8CCF-34FEEFE7FDFA}" dt="2022-01-17T14:59:31.257" v="11190" actId="478"/>
          <ac:spMkLst>
            <pc:docMk/>
            <pc:sldMk cId="2985451353" sldId="660"/>
            <ac:spMk id="90" creationId="{CC5F406A-75F6-4E9D-9FEC-4A77D077533A}"/>
          </ac:spMkLst>
        </pc:spChg>
        <pc:spChg chg="del">
          <ac:chgData name="THOMY Philippe" userId="9df777e5-71f9-47e3-9421-f7a221646164" providerId="ADAL" clId="{8CEBCC67-919E-4D59-8CCF-34FEEFE7FDFA}" dt="2022-01-17T14:10:20.816" v="10329" actId="478"/>
          <ac:spMkLst>
            <pc:docMk/>
            <pc:sldMk cId="2985451353" sldId="660"/>
            <ac:spMk id="93" creationId="{C56FAA65-10B6-4751-BBB6-74991B7DF2DD}"/>
          </ac:spMkLst>
        </pc:spChg>
        <pc:spChg chg="del">
          <ac:chgData name="THOMY Philippe" userId="9df777e5-71f9-47e3-9421-f7a221646164" providerId="ADAL" clId="{8CEBCC67-919E-4D59-8CCF-34FEEFE7FDFA}" dt="2022-01-17T14:10:20.816" v="10329" actId="478"/>
          <ac:spMkLst>
            <pc:docMk/>
            <pc:sldMk cId="2985451353" sldId="660"/>
            <ac:spMk id="98" creationId="{804FEDFA-985A-40A3-BD23-D1D2001822E6}"/>
          </ac:spMkLst>
        </pc:spChg>
        <pc:spChg chg="del">
          <ac:chgData name="THOMY Philippe" userId="9df777e5-71f9-47e3-9421-f7a221646164" providerId="ADAL" clId="{8CEBCC67-919E-4D59-8CCF-34FEEFE7FDFA}" dt="2022-01-17T14:10:20.816" v="10329" actId="478"/>
          <ac:spMkLst>
            <pc:docMk/>
            <pc:sldMk cId="2985451353" sldId="660"/>
            <ac:spMk id="100" creationId="{17CBA071-669E-4691-8A37-2864FCB4B326}"/>
          </ac:spMkLst>
        </pc:spChg>
        <pc:spChg chg="mod">
          <ac:chgData name="THOMY Philippe" userId="9df777e5-71f9-47e3-9421-f7a221646164" providerId="ADAL" clId="{8CEBCC67-919E-4D59-8CCF-34FEEFE7FDFA}" dt="2022-01-17T15:01:21.251" v="11236" actId="20577"/>
          <ac:spMkLst>
            <pc:docMk/>
            <pc:sldMk cId="2985451353" sldId="660"/>
            <ac:spMk id="101" creationId="{F35427DE-FDED-4FE9-9381-D6DF66797498}"/>
          </ac:spMkLst>
        </pc:spChg>
        <pc:spChg chg="del">
          <ac:chgData name="THOMY Philippe" userId="9df777e5-71f9-47e3-9421-f7a221646164" providerId="ADAL" clId="{8CEBCC67-919E-4D59-8CCF-34FEEFE7FDFA}" dt="2022-01-17T14:10:20.816" v="10329" actId="478"/>
          <ac:spMkLst>
            <pc:docMk/>
            <pc:sldMk cId="2985451353" sldId="660"/>
            <ac:spMk id="109" creationId="{1BB7C1E8-3D9F-448B-A791-09674B1696AF}"/>
          </ac:spMkLst>
        </pc:spChg>
        <pc:spChg chg="del">
          <ac:chgData name="THOMY Philippe" userId="9df777e5-71f9-47e3-9421-f7a221646164" providerId="ADAL" clId="{8CEBCC67-919E-4D59-8CCF-34FEEFE7FDFA}" dt="2022-01-17T14:10:20.816" v="10329" actId="478"/>
          <ac:spMkLst>
            <pc:docMk/>
            <pc:sldMk cId="2985451353" sldId="660"/>
            <ac:spMk id="111" creationId="{629AC479-F6C3-441E-A7C6-2907B75ECDE2}"/>
          </ac:spMkLst>
        </pc:spChg>
        <pc:spChg chg="del">
          <ac:chgData name="THOMY Philippe" userId="9df777e5-71f9-47e3-9421-f7a221646164" providerId="ADAL" clId="{8CEBCC67-919E-4D59-8CCF-34FEEFE7FDFA}" dt="2022-01-17T14:10:20.816" v="10329" actId="478"/>
          <ac:spMkLst>
            <pc:docMk/>
            <pc:sldMk cId="2985451353" sldId="660"/>
            <ac:spMk id="115" creationId="{5526422A-80F5-4548-9E69-6CFF2869B950}"/>
          </ac:spMkLst>
        </pc:spChg>
        <pc:spChg chg="del">
          <ac:chgData name="THOMY Philippe" userId="9df777e5-71f9-47e3-9421-f7a221646164" providerId="ADAL" clId="{8CEBCC67-919E-4D59-8CCF-34FEEFE7FDFA}" dt="2022-01-17T14:10:20.816" v="10329" actId="478"/>
          <ac:spMkLst>
            <pc:docMk/>
            <pc:sldMk cId="2985451353" sldId="660"/>
            <ac:spMk id="116" creationId="{8B68E2C0-263E-467B-BA05-875C11C5D337}"/>
          </ac:spMkLst>
        </pc:spChg>
        <pc:spChg chg="del">
          <ac:chgData name="THOMY Philippe" userId="9df777e5-71f9-47e3-9421-f7a221646164" providerId="ADAL" clId="{8CEBCC67-919E-4D59-8CCF-34FEEFE7FDFA}" dt="2022-01-17T10:48:48.155" v="9924" actId="478"/>
          <ac:spMkLst>
            <pc:docMk/>
            <pc:sldMk cId="2985451353" sldId="660"/>
            <ac:spMk id="122" creationId="{744F38EA-BD58-4FA9-9CDD-D1E63509B44E}"/>
          </ac:spMkLst>
        </pc:spChg>
        <pc:spChg chg="del">
          <ac:chgData name="THOMY Philippe" userId="9df777e5-71f9-47e3-9421-f7a221646164" providerId="ADAL" clId="{8CEBCC67-919E-4D59-8CCF-34FEEFE7FDFA}" dt="2022-01-17T10:48:51.912" v="9925" actId="478"/>
          <ac:spMkLst>
            <pc:docMk/>
            <pc:sldMk cId="2985451353" sldId="660"/>
            <ac:spMk id="123" creationId="{41F4FD3C-9E8B-43A5-826C-45944BFE104B}"/>
          </ac:spMkLst>
        </pc:spChg>
        <pc:spChg chg="del">
          <ac:chgData name="THOMY Philippe" userId="9df777e5-71f9-47e3-9421-f7a221646164" providerId="ADAL" clId="{8CEBCC67-919E-4D59-8CCF-34FEEFE7FDFA}" dt="2022-01-17T10:48:55.367" v="9926" actId="478"/>
          <ac:spMkLst>
            <pc:docMk/>
            <pc:sldMk cId="2985451353" sldId="660"/>
            <ac:spMk id="124" creationId="{EBF98A3F-A2AD-4685-AFE9-61E5B3406735}"/>
          </ac:spMkLst>
        </pc:spChg>
        <pc:grpChg chg="del">
          <ac:chgData name="THOMY Philippe" userId="9df777e5-71f9-47e3-9421-f7a221646164" providerId="ADAL" clId="{8CEBCC67-919E-4D59-8CCF-34FEEFE7FDFA}" dt="2022-01-17T14:10:20.816" v="10329" actId="478"/>
          <ac:grpSpMkLst>
            <pc:docMk/>
            <pc:sldMk cId="2985451353" sldId="660"/>
            <ac:grpSpMk id="6" creationId="{F50EE740-9DCF-46C5-BB5B-49110E62D47F}"/>
          </ac:grpSpMkLst>
        </pc:grpChg>
        <pc:grpChg chg="del">
          <ac:chgData name="THOMY Philippe" userId="9df777e5-71f9-47e3-9421-f7a221646164" providerId="ADAL" clId="{8CEBCC67-919E-4D59-8CCF-34FEEFE7FDFA}" dt="2022-01-17T14:10:20.816" v="10329" actId="478"/>
          <ac:grpSpMkLst>
            <pc:docMk/>
            <pc:sldMk cId="2985451353" sldId="660"/>
            <ac:grpSpMk id="16" creationId="{19B8DEED-7B0D-44A6-8825-67A1F03BB3AA}"/>
          </ac:grpSpMkLst>
        </pc:grpChg>
        <pc:grpChg chg="del">
          <ac:chgData name="THOMY Philippe" userId="9df777e5-71f9-47e3-9421-f7a221646164" providerId="ADAL" clId="{8CEBCC67-919E-4D59-8CCF-34FEEFE7FDFA}" dt="2022-01-17T14:10:20.816" v="10329" actId="478"/>
          <ac:grpSpMkLst>
            <pc:docMk/>
            <pc:sldMk cId="2985451353" sldId="660"/>
            <ac:grpSpMk id="17" creationId="{006BC4D4-AD41-488C-A317-2C5A26F8EA96}"/>
          </ac:grpSpMkLst>
        </pc:grpChg>
        <pc:grpChg chg="del">
          <ac:chgData name="THOMY Philippe" userId="9df777e5-71f9-47e3-9421-f7a221646164" providerId="ADAL" clId="{8CEBCC67-919E-4D59-8CCF-34FEEFE7FDFA}" dt="2022-01-17T14:10:20.816" v="10329" actId="478"/>
          <ac:grpSpMkLst>
            <pc:docMk/>
            <pc:sldMk cId="2985451353" sldId="660"/>
            <ac:grpSpMk id="32" creationId="{8844D80A-8DDE-4079-BD19-466ACE7F9657}"/>
          </ac:grpSpMkLst>
        </pc:grpChg>
        <pc:grpChg chg="del">
          <ac:chgData name="THOMY Philippe" userId="9df777e5-71f9-47e3-9421-f7a221646164" providerId="ADAL" clId="{8CEBCC67-919E-4D59-8CCF-34FEEFE7FDFA}" dt="2022-01-17T14:10:20.816" v="10329" actId="478"/>
          <ac:grpSpMkLst>
            <pc:docMk/>
            <pc:sldMk cId="2985451353" sldId="660"/>
            <ac:grpSpMk id="88" creationId="{FD6CD210-B5A9-4326-BD79-EE294C149304}"/>
          </ac:grpSpMkLst>
        </pc:grpChg>
        <pc:grpChg chg="del">
          <ac:chgData name="THOMY Philippe" userId="9df777e5-71f9-47e3-9421-f7a221646164" providerId="ADAL" clId="{8CEBCC67-919E-4D59-8CCF-34FEEFE7FDFA}" dt="2022-01-17T14:10:20.816" v="10329" actId="478"/>
          <ac:grpSpMkLst>
            <pc:docMk/>
            <pc:sldMk cId="2985451353" sldId="660"/>
            <ac:grpSpMk id="102" creationId="{BF56890A-D264-4A36-BA49-13C8D2C51BEE}"/>
          </ac:grpSpMkLst>
        </pc:grpChg>
        <pc:grpChg chg="del">
          <ac:chgData name="THOMY Philippe" userId="9df777e5-71f9-47e3-9421-f7a221646164" providerId="ADAL" clId="{8CEBCC67-919E-4D59-8CCF-34FEEFE7FDFA}" dt="2022-01-17T14:10:20.816" v="10329" actId="478"/>
          <ac:grpSpMkLst>
            <pc:docMk/>
            <pc:sldMk cId="2985451353" sldId="660"/>
            <ac:grpSpMk id="106" creationId="{8E4EDFBF-7CDD-4298-A04E-2522C3362CA9}"/>
          </ac:grpSpMkLst>
        </pc:grpChg>
        <pc:grpChg chg="del">
          <ac:chgData name="THOMY Philippe" userId="9df777e5-71f9-47e3-9421-f7a221646164" providerId="ADAL" clId="{8CEBCC67-919E-4D59-8CCF-34FEEFE7FDFA}" dt="2022-01-17T14:10:20.816" v="10329" actId="478"/>
          <ac:grpSpMkLst>
            <pc:docMk/>
            <pc:sldMk cId="2985451353" sldId="660"/>
            <ac:grpSpMk id="112" creationId="{ECD0E52A-19AC-4879-AB27-7BACFC2BF127}"/>
          </ac:grpSpMkLst>
        </pc:grpChg>
        <pc:grpChg chg="del">
          <ac:chgData name="THOMY Philippe" userId="9df777e5-71f9-47e3-9421-f7a221646164" providerId="ADAL" clId="{8CEBCC67-919E-4D59-8CCF-34FEEFE7FDFA}" dt="2022-01-17T14:10:20.816" v="10329" actId="478"/>
          <ac:grpSpMkLst>
            <pc:docMk/>
            <pc:sldMk cId="2985451353" sldId="660"/>
            <ac:grpSpMk id="117" creationId="{A2D444B1-8DFF-4000-9273-F0F5CC2FBC5C}"/>
          </ac:grpSpMkLst>
        </pc:grpChg>
        <pc:picChg chg="add del">
          <ac:chgData name="THOMY Philippe" userId="9df777e5-71f9-47e3-9421-f7a221646164" providerId="ADAL" clId="{8CEBCC67-919E-4D59-8CCF-34FEEFE7FDFA}" dt="2022-01-17T14:19:28.749" v="10714" actId="478"/>
          <ac:picMkLst>
            <pc:docMk/>
            <pc:sldMk cId="2985451353" sldId="660"/>
            <ac:picMk id="7" creationId="{270CE42F-8903-4955-B9EE-DA3EEC3E29CA}"/>
          </ac:picMkLst>
        </pc:picChg>
        <pc:cxnChg chg="del">
          <ac:chgData name="THOMY Philippe" userId="9df777e5-71f9-47e3-9421-f7a221646164" providerId="ADAL" clId="{8CEBCC67-919E-4D59-8CCF-34FEEFE7FDFA}" dt="2022-01-17T14:10:20.816" v="10329" actId="478"/>
          <ac:cxnSpMkLst>
            <pc:docMk/>
            <pc:sldMk cId="2985451353" sldId="660"/>
            <ac:cxnSpMk id="70" creationId="{32001134-3904-4923-BB13-93134F0053C5}"/>
          </ac:cxnSpMkLst>
        </pc:cxnChg>
        <pc:cxnChg chg="del">
          <ac:chgData name="THOMY Philippe" userId="9df777e5-71f9-47e3-9421-f7a221646164" providerId="ADAL" clId="{8CEBCC67-919E-4D59-8CCF-34FEEFE7FDFA}" dt="2022-01-17T14:10:20.816" v="10329" actId="478"/>
          <ac:cxnSpMkLst>
            <pc:docMk/>
            <pc:sldMk cId="2985451353" sldId="660"/>
            <ac:cxnSpMk id="94" creationId="{C2021BF4-4353-49A2-982D-9DE9C4A485B7}"/>
          </ac:cxnSpMkLst>
        </pc:cxnChg>
        <pc:cxnChg chg="del">
          <ac:chgData name="THOMY Philippe" userId="9df777e5-71f9-47e3-9421-f7a221646164" providerId="ADAL" clId="{8CEBCC67-919E-4D59-8CCF-34FEEFE7FDFA}" dt="2022-01-17T14:10:20.816" v="10329" actId="478"/>
          <ac:cxnSpMkLst>
            <pc:docMk/>
            <pc:sldMk cId="2985451353" sldId="660"/>
            <ac:cxnSpMk id="99" creationId="{E97C1EB8-C334-4218-BA98-20ACE5297164}"/>
          </ac:cxnSpMkLst>
        </pc:cxnChg>
        <pc:cxnChg chg="del">
          <ac:chgData name="THOMY Philippe" userId="9df777e5-71f9-47e3-9421-f7a221646164" providerId="ADAL" clId="{8CEBCC67-919E-4D59-8CCF-34FEEFE7FDFA}" dt="2022-01-17T14:10:20.816" v="10329" actId="478"/>
          <ac:cxnSpMkLst>
            <pc:docMk/>
            <pc:sldMk cId="2985451353" sldId="660"/>
            <ac:cxnSpMk id="110" creationId="{2853BFF9-18CB-4FEB-ABAB-9F27358649B8}"/>
          </ac:cxnSpMkLst>
        </pc:cxnChg>
        <pc:cxnChg chg="del">
          <ac:chgData name="THOMY Philippe" userId="9df777e5-71f9-47e3-9421-f7a221646164" providerId="ADAL" clId="{8CEBCC67-919E-4D59-8CCF-34FEEFE7FDFA}" dt="2022-01-17T14:10:20.816" v="10329" actId="478"/>
          <ac:cxnSpMkLst>
            <pc:docMk/>
            <pc:sldMk cId="2985451353" sldId="660"/>
            <ac:cxnSpMk id="120" creationId="{50B9A8EB-012C-45CF-B930-85434B79E74B}"/>
          </ac:cxnSpMkLst>
        </pc:cxnChg>
        <pc:cxnChg chg="del mod">
          <ac:chgData name="THOMY Philippe" userId="9df777e5-71f9-47e3-9421-f7a221646164" providerId="ADAL" clId="{8CEBCC67-919E-4D59-8CCF-34FEEFE7FDFA}" dt="2022-01-17T14:10:20.816" v="10329" actId="478"/>
          <ac:cxnSpMkLst>
            <pc:docMk/>
            <pc:sldMk cId="2985451353" sldId="660"/>
            <ac:cxnSpMk id="121" creationId="{236E18EA-5CAE-4A1A-BE97-F182BF65A1D0}"/>
          </ac:cxnSpMkLst>
        </pc:cxnChg>
      </pc:sldChg>
      <pc:sldChg chg="modSp add mod">
        <pc:chgData name="THOMY Philippe" userId="9df777e5-71f9-47e3-9421-f7a221646164" providerId="ADAL" clId="{8CEBCC67-919E-4D59-8CCF-34FEEFE7FDFA}" dt="2022-01-17T15:03:21.532" v="11278" actId="20577"/>
        <pc:sldMkLst>
          <pc:docMk/>
          <pc:sldMk cId="1435665520" sldId="661"/>
        </pc:sldMkLst>
        <pc:spChg chg="mod">
          <ac:chgData name="THOMY Philippe" userId="9df777e5-71f9-47e3-9421-f7a221646164" providerId="ADAL" clId="{8CEBCC67-919E-4D59-8CCF-34FEEFE7FDFA}" dt="2022-01-17T15:03:21.532" v="11278" actId="20577"/>
          <ac:spMkLst>
            <pc:docMk/>
            <pc:sldMk cId="1435665520" sldId="661"/>
            <ac:spMk id="13" creationId="{423A7093-E76B-4D29-A59E-5FB662695568}"/>
          </ac:spMkLst>
        </pc:spChg>
      </pc:sldChg>
      <pc:sldChg chg="addSp delSp modSp new mod">
        <pc:chgData name="THOMY Philippe" userId="9df777e5-71f9-47e3-9421-f7a221646164" providerId="ADAL" clId="{8CEBCC67-919E-4D59-8CCF-34FEEFE7FDFA}" dt="2022-01-17T16:43:06.228" v="11730" actId="313"/>
        <pc:sldMkLst>
          <pc:docMk/>
          <pc:sldMk cId="2601050451" sldId="662"/>
        </pc:sldMkLst>
        <pc:spChg chg="mod">
          <ac:chgData name="THOMY Philippe" userId="9df777e5-71f9-47e3-9421-f7a221646164" providerId="ADAL" clId="{8CEBCC67-919E-4D59-8CCF-34FEEFE7FDFA}" dt="2022-01-17T16:42:52.792" v="11724" actId="1076"/>
          <ac:spMkLst>
            <pc:docMk/>
            <pc:sldMk cId="2601050451" sldId="662"/>
            <ac:spMk id="2" creationId="{275ECB47-2D7D-4427-BBD3-9E4A6B909524}"/>
          </ac:spMkLst>
        </pc:spChg>
        <pc:spChg chg="add mod">
          <ac:chgData name="THOMY Philippe" userId="9df777e5-71f9-47e3-9421-f7a221646164" providerId="ADAL" clId="{8CEBCC67-919E-4D59-8CCF-34FEEFE7FDFA}" dt="2022-01-17T16:43:06.228" v="11730" actId="313"/>
          <ac:spMkLst>
            <pc:docMk/>
            <pc:sldMk cId="2601050451" sldId="662"/>
            <ac:spMk id="3" creationId="{91FB79E7-0E84-4291-BBE6-29180B6A0BD2}"/>
          </ac:spMkLst>
        </pc:spChg>
        <pc:spChg chg="add mod">
          <ac:chgData name="THOMY Philippe" userId="9df777e5-71f9-47e3-9421-f7a221646164" providerId="ADAL" clId="{8CEBCC67-919E-4D59-8CCF-34FEEFE7FDFA}" dt="2022-01-17T16:42:45.465" v="11722" actId="1076"/>
          <ac:spMkLst>
            <pc:docMk/>
            <pc:sldMk cId="2601050451" sldId="662"/>
            <ac:spMk id="5" creationId="{9CADEECD-E677-47C6-8683-A28AD61BAE16}"/>
          </ac:spMkLst>
        </pc:spChg>
        <pc:picChg chg="add del mod">
          <ac:chgData name="THOMY Philippe" userId="9df777e5-71f9-47e3-9421-f7a221646164" providerId="ADAL" clId="{8CEBCC67-919E-4D59-8CCF-34FEEFE7FDFA}" dt="2022-01-17T16:35:13.014" v="11481" actId="478"/>
          <ac:picMkLst>
            <pc:docMk/>
            <pc:sldMk cId="2601050451" sldId="662"/>
            <ac:picMk id="4" creationId="{19CFBCE1-A535-4979-B029-552267FEB294}"/>
          </ac:picMkLst>
        </pc:picChg>
      </pc:sldChg>
      <pc:sldMasterChg chg="delSldLayout">
        <pc:chgData name="THOMY Philippe" userId="9df777e5-71f9-47e3-9421-f7a221646164" providerId="ADAL" clId="{8CEBCC67-919E-4D59-8CCF-34FEEFE7FDFA}" dt="2022-01-17T15:04:44.253" v="11299" actId="2696"/>
        <pc:sldMasterMkLst>
          <pc:docMk/>
          <pc:sldMasterMk cId="0" sldId="2147483648"/>
        </pc:sldMasterMkLst>
        <pc:sldLayoutChg chg="del">
          <pc:chgData name="THOMY Philippe" userId="9df777e5-71f9-47e3-9421-f7a221646164" providerId="ADAL" clId="{8CEBCC67-919E-4D59-8CCF-34FEEFE7FDFA}" dt="2022-01-17T15:04:44.253" v="11299" actId="2696"/>
          <pc:sldLayoutMkLst>
            <pc:docMk/>
            <pc:sldMasterMk cId="0" sldId="2147483648"/>
            <pc:sldLayoutMk cId="2357852001" sldId="2147483675"/>
          </pc:sldLayoutMkLst>
        </pc:sldLayoutChg>
        <pc:sldLayoutChg chg="del">
          <pc:chgData name="THOMY Philippe" userId="9df777e5-71f9-47e3-9421-f7a221646164" providerId="ADAL" clId="{8CEBCC67-919E-4D59-8CCF-34FEEFE7FDFA}" dt="2022-01-17T15:04:05.586" v="11288" actId="2696"/>
          <pc:sldLayoutMkLst>
            <pc:docMk/>
            <pc:sldMasterMk cId="0" sldId="2147483648"/>
            <pc:sldLayoutMk cId="3494825405" sldId="2147483676"/>
          </pc:sldLayoutMkLst>
        </pc:sldLayoutChg>
        <pc:sldLayoutChg chg="del">
          <pc:chgData name="THOMY Philippe" userId="9df777e5-71f9-47e3-9421-f7a221646164" providerId="ADAL" clId="{8CEBCC67-919E-4D59-8CCF-34FEEFE7FDFA}" dt="2022-01-09T17:47:06.658" v="8100" actId="47"/>
          <pc:sldLayoutMkLst>
            <pc:docMk/>
            <pc:sldMasterMk cId="0" sldId="2147483648"/>
            <pc:sldLayoutMk cId="1676169971" sldId="2147483677"/>
          </pc:sldLayoutMkLst>
        </pc:sldLayoutChg>
        <pc:sldLayoutChg chg="del">
          <pc:chgData name="THOMY Philippe" userId="9df777e5-71f9-47e3-9421-f7a221646164" providerId="ADAL" clId="{8CEBCC67-919E-4D59-8CCF-34FEEFE7FDFA}" dt="2022-01-09T17:05:50.411" v="7767" actId="47"/>
          <pc:sldLayoutMkLst>
            <pc:docMk/>
            <pc:sldMasterMk cId="0" sldId="2147483648"/>
            <pc:sldLayoutMk cId="1762721652" sldId="2147483684"/>
          </pc:sldLayoutMkLst>
        </pc:sldLayoutChg>
        <pc:sldLayoutChg chg="del">
          <pc:chgData name="THOMY Philippe" userId="9df777e5-71f9-47e3-9421-f7a221646164" providerId="ADAL" clId="{8CEBCC67-919E-4D59-8CCF-34FEEFE7FDFA}" dt="2022-01-09T17:05:50.411" v="7767" actId="47"/>
          <pc:sldLayoutMkLst>
            <pc:docMk/>
            <pc:sldMasterMk cId="0" sldId="2147483648"/>
            <pc:sldLayoutMk cId="1154145845" sldId="2147483686"/>
          </pc:sldLayoutMkLst>
        </pc:sldLayoutChg>
        <pc:sldLayoutChg chg="del">
          <pc:chgData name="THOMY Philippe" userId="9df777e5-71f9-47e3-9421-f7a221646164" providerId="ADAL" clId="{8CEBCC67-919E-4D59-8CCF-34FEEFE7FDFA}" dt="2022-01-09T17:05:50.411" v="7767" actId="47"/>
          <pc:sldLayoutMkLst>
            <pc:docMk/>
            <pc:sldMasterMk cId="0" sldId="2147483648"/>
            <pc:sldLayoutMk cId="1233972715" sldId="2147483687"/>
          </pc:sldLayoutMkLst>
        </pc:sldLayoutChg>
        <pc:sldLayoutChg chg="del">
          <pc:chgData name="THOMY Philippe" userId="9df777e5-71f9-47e3-9421-f7a221646164" providerId="ADAL" clId="{8CEBCC67-919E-4D59-8CCF-34FEEFE7FDFA}" dt="2022-01-09T17:05:50.411" v="7767" actId="47"/>
          <pc:sldLayoutMkLst>
            <pc:docMk/>
            <pc:sldMasterMk cId="0" sldId="2147483648"/>
            <pc:sldLayoutMk cId="971434073" sldId="2147483689"/>
          </pc:sldLayoutMkLst>
        </pc:sldLayoutChg>
        <pc:sldLayoutChg chg="del">
          <pc:chgData name="THOMY Philippe" userId="9df777e5-71f9-47e3-9421-f7a221646164" providerId="ADAL" clId="{8CEBCC67-919E-4D59-8CCF-34FEEFE7FDFA}" dt="2022-01-09T17:05:50.411" v="7767" actId="47"/>
          <pc:sldLayoutMkLst>
            <pc:docMk/>
            <pc:sldMasterMk cId="0" sldId="2147483648"/>
            <pc:sldLayoutMk cId="4247401328" sldId="2147483692"/>
          </pc:sldLayoutMkLst>
        </pc:sldLayoutChg>
        <pc:sldLayoutChg chg="del">
          <pc:chgData name="THOMY Philippe" userId="9df777e5-71f9-47e3-9421-f7a221646164" providerId="ADAL" clId="{8CEBCC67-919E-4D59-8CCF-34FEEFE7FDFA}" dt="2022-01-09T17:05:50.411" v="7767" actId="47"/>
          <pc:sldLayoutMkLst>
            <pc:docMk/>
            <pc:sldMasterMk cId="0" sldId="2147483648"/>
            <pc:sldLayoutMk cId="2898286818" sldId="2147483693"/>
          </pc:sldLayoutMkLst>
        </pc:sldLayoutChg>
        <pc:sldLayoutChg chg="del">
          <pc:chgData name="THOMY Philippe" userId="9df777e5-71f9-47e3-9421-f7a221646164" providerId="ADAL" clId="{8CEBCC67-919E-4D59-8CCF-34FEEFE7FDFA}" dt="2022-01-09T17:05:50.411" v="7767" actId="47"/>
          <pc:sldLayoutMkLst>
            <pc:docMk/>
            <pc:sldMasterMk cId="0" sldId="2147483648"/>
            <pc:sldLayoutMk cId="4076115912" sldId="2147483694"/>
          </pc:sldLayoutMkLst>
        </pc:sldLayoutChg>
        <pc:sldLayoutChg chg="del">
          <pc:chgData name="THOMY Philippe" userId="9df777e5-71f9-47e3-9421-f7a221646164" providerId="ADAL" clId="{8CEBCC67-919E-4D59-8CCF-34FEEFE7FDFA}" dt="2022-01-09T17:05:50.411" v="7767" actId="47"/>
          <pc:sldLayoutMkLst>
            <pc:docMk/>
            <pc:sldMasterMk cId="0" sldId="2147483648"/>
            <pc:sldLayoutMk cId="1698527715" sldId="2147483695"/>
          </pc:sldLayoutMkLst>
        </pc:sldLayoutChg>
        <pc:sldLayoutChg chg="del">
          <pc:chgData name="THOMY Philippe" userId="9df777e5-71f9-47e3-9421-f7a221646164" providerId="ADAL" clId="{8CEBCC67-919E-4D59-8CCF-34FEEFE7FDFA}" dt="2022-01-09T17:05:50.411" v="7767" actId="47"/>
          <pc:sldLayoutMkLst>
            <pc:docMk/>
            <pc:sldMasterMk cId="0" sldId="2147483648"/>
            <pc:sldLayoutMk cId="584982219" sldId="2147483698"/>
          </pc:sldLayoutMkLst>
        </pc:sldLayoutChg>
        <pc:sldLayoutChg chg="del">
          <pc:chgData name="THOMY Philippe" userId="9df777e5-71f9-47e3-9421-f7a221646164" providerId="ADAL" clId="{8CEBCC67-919E-4D59-8CCF-34FEEFE7FDFA}" dt="2022-01-09T17:05:50.411" v="7767" actId="47"/>
          <pc:sldLayoutMkLst>
            <pc:docMk/>
            <pc:sldMasterMk cId="0" sldId="2147483648"/>
            <pc:sldLayoutMk cId="2364244322" sldId="2147483699"/>
          </pc:sldLayoutMkLst>
        </pc:sldLayoutChg>
        <pc:sldLayoutChg chg="del">
          <pc:chgData name="THOMY Philippe" userId="9df777e5-71f9-47e3-9421-f7a221646164" providerId="ADAL" clId="{8CEBCC67-919E-4D59-8CCF-34FEEFE7FDFA}" dt="2022-01-09T17:05:50.411" v="7767" actId="47"/>
          <pc:sldLayoutMkLst>
            <pc:docMk/>
            <pc:sldMasterMk cId="0" sldId="2147483648"/>
            <pc:sldLayoutMk cId="2360113167" sldId="2147483700"/>
          </pc:sldLayoutMkLst>
        </pc:sldLayoutChg>
        <pc:sldLayoutChg chg="del">
          <pc:chgData name="THOMY Philippe" userId="9df777e5-71f9-47e3-9421-f7a221646164" providerId="ADAL" clId="{8CEBCC67-919E-4D59-8CCF-34FEEFE7FDFA}" dt="2022-01-09T17:05:50.411" v="7767" actId="47"/>
          <pc:sldLayoutMkLst>
            <pc:docMk/>
            <pc:sldMasterMk cId="0" sldId="2147483648"/>
            <pc:sldLayoutMk cId="1289955066" sldId="2147483701"/>
          </pc:sldLayoutMkLst>
        </pc:sldLayoutChg>
        <pc:sldLayoutChg chg="del">
          <pc:chgData name="THOMY Philippe" userId="9df777e5-71f9-47e3-9421-f7a221646164" providerId="ADAL" clId="{8CEBCC67-919E-4D59-8CCF-34FEEFE7FDFA}" dt="2022-01-09T17:05:50.411" v="7767" actId="47"/>
          <pc:sldLayoutMkLst>
            <pc:docMk/>
            <pc:sldMasterMk cId="0" sldId="2147483648"/>
            <pc:sldLayoutMk cId="2105273831" sldId="2147483702"/>
          </pc:sldLayoutMkLst>
        </pc:sldLayoutChg>
        <pc:sldLayoutChg chg="del">
          <pc:chgData name="THOMY Philippe" userId="9df777e5-71f9-47e3-9421-f7a221646164" providerId="ADAL" clId="{8CEBCC67-919E-4D59-8CCF-34FEEFE7FDFA}" dt="2022-01-09T17:05:50.411" v="7767" actId="47"/>
          <pc:sldLayoutMkLst>
            <pc:docMk/>
            <pc:sldMasterMk cId="0" sldId="2147483648"/>
            <pc:sldLayoutMk cId="1173135076" sldId="2147483703"/>
          </pc:sldLayoutMkLst>
        </pc:sldLayoutChg>
        <pc:sldLayoutChg chg="del">
          <pc:chgData name="THOMY Philippe" userId="9df777e5-71f9-47e3-9421-f7a221646164" providerId="ADAL" clId="{8CEBCC67-919E-4D59-8CCF-34FEEFE7FDFA}" dt="2022-01-09T17:05:50.411" v="7767" actId="47"/>
          <pc:sldLayoutMkLst>
            <pc:docMk/>
            <pc:sldMasterMk cId="0" sldId="2147483648"/>
            <pc:sldLayoutMk cId="593623753" sldId="2147483704"/>
          </pc:sldLayoutMkLst>
        </pc:sldLayoutChg>
        <pc:sldLayoutChg chg="del">
          <pc:chgData name="THOMY Philippe" userId="9df777e5-71f9-47e3-9421-f7a221646164" providerId="ADAL" clId="{8CEBCC67-919E-4D59-8CCF-34FEEFE7FDFA}" dt="2022-01-09T17:05:50.411" v="7767" actId="47"/>
          <pc:sldLayoutMkLst>
            <pc:docMk/>
            <pc:sldMasterMk cId="0" sldId="2147483648"/>
            <pc:sldLayoutMk cId="3226358662" sldId="2147483705"/>
          </pc:sldLayoutMkLst>
        </pc:sldLayoutChg>
        <pc:sldLayoutChg chg="del">
          <pc:chgData name="THOMY Philippe" userId="9df777e5-71f9-47e3-9421-f7a221646164" providerId="ADAL" clId="{8CEBCC67-919E-4D59-8CCF-34FEEFE7FDFA}" dt="2022-01-09T17:05:50.411" v="7767" actId="47"/>
          <pc:sldLayoutMkLst>
            <pc:docMk/>
            <pc:sldMasterMk cId="0" sldId="2147483648"/>
            <pc:sldLayoutMk cId="3828379023" sldId="2147483706"/>
          </pc:sldLayoutMkLst>
        </pc:sldLayoutChg>
        <pc:sldLayoutChg chg="del">
          <pc:chgData name="THOMY Philippe" userId="9df777e5-71f9-47e3-9421-f7a221646164" providerId="ADAL" clId="{8CEBCC67-919E-4D59-8CCF-34FEEFE7FDFA}" dt="2022-01-09T17:05:50.411" v="7767" actId="47"/>
          <pc:sldLayoutMkLst>
            <pc:docMk/>
            <pc:sldMasterMk cId="0" sldId="2147483648"/>
            <pc:sldLayoutMk cId="2390255703" sldId="2147483708"/>
          </pc:sldLayoutMkLst>
        </pc:sldLayoutChg>
        <pc:sldLayoutChg chg="del">
          <pc:chgData name="THOMY Philippe" userId="9df777e5-71f9-47e3-9421-f7a221646164" providerId="ADAL" clId="{8CEBCC67-919E-4D59-8CCF-34FEEFE7FDFA}" dt="2022-01-09T17:05:50.411" v="7767" actId="47"/>
          <pc:sldLayoutMkLst>
            <pc:docMk/>
            <pc:sldMasterMk cId="0" sldId="2147483648"/>
            <pc:sldLayoutMk cId="2968893048" sldId="2147483709"/>
          </pc:sldLayoutMkLst>
        </pc:sldLayoutChg>
        <pc:sldLayoutChg chg="del">
          <pc:chgData name="THOMY Philippe" userId="9df777e5-71f9-47e3-9421-f7a221646164" providerId="ADAL" clId="{8CEBCC67-919E-4D59-8CCF-34FEEFE7FDFA}" dt="2022-01-09T17:05:50.411" v="7767" actId="47"/>
          <pc:sldLayoutMkLst>
            <pc:docMk/>
            <pc:sldMasterMk cId="0" sldId="2147483648"/>
            <pc:sldLayoutMk cId="3891423628" sldId="2147483710"/>
          </pc:sldLayoutMkLst>
        </pc:sldLayoutChg>
        <pc:sldLayoutChg chg="del">
          <pc:chgData name="THOMY Philippe" userId="9df777e5-71f9-47e3-9421-f7a221646164" providerId="ADAL" clId="{8CEBCC67-919E-4D59-8CCF-34FEEFE7FDFA}" dt="2022-01-09T17:39:35.099" v="7865" actId="2696"/>
          <pc:sldLayoutMkLst>
            <pc:docMk/>
            <pc:sldMasterMk cId="0" sldId="2147483648"/>
            <pc:sldLayoutMk cId="3571538715" sldId="2147483711"/>
          </pc:sldLayoutMkLst>
        </pc:sldLayoutChg>
        <pc:sldLayoutChg chg="del">
          <pc:chgData name="THOMY Philippe" userId="9df777e5-71f9-47e3-9421-f7a221646164" providerId="ADAL" clId="{8CEBCC67-919E-4D59-8CCF-34FEEFE7FDFA}" dt="2022-01-09T17:05:50.411" v="7767" actId="47"/>
          <pc:sldLayoutMkLst>
            <pc:docMk/>
            <pc:sldMasterMk cId="0" sldId="2147483648"/>
            <pc:sldLayoutMk cId="3068746997" sldId="2147483714"/>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fr-FR"/>
              <a:t>Modifiez le style du titre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fr-FR"/>
              <a:t>Modifiez le style du titre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1/17/2022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a:t>Modifiez le style du titre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1/17/2022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fr-FR"/>
              <a:t>Modifiez le style du titre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a:t>Cliquez pour modifier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dirty="0"/>
              <a:pPr/>
              <a:t>1/17/2022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a:t>Cliquez pour modifier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dirty="0"/>
              <a:pPr/>
              <a:t>1/17/2022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fr-FR"/>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a:t>Cliquez pour modifier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dirty="0"/>
              <a:pPr/>
              <a:t>1/17/2022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fr-FR"/>
              <a:t>Modifiez le style du titre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5_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Tree>
    <p:extLst>
      <p:ext uri="{BB962C8B-B14F-4D97-AF65-F5344CB8AC3E}">
        <p14:creationId xmlns:p14="http://schemas.microsoft.com/office/powerpoint/2010/main" val="375243165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9_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Tree>
    <p:extLst>
      <p:ext uri="{BB962C8B-B14F-4D97-AF65-F5344CB8AC3E}">
        <p14:creationId xmlns:p14="http://schemas.microsoft.com/office/powerpoint/2010/main" val="101142116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0_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Tree>
    <p:extLst>
      <p:ext uri="{BB962C8B-B14F-4D97-AF65-F5344CB8AC3E}">
        <p14:creationId xmlns:p14="http://schemas.microsoft.com/office/powerpoint/2010/main" val="30344674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fr-FR"/>
              <a:t>Modifiez le style du titre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9_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Tree>
    <p:extLst>
      <p:ext uri="{BB962C8B-B14F-4D97-AF65-F5344CB8AC3E}">
        <p14:creationId xmlns:p14="http://schemas.microsoft.com/office/powerpoint/2010/main" val="136575243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48_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Tree>
    <p:extLst>
      <p:ext uri="{BB962C8B-B14F-4D97-AF65-F5344CB8AC3E}">
        <p14:creationId xmlns:p14="http://schemas.microsoft.com/office/powerpoint/2010/main" val="4217893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1/17/2022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fr-FR"/>
              <a:t>Modifiez le style du titre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1/17/2022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fr-FR"/>
              <a:t>Modifiez le style du titre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dirty="0"/>
              <a:pPr/>
              <a:t>1/17/2022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fr-FR"/>
              <a:t>Modifiez le style du titre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dirty="0"/>
              <a:pPr/>
              <a:t>1/17/2022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1543607"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1521661"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fr-FR" dirty="0"/>
              <a:t>Modifiez le style du titre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1/17/2022</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‹N°›</a:t>
            </a:fld>
            <a:endParaRPr lang="en-US" dirty="0"/>
          </a:p>
        </p:txBody>
      </p:sp>
      <p:sp>
        <p:nvSpPr>
          <p:cNvPr id="8" name="MSIPCMContentMarking" descr="{&quot;HashCode&quot;:-424964394,&quot;Placement&quot;:&quot;Footer&quot;,&quot;Top&quot;:520.3781,&quot;Left&quot;:874.774353,&quot;SlideWidth&quot;:960,&quot;SlideHeight&quot;:540}">
            <a:extLst>
              <a:ext uri="{FF2B5EF4-FFF2-40B4-BE49-F238E27FC236}">
                <a16:creationId xmlns:a16="http://schemas.microsoft.com/office/drawing/2014/main" id="{00E9DF7D-6534-4435-9D9C-1596D8E181D9}"/>
              </a:ext>
            </a:extLst>
          </p:cNvPr>
          <p:cNvSpPr txBox="1"/>
          <p:nvPr userDrawn="1"/>
        </p:nvSpPr>
        <p:spPr>
          <a:xfrm>
            <a:off x="11109634" y="6608802"/>
            <a:ext cx="1082366" cy="249198"/>
          </a:xfrm>
          <a:prstGeom prst="rect">
            <a:avLst/>
          </a:prstGeom>
          <a:noFill/>
        </p:spPr>
        <p:txBody>
          <a:bodyPr vert="horz" wrap="square" lIns="0" tIns="0" rIns="0" bIns="0" rtlCol="0" anchor="ctr" anchorCtr="1">
            <a:spAutoFit/>
          </a:bodyPr>
          <a:lstStyle/>
          <a:p>
            <a:pPr algn="r">
              <a:spcBef>
                <a:spcPts val="0"/>
              </a:spcBef>
              <a:spcAft>
                <a:spcPts val="0"/>
              </a:spcAft>
            </a:pPr>
            <a:r>
              <a:rPr lang="fr-FR" sz="1000">
                <a:solidFill>
                  <a:srgbClr val="000000"/>
                </a:solidFill>
                <a:latin typeface="Arial" panose="020B0604020202020204" pitchFamily="34" charset="0"/>
              </a:rPr>
              <a:t>Confidential C</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 id="2147483669" r:id="rId17"/>
    <p:sldLayoutId id="2147483673" r:id="rId18"/>
    <p:sldLayoutId id="2147483674" r:id="rId19"/>
    <p:sldLayoutId id="2147483683" r:id="rId20"/>
    <p:sldLayoutId id="2147483713" r:id="rId21"/>
  </p:sldLayoutIdLst>
  <p:txStyles>
    <p:titleStyle>
      <a:lvl1pPr algn="l" defTabSz="457200" rtl="0" eaLnBrk="1" latinLnBrk="0" hangingPunct="1">
        <a:spcBef>
          <a:spcPct val="0"/>
        </a:spcBef>
        <a:buNone/>
        <a:defRPr sz="3600" b="1"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3" Type="http://schemas.openxmlformats.org/officeDocument/2006/relationships/hyperlink" Target="https://github.com/loco-philippe/Environnemental-Sensing/blob/main/documentation/ObsJSON%20-%20Standard.pdf" TargetMode="External"/><Relationship Id="rId2" Type="http://schemas.openxmlformats.org/officeDocument/2006/relationships/hyperlink" Target="https://github.com/loco-philippe/Environnemental-Sensing/blob/main/documentation/ES%20-%20Standard.pdf" TargetMode="External"/><Relationship Id="rId1" Type="http://schemas.openxmlformats.org/officeDocument/2006/relationships/slideLayout" Target="../slideLayouts/slideLayout1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17.xml"/><Relationship Id="rId6" Type="http://schemas.openxmlformats.org/officeDocument/2006/relationships/image" Target="../media/image43.png"/><Relationship Id="rId5" Type="http://schemas.openxmlformats.org/officeDocument/2006/relationships/image" Target="../media/image42.jpeg"/><Relationship Id="rId4" Type="http://schemas.openxmlformats.org/officeDocument/2006/relationships/image" Target="../media/image4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7.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0.xml"/></Relationships>
</file>

<file path=ppt/slides/_rels/slide28.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0.xml"/></Relationships>
</file>

<file path=ppt/slides/_rels/slide29.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0.xml"/></Relationships>
</file>

<file path=ppt/slides/_rels/slide31.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0.xml"/></Relationships>
</file>

<file path=ppt/slides/_rels/slide32.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1.xml"/><Relationship Id="rId6" Type="http://schemas.openxmlformats.org/officeDocument/2006/relationships/image" Target="../media/image53.png"/><Relationship Id="rId5" Type="http://schemas.openxmlformats.org/officeDocument/2006/relationships/image" Target="../media/image52.png"/><Relationship Id="rId4" Type="http://schemas.openxmlformats.org/officeDocument/2006/relationships/image" Target="../media/image51.png"/></Relationships>
</file>

<file path=ppt/slides/_rels/slide4.xml.rels><?xml version="1.0" encoding="UTF-8" standalone="yes"?>
<Relationships xmlns="http://schemas.openxmlformats.org/package/2006/relationships"><Relationship Id="rId3" Type="http://schemas.openxmlformats.org/officeDocument/2006/relationships/hyperlink" Target="https://www.vie-publique.fr/sites/default/files/rapport/pdf/277879.pdf" TargetMode="External"/><Relationship Id="rId2" Type="http://schemas.openxmlformats.org/officeDocument/2006/relationships/hyperlink" Target="https://cnnumerique.fr/files/uploads/2020/CNNum%20-%20Avis%20Donnees%20environnementales%20d%27interet%20general.pdf" TargetMode="External"/><Relationship Id="rId1" Type="http://schemas.openxmlformats.org/officeDocument/2006/relationships/slideLayout" Target="../slideLayouts/slideLayout18.xml"/><Relationship Id="rId5" Type="http://schemas.openxmlformats.org/officeDocument/2006/relationships/hyperlink" Target="https://www.oecd.org/publications/mapping-data-portability-initiatives-opportunities-and-challenges-a6edfab2-en.htm" TargetMode="External"/><Relationship Id="rId4" Type="http://schemas.openxmlformats.org/officeDocument/2006/relationships/hyperlink" Target="https://op.europa.eu/en/publication-detail/-/publication/f69284c4-eacb-11eb-93a8-01aa75ed71a1/language-en"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svg"/><Relationship Id="rId18" Type="http://schemas.openxmlformats.org/officeDocument/2006/relationships/image" Target="../media/image17.png"/><Relationship Id="rId3" Type="http://schemas.openxmlformats.org/officeDocument/2006/relationships/image" Target="../media/image2.svg"/><Relationship Id="rId7" Type="http://schemas.openxmlformats.org/officeDocument/2006/relationships/image" Target="../media/image6.svg"/><Relationship Id="rId12" Type="http://schemas.openxmlformats.org/officeDocument/2006/relationships/image" Target="../media/image11.png"/><Relationship Id="rId17" Type="http://schemas.openxmlformats.org/officeDocument/2006/relationships/image" Target="../media/image16.svg"/><Relationship Id="rId2" Type="http://schemas.openxmlformats.org/officeDocument/2006/relationships/image" Target="../media/image1.png"/><Relationship Id="rId16" Type="http://schemas.openxmlformats.org/officeDocument/2006/relationships/image" Target="../media/image15.png"/><Relationship Id="rId1" Type="http://schemas.openxmlformats.org/officeDocument/2006/relationships/slideLayout" Target="../slideLayouts/slideLayout19.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svg"/><Relationship Id="rId15" Type="http://schemas.openxmlformats.org/officeDocument/2006/relationships/image" Target="../media/image14.svg"/><Relationship Id="rId10" Type="http://schemas.openxmlformats.org/officeDocument/2006/relationships/image" Target="../media/image9.svg"/><Relationship Id="rId19" Type="http://schemas.openxmlformats.org/officeDocument/2006/relationships/image" Target="../media/image18.sv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_rels/slide7.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26.png"/><Relationship Id="rId18" Type="http://schemas.openxmlformats.org/officeDocument/2006/relationships/image" Target="../media/image31.png"/><Relationship Id="rId3" Type="http://schemas.openxmlformats.org/officeDocument/2006/relationships/image" Target="../media/image20.svg"/><Relationship Id="rId21" Type="http://schemas.openxmlformats.org/officeDocument/2006/relationships/image" Target="../media/image34.png"/><Relationship Id="rId7" Type="http://schemas.openxmlformats.org/officeDocument/2006/relationships/image" Target="../media/image23.png"/><Relationship Id="rId12" Type="http://schemas.openxmlformats.org/officeDocument/2006/relationships/image" Target="../media/image25.png"/><Relationship Id="rId17" Type="http://schemas.openxmlformats.org/officeDocument/2006/relationships/image" Target="../media/image30.png"/><Relationship Id="rId25" Type="http://schemas.openxmlformats.org/officeDocument/2006/relationships/image" Target="../media/image38.png"/><Relationship Id="rId2" Type="http://schemas.openxmlformats.org/officeDocument/2006/relationships/image" Target="../media/image19.png"/><Relationship Id="rId16" Type="http://schemas.openxmlformats.org/officeDocument/2006/relationships/image" Target="../media/image29.png"/><Relationship Id="rId20" Type="http://schemas.openxmlformats.org/officeDocument/2006/relationships/image" Target="../media/image33.png"/><Relationship Id="rId1" Type="http://schemas.openxmlformats.org/officeDocument/2006/relationships/slideLayout" Target="../slideLayouts/slideLayout17.xml"/><Relationship Id="rId6" Type="http://schemas.openxmlformats.org/officeDocument/2006/relationships/image" Target="../media/image10.png"/><Relationship Id="rId11" Type="http://schemas.openxmlformats.org/officeDocument/2006/relationships/image" Target="../media/image24.jpeg"/><Relationship Id="rId24" Type="http://schemas.openxmlformats.org/officeDocument/2006/relationships/image" Target="../media/image37.png"/><Relationship Id="rId5" Type="http://schemas.openxmlformats.org/officeDocument/2006/relationships/image" Target="../media/image22.png"/><Relationship Id="rId15" Type="http://schemas.openxmlformats.org/officeDocument/2006/relationships/image" Target="../media/image28.png"/><Relationship Id="rId23" Type="http://schemas.openxmlformats.org/officeDocument/2006/relationships/image" Target="../media/image36.jpeg"/><Relationship Id="rId10" Type="http://schemas.openxmlformats.org/officeDocument/2006/relationships/image" Target="../media/image9.svg"/><Relationship Id="rId19" Type="http://schemas.openxmlformats.org/officeDocument/2006/relationships/image" Target="../media/image32.png"/><Relationship Id="rId4" Type="http://schemas.openxmlformats.org/officeDocument/2006/relationships/image" Target="../media/image21.png"/><Relationship Id="rId9" Type="http://schemas.openxmlformats.org/officeDocument/2006/relationships/image" Target="../media/image8.png"/><Relationship Id="rId14" Type="http://schemas.openxmlformats.org/officeDocument/2006/relationships/image" Target="../media/image27.png"/><Relationship Id="rId22" Type="http://schemas.openxmlformats.org/officeDocument/2006/relationships/image" Target="../media/image35.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8" Type="http://schemas.openxmlformats.org/officeDocument/2006/relationships/image" Target="../media/image6.svg"/><Relationship Id="rId13" Type="http://schemas.openxmlformats.org/officeDocument/2006/relationships/image" Target="../media/image20.svg"/><Relationship Id="rId3" Type="http://schemas.openxmlformats.org/officeDocument/2006/relationships/image" Target="../media/image4.svg"/><Relationship Id="rId7" Type="http://schemas.openxmlformats.org/officeDocument/2006/relationships/image" Target="../media/image5.png"/><Relationship Id="rId12" Type="http://schemas.openxmlformats.org/officeDocument/2006/relationships/image" Target="../media/image19.png"/><Relationship Id="rId2" Type="http://schemas.openxmlformats.org/officeDocument/2006/relationships/image" Target="../media/image3.png"/><Relationship Id="rId1" Type="http://schemas.openxmlformats.org/officeDocument/2006/relationships/slideLayout" Target="../slideLayouts/slideLayout17.xml"/><Relationship Id="rId6" Type="http://schemas.openxmlformats.org/officeDocument/2006/relationships/image" Target="../media/image12.svg"/><Relationship Id="rId11" Type="http://schemas.openxmlformats.org/officeDocument/2006/relationships/image" Target="../media/image10.png"/><Relationship Id="rId5" Type="http://schemas.openxmlformats.org/officeDocument/2006/relationships/image" Target="../media/image11.png"/><Relationship Id="rId10" Type="http://schemas.openxmlformats.org/officeDocument/2006/relationships/image" Target="../media/image16.svg"/><Relationship Id="rId4" Type="http://schemas.openxmlformats.org/officeDocument/2006/relationships/image" Target="../media/image7.png"/><Relationship Id="rId9"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55B17BE-10AD-425C-9D0B-FFB4D344A432}"/>
              </a:ext>
            </a:extLst>
          </p:cNvPr>
          <p:cNvSpPr>
            <a:spLocks noGrp="1"/>
          </p:cNvSpPr>
          <p:nvPr>
            <p:ph type="ctrTitle"/>
          </p:nvPr>
        </p:nvSpPr>
        <p:spPr/>
        <p:txBody>
          <a:bodyPr>
            <a:normAutofit fontScale="90000"/>
          </a:bodyPr>
          <a:lstStyle/>
          <a:p>
            <a:r>
              <a:rPr lang="fr-FR" dirty="0"/>
              <a:t>Interopérabilité des données environnementales</a:t>
            </a:r>
          </a:p>
        </p:txBody>
      </p:sp>
      <p:sp>
        <p:nvSpPr>
          <p:cNvPr id="3" name="Sous-titre 2">
            <a:extLst>
              <a:ext uri="{FF2B5EF4-FFF2-40B4-BE49-F238E27FC236}">
                <a16:creationId xmlns:a16="http://schemas.microsoft.com/office/drawing/2014/main" id="{EA61F221-F89F-4D30-850E-58FA34AB9FC5}"/>
              </a:ext>
            </a:extLst>
          </p:cNvPr>
          <p:cNvSpPr>
            <a:spLocks noGrp="1"/>
          </p:cNvSpPr>
          <p:nvPr>
            <p:ph type="subTitle" idx="1"/>
          </p:nvPr>
        </p:nvSpPr>
        <p:spPr/>
        <p:txBody>
          <a:bodyPr/>
          <a:lstStyle/>
          <a:p>
            <a:r>
              <a:rPr lang="fr-FR" dirty="0"/>
              <a:t>Présentation</a:t>
            </a:r>
          </a:p>
        </p:txBody>
      </p:sp>
    </p:spTree>
    <p:extLst>
      <p:ext uri="{BB962C8B-B14F-4D97-AF65-F5344CB8AC3E}">
        <p14:creationId xmlns:p14="http://schemas.microsoft.com/office/powerpoint/2010/main" val="41345249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3FE6080-3BF6-4325-8A88-D4284622C441}"/>
              </a:ext>
            </a:extLst>
          </p:cNvPr>
          <p:cNvSpPr>
            <a:spLocks noGrp="1"/>
          </p:cNvSpPr>
          <p:nvPr>
            <p:ph type="title"/>
          </p:nvPr>
        </p:nvSpPr>
        <p:spPr>
          <a:xfrm>
            <a:off x="535016" y="136387"/>
            <a:ext cx="10515600" cy="655166"/>
          </a:xfrm>
        </p:spPr>
        <p:txBody>
          <a:bodyPr/>
          <a:lstStyle/>
          <a:p>
            <a:r>
              <a:rPr lang="fr-FR" dirty="0"/>
              <a:t>Exemple - explication</a:t>
            </a:r>
          </a:p>
        </p:txBody>
      </p:sp>
      <p:sp>
        <p:nvSpPr>
          <p:cNvPr id="3" name="Espace réservé du contenu 2">
            <a:extLst>
              <a:ext uri="{FF2B5EF4-FFF2-40B4-BE49-F238E27FC236}">
                <a16:creationId xmlns:a16="http://schemas.microsoft.com/office/drawing/2014/main" id="{A66C6D5E-300E-44DE-B323-0D31F952DDC2}"/>
              </a:ext>
            </a:extLst>
          </p:cNvPr>
          <p:cNvSpPr>
            <a:spLocks noGrp="1"/>
          </p:cNvSpPr>
          <p:nvPr>
            <p:ph idx="4294967295"/>
          </p:nvPr>
        </p:nvSpPr>
        <p:spPr>
          <a:xfrm>
            <a:off x="527179" y="1121793"/>
            <a:ext cx="6089004" cy="1527142"/>
          </a:xfrm>
        </p:spPr>
        <p:txBody>
          <a:bodyPr>
            <a:normAutofit lnSpcReduction="10000"/>
          </a:bodyPr>
          <a:lstStyle/>
          <a:p>
            <a:r>
              <a:rPr lang="fr-FR" sz="1600" dirty="0"/>
              <a:t>Les interfaces des capteurs sont banalisés (interfaces standards):</a:t>
            </a:r>
          </a:p>
          <a:p>
            <a:pPr lvl="1"/>
            <a:r>
              <a:rPr lang="fr-FR" sz="1400" dirty="0"/>
              <a:t>« </a:t>
            </a:r>
            <a:r>
              <a:rPr lang="fr-FR" sz="1400" dirty="0" err="1"/>
              <a:t>Environmental</a:t>
            </a:r>
            <a:r>
              <a:rPr lang="fr-FR" sz="1400" dirty="0"/>
              <a:t> </a:t>
            </a:r>
            <a:r>
              <a:rPr lang="fr-FR" sz="1400" dirty="0" err="1"/>
              <a:t>Sensing</a:t>
            </a:r>
            <a:r>
              <a:rPr lang="fr-FR" sz="1400" dirty="0"/>
              <a:t> Service » Bluetooth</a:t>
            </a:r>
          </a:p>
          <a:p>
            <a:pPr lvl="1"/>
            <a:r>
              <a:rPr lang="fr-FR" sz="1400" dirty="0"/>
              <a:t>« Observation JSON » </a:t>
            </a:r>
            <a:r>
              <a:rPr lang="fr-FR" sz="1400" dirty="0" err="1"/>
              <a:t>WiFi</a:t>
            </a:r>
            <a:endParaRPr lang="fr-FR" sz="1400" dirty="0"/>
          </a:p>
          <a:p>
            <a:pPr lvl="1"/>
            <a:r>
              <a:rPr lang="fr-FR" sz="1400" dirty="0"/>
              <a:t>« Observation binaire » LoRa</a:t>
            </a:r>
          </a:p>
        </p:txBody>
      </p:sp>
      <p:sp>
        <p:nvSpPr>
          <p:cNvPr id="101" name="Espace réservé du contenu 2">
            <a:extLst>
              <a:ext uri="{FF2B5EF4-FFF2-40B4-BE49-F238E27FC236}">
                <a16:creationId xmlns:a16="http://schemas.microsoft.com/office/drawing/2014/main" id="{F35427DE-FDED-4FE9-9381-D6DF66797498}"/>
              </a:ext>
            </a:extLst>
          </p:cNvPr>
          <p:cNvSpPr txBox="1">
            <a:spLocks/>
          </p:cNvSpPr>
          <p:nvPr/>
        </p:nvSpPr>
        <p:spPr>
          <a:xfrm>
            <a:off x="535016" y="5340292"/>
            <a:ext cx="6260120" cy="135795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sz="1600" dirty="0"/>
              <a:t>Les interfaces applicatifs sont banalisés</a:t>
            </a:r>
          </a:p>
          <a:p>
            <a:pPr lvl="1"/>
            <a:r>
              <a:rPr lang="fr-FR" sz="1400" dirty="0"/>
              <a:t>Connecteurs standards pour les traitements</a:t>
            </a:r>
          </a:p>
        </p:txBody>
      </p:sp>
      <p:sp>
        <p:nvSpPr>
          <p:cNvPr id="55" name="Espace réservé du contenu 2">
            <a:extLst>
              <a:ext uri="{FF2B5EF4-FFF2-40B4-BE49-F238E27FC236}">
                <a16:creationId xmlns:a16="http://schemas.microsoft.com/office/drawing/2014/main" id="{3AF414AA-D951-42B8-B622-FB3661BD406F}"/>
              </a:ext>
            </a:extLst>
          </p:cNvPr>
          <p:cNvSpPr txBox="1">
            <a:spLocks/>
          </p:cNvSpPr>
          <p:nvPr/>
        </p:nvSpPr>
        <p:spPr>
          <a:xfrm>
            <a:off x="527179" y="2843530"/>
            <a:ext cx="6089004" cy="75420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sz="1600" dirty="0"/>
              <a:t>Le standard traite de façon simple tout type d’information unitaire ou agrégée</a:t>
            </a:r>
            <a:endParaRPr lang="fr-FR" sz="1400" dirty="0"/>
          </a:p>
        </p:txBody>
      </p:sp>
      <p:sp>
        <p:nvSpPr>
          <p:cNvPr id="56" name="Espace réservé du contenu 2">
            <a:extLst>
              <a:ext uri="{FF2B5EF4-FFF2-40B4-BE49-F238E27FC236}">
                <a16:creationId xmlns:a16="http://schemas.microsoft.com/office/drawing/2014/main" id="{C9695B8B-B304-4F99-AE6D-E90953473417}"/>
              </a:ext>
            </a:extLst>
          </p:cNvPr>
          <p:cNvSpPr txBox="1">
            <a:spLocks/>
          </p:cNvSpPr>
          <p:nvPr/>
        </p:nvSpPr>
        <p:spPr>
          <a:xfrm>
            <a:off x="527179" y="3861680"/>
            <a:ext cx="6089004" cy="1158099"/>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sz="1600" dirty="0"/>
              <a:t>Les bases de données sont banalisées (interfaces standards) :</a:t>
            </a:r>
          </a:p>
          <a:p>
            <a:pPr lvl="1"/>
            <a:r>
              <a:rPr lang="fr-FR" sz="1200" dirty="0"/>
              <a:t>Format de données standard ObsJSON en entrée et en sortie</a:t>
            </a:r>
          </a:p>
          <a:p>
            <a:pPr lvl="1"/>
            <a:r>
              <a:rPr lang="fr-FR" sz="1200" dirty="0"/>
              <a:t>API standards</a:t>
            </a:r>
          </a:p>
          <a:p>
            <a:pPr lvl="1"/>
            <a:endParaRPr lang="fr-FR" sz="1200" dirty="0"/>
          </a:p>
        </p:txBody>
      </p:sp>
      <p:sp>
        <p:nvSpPr>
          <p:cNvPr id="4" name="ZoneTexte 3">
            <a:extLst>
              <a:ext uri="{FF2B5EF4-FFF2-40B4-BE49-F238E27FC236}">
                <a16:creationId xmlns:a16="http://schemas.microsoft.com/office/drawing/2014/main" id="{D712E0EE-5791-4A6A-8005-124B302C2A62}"/>
              </a:ext>
            </a:extLst>
          </p:cNvPr>
          <p:cNvSpPr txBox="1"/>
          <p:nvPr/>
        </p:nvSpPr>
        <p:spPr>
          <a:xfrm>
            <a:off x="8582257" y="1121793"/>
            <a:ext cx="3091991" cy="369332"/>
          </a:xfrm>
          <a:prstGeom prst="rect">
            <a:avLst/>
          </a:prstGeom>
          <a:noFill/>
        </p:spPr>
        <p:txBody>
          <a:bodyPr wrap="square" rtlCol="0">
            <a:spAutoFit/>
          </a:bodyPr>
          <a:lstStyle/>
          <a:p>
            <a:r>
              <a:rPr lang="fr-FR" b="1" dirty="0">
                <a:solidFill>
                  <a:srgbClr val="0070C0"/>
                </a:solidFill>
              </a:rPr>
              <a:t>standard</a:t>
            </a:r>
          </a:p>
        </p:txBody>
      </p:sp>
      <p:sp>
        <p:nvSpPr>
          <p:cNvPr id="58" name="Rectangle : coins arrondis 57">
            <a:extLst>
              <a:ext uri="{FF2B5EF4-FFF2-40B4-BE49-F238E27FC236}">
                <a16:creationId xmlns:a16="http://schemas.microsoft.com/office/drawing/2014/main" id="{F98EFF18-FBAC-4334-BE63-FD1A1708AC7D}"/>
              </a:ext>
            </a:extLst>
          </p:cNvPr>
          <p:cNvSpPr/>
          <p:nvPr/>
        </p:nvSpPr>
        <p:spPr>
          <a:xfrm>
            <a:off x="6881568" y="1554046"/>
            <a:ext cx="1003106" cy="1146114"/>
          </a:xfrm>
          <a:prstGeom prst="roundRect">
            <a:avLst/>
          </a:prstGeom>
          <a:gradFill flip="none" rotWithShape="1">
            <a:gsLst>
              <a:gs pos="0">
                <a:srgbClr val="3262B6">
                  <a:tint val="66000"/>
                  <a:satMod val="160000"/>
                </a:srgbClr>
              </a:gs>
              <a:gs pos="50000">
                <a:srgbClr val="3262B6">
                  <a:tint val="44500"/>
                  <a:satMod val="160000"/>
                </a:srgbClr>
              </a:gs>
              <a:gs pos="100000">
                <a:srgbClr val="3262B6">
                  <a:tint val="23500"/>
                  <a:satMod val="160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b="1" dirty="0" err="1">
                <a:solidFill>
                  <a:srgbClr val="C00000"/>
                </a:solidFill>
              </a:rPr>
              <a:t>Muti-variables</a:t>
            </a:r>
            <a:endParaRPr lang="fr-FR" sz="1100" b="1" dirty="0">
              <a:solidFill>
                <a:srgbClr val="C00000"/>
              </a:solidFill>
            </a:endParaRPr>
          </a:p>
          <a:p>
            <a:pPr algn="ctr"/>
            <a:endParaRPr lang="fr-FR" sz="1100" b="1" dirty="0">
              <a:solidFill>
                <a:srgbClr val="C00000"/>
              </a:solidFill>
            </a:endParaRPr>
          </a:p>
          <a:p>
            <a:pPr algn="ctr"/>
            <a:r>
              <a:rPr lang="fr-FR" sz="1000" b="1" dirty="0">
                <a:solidFill>
                  <a:srgbClr val="C00000"/>
                </a:solidFill>
              </a:rPr>
              <a:t>(temps, espace, propriété)</a:t>
            </a:r>
          </a:p>
        </p:txBody>
      </p:sp>
      <p:sp>
        <p:nvSpPr>
          <p:cNvPr id="59" name="Rectangle : coins arrondis 58">
            <a:extLst>
              <a:ext uri="{FF2B5EF4-FFF2-40B4-BE49-F238E27FC236}">
                <a16:creationId xmlns:a16="http://schemas.microsoft.com/office/drawing/2014/main" id="{C28A3E9C-2CC5-4505-8C29-8CBA96DC80C7}"/>
              </a:ext>
            </a:extLst>
          </p:cNvPr>
          <p:cNvSpPr/>
          <p:nvPr/>
        </p:nvSpPr>
        <p:spPr>
          <a:xfrm>
            <a:off x="8212318" y="1565635"/>
            <a:ext cx="1003106" cy="1146114"/>
          </a:xfrm>
          <a:prstGeom prst="roundRect">
            <a:avLst/>
          </a:prstGeom>
          <a:gradFill flip="none" rotWithShape="1">
            <a:gsLst>
              <a:gs pos="0">
                <a:srgbClr val="3262B6">
                  <a:tint val="66000"/>
                  <a:satMod val="160000"/>
                </a:srgbClr>
              </a:gs>
              <a:gs pos="50000">
                <a:srgbClr val="3262B6">
                  <a:tint val="44500"/>
                  <a:satMod val="160000"/>
                </a:srgbClr>
              </a:gs>
              <a:gs pos="100000">
                <a:srgbClr val="3262B6">
                  <a:tint val="23500"/>
                  <a:satMod val="160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b="1" dirty="0">
                <a:solidFill>
                  <a:srgbClr val="C00000"/>
                </a:solidFill>
              </a:rPr>
              <a:t>Multi-échelles</a:t>
            </a:r>
          </a:p>
          <a:p>
            <a:pPr algn="ctr"/>
            <a:endParaRPr lang="fr-FR" sz="1100" b="1" dirty="0">
              <a:solidFill>
                <a:srgbClr val="C00000"/>
              </a:solidFill>
            </a:endParaRPr>
          </a:p>
          <a:p>
            <a:pPr algn="ctr"/>
            <a:r>
              <a:rPr lang="fr-FR" sz="1000" b="1" dirty="0">
                <a:solidFill>
                  <a:srgbClr val="C00000"/>
                </a:solidFill>
              </a:rPr>
              <a:t>(temps, espace, propriété)</a:t>
            </a:r>
          </a:p>
        </p:txBody>
      </p:sp>
      <p:sp>
        <p:nvSpPr>
          <p:cNvPr id="60" name="Rectangle : coins arrondis 59">
            <a:extLst>
              <a:ext uri="{FF2B5EF4-FFF2-40B4-BE49-F238E27FC236}">
                <a16:creationId xmlns:a16="http://schemas.microsoft.com/office/drawing/2014/main" id="{610735E3-6C4F-4CA3-A5DA-0D39160E6727}"/>
              </a:ext>
            </a:extLst>
          </p:cNvPr>
          <p:cNvSpPr/>
          <p:nvPr/>
        </p:nvSpPr>
        <p:spPr>
          <a:xfrm>
            <a:off x="9495933" y="1565635"/>
            <a:ext cx="1003106" cy="1146114"/>
          </a:xfrm>
          <a:prstGeom prst="roundRect">
            <a:avLst/>
          </a:prstGeom>
          <a:gradFill flip="none" rotWithShape="1">
            <a:gsLst>
              <a:gs pos="0">
                <a:srgbClr val="3262B6">
                  <a:tint val="66000"/>
                  <a:satMod val="160000"/>
                </a:srgbClr>
              </a:gs>
              <a:gs pos="50000">
                <a:srgbClr val="3262B6">
                  <a:tint val="44500"/>
                  <a:satMod val="160000"/>
                </a:srgbClr>
              </a:gs>
              <a:gs pos="100000">
                <a:srgbClr val="3262B6">
                  <a:tint val="23500"/>
                  <a:satMod val="160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b="1" dirty="0" err="1">
                <a:solidFill>
                  <a:srgbClr val="C00000"/>
                </a:solidFill>
              </a:rPr>
              <a:t>Multi-formats</a:t>
            </a:r>
            <a:endParaRPr lang="fr-FR" sz="1100" b="1" dirty="0">
              <a:solidFill>
                <a:srgbClr val="C00000"/>
              </a:solidFill>
            </a:endParaRPr>
          </a:p>
          <a:p>
            <a:pPr algn="ctr"/>
            <a:endParaRPr lang="fr-FR" sz="1100" b="1" dirty="0">
              <a:solidFill>
                <a:srgbClr val="C00000"/>
              </a:solidFill>
            </a:endParaRPr>
          </a:p>
          <a:p>
            <a:pPr algn="ctr"/>
            <a:r>
              <a:rPr lang="fr-FR" sz="1000" b="1" dirty="0">
                <a:solidFill>
                  <a:srgbClr val="C00000"/>
                </a:solidFill>
              </a:rPr>
              <a:t>(JSON, binaire, API)</a:t>
            </a:r>
          </a:p>
        </p:txBody>
      </p:sp>
      <p:sp>
        <p:nvSpPr>
          <p:cNvPr id="65" name="Rectangle : coins arrondis 64">
            <a:extLst>
              <a:ext uri="{FF2B5EF4-FFF2-40B4-BE49-F238E27FC236}">
                <a16:creationId xmlns:a16="http://schemas.microsoft.com/office/drawing/2014/main" id="{C9AF11E0-F9D8-4606-B356-00DEA040B0CA}"/>
              </a:ext>
            </a:extLst>
          </p:cNvPr>
          <p:cNvSpPr/>
          <p:nvPr/>
        </p:nvSpPr>
        <p:spPr>
          <a:xfrm>
            <a:off x="6881568" y="3058406"/>
            <a:ext cx="1003106" cy="1146114"/>
          </a:xfrm>
          <a:prstGeom prst="roundRect">
            <a:avLst/>
          </a:prstGeom>
          <a:gradFill flip="none" rotWithShape="1">
            <a:gsLst>
              <a:gs pos="0">
                <a:srgbClr val="3262B6">
                  <a:tint val="66000"/>
                  <a:satMod val="160000"/>
                </a:srgbClr>
              </a:gs>
              <a:gs pos="50000">
                <a:srgbClr val="3262B6">
                  <a:tint val="44500"/>
                  <a:satMod val="160000"/>
                </a:srgbClr>
              </a:gs>
              <a:gs pos="100000">
                <a:srgbClr val="3262B6">
                  <a:tint val="23500"/>
                  <a:satMod val="160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b="1" dirty="0">
                <a:solidFill>
                  <a:srgbClr val="C00000"/>
                </a:solidFill>
              </a:rPr>
              <a:t>Compact et simple</a:t>
            </a:r>
          </a:p>
        </p:txBody>
      </p:sp>
      <p:sp>
        <p:nvSpPr>
          <p:cNvPr id="66" name="Rectangle : coins arrondis 65">
            <a:extLst>
              <a:ext uri="{FF2B5EF4-FFF2-40B4-BE49-F238E27FC236}">
                <a16:creationId xmlns:a16="http://schemas.microsoft.com/office/drawing/2014/main" id="{795E63A2-EF98-4E26-A6A8-FAD2DE140926}"/>
              </a:ext>
            </a:extLst>
          </p:cNvPr>
          <p:cNvSpPr/>
          <p:nvPr/>
        </p:nvSpPr>
        <p:spPr>
          <a:xfrm>
            <a:off x="8212317" y="3041989"/>
            <a:ext cx="1073085" cy="1146114"/>
          </a:xfrm>
          <a:prstGeom prst="roundRect">
            <a:avLst/>
          </a:prstGeom>
          <a:gradFill flip="none" rotWithShape="1">
            <a:gsLst>
              <a:gs pos="0">
                <a:srgbClr val="3262B6">
                  <a:tint val="66000"/>
                  <a:satMod val="160000"/>
                </a:srgbClr>
              </a:gs>
              <a:gs pos="50000">
                <a:srgbClr val="3262B6">
                  <a:tint val="44500"/>
                  <a:satMod val="160000"/>
                </a:srgbClr>
              </a:gs>
              <a:gs pos="100000">
                <a:srgbClr val="3262B6">
                  <a:tint val="23500"/>
                  <a:satMod val="160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b="1" dirty="0">
                <a:solidFill>
                  <a:srgbClr val="C00000"/>
                </a:solidFill>
              </a:rPr>
              <a:t>Multi-données</a:t>
            </a:r>
          </a:p>
          <a:p>
            <a:pPr algn="ctr"/>
            <a:endParaRPr lang="fr-FR" sz="1100" b="1" dirty="0">
              <a:solidFill>
                <a:srgbClr val="C00000"/>
              </a:solidFill>
            </a:endParaRPr>
          </a:p>
          <a:p>
            <a:pPr algn="ctr"/>
            <a:r>
              <a:rPr lang="fr-FR" sz="1000" b="1" dirty="0">
                <a:solidFill>
                  <a:srgbClr val="C00000"/>
                </a:solidFill>
              </a:rPr>
              <a:t>(données uniques, multiples, complexes)</a:t>
            </a:r>
            <a:endParaRPr lang="fr-FR" sz="1100" b="1" dirty="0">
              <a:solidFill>
                <a:srgbClr val="C00000"/>
              </a:solidFill>
            </a:endParaRPr>
          </a:p>
        </p:txBody>
      </p:sp>
      <p:sp>
        <p:nvSpPr>
          <p:cNvPr id="68" name="Rectangle : coins arrondis 67">
            <a:extLst>
              <a:ext uri="{FF2B5EF4-FFF2-40B4-BE49-F238E27FC236}">
                <a16:creationId xmlns:a16="http://schemas.microsoft.com/office/drawing/2014/main" id="{482254D2-929C-4A5F-82B0-5905BE03C9D1}"/>
              </a:ext>
            </a:extLst>
          </p:cNvPr>
          <p:cNvSpPr/>
          <p:nvPr/>
        </p:nvSpPr>
        <p:spPr>
          <a:xfrm>
            <a:off x="9464512" y="3041989"/>
            <a:ext cx="1151641" cy="1146114"/>
          </a:xfrm>
          <a:prstGeom prst="roundRect">
            <a:avLst/>
          </a:prstGeom>
          <a:gradFill flip="none" rotWithShape="1">
            <a:gsLst>
              <a:gs pos="0">
                <a:srgbClr val="3262B6">
                  <a:tint val="66000"/>
                  <a:satMod val="160000"/>
                </a:srgbClr>
              </a:gs>
              <a:gs pos="50000">
                <a:srgbClr val="3262B6">
                  <a:tint val="44500"/>
                  <a:satMod val="160000"/>
                </a:srgbClr>
              </a:gs>
              <a:gs pos="100000">
                <a:srgbClr val="3262B6">
                  <a:tint val="23500"/>
                  <a:satMod val="160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b="1" dirty="0">
                <a:solidFill>
                  <a:srgbClr val="C00000"/>
                </a:solidFill>
              </a:rPr>
              <a:t>Ouvert et évolutif</a:t>
            </a:r>
          </a:p>
          <a:p>
            <a:pPr algn="ctr"/>
            <a:endParaRPr lang="fr-FR" sz="1100" b="1" dirty="0">
              <a:solidFill>
                <a:srgbClr val="C00000"/>
              </a:solidFill>
            </a:endParaRPr>
          </a:p>
          <a:p>
            <a:pPr algn="ctr"/>
            <a:r>
              <a:rPr lang="fr-FR" sz="1050" b="1" dirty="0">
                <a:solidFill>
                  <a:srgbClr val="C00000"/>
                </a:solidFill>
              </a:rPr>
              <a:t>(extensible)</a:t>
            </a:r>
            <a:endParaRPr lang="fr-FR" sz="900" b="1" dirty="0">
              <a:solidFill>
                <a:srgbClr val="C00000"/>
              </a:solidFill>
            </a:endParaRPr>
          </a:p>
        </p:txBody>
      </p:sp>
      <p:sp>
        <p:nvSpPr>
          <p:cNvPr id="73" name="Rectangle : coins arrondis 72">
            <a:extLst>
              <a:ext uri="{FF2B5EF4-FFF2-40B4-BE49-F238E27FC236}">
                <a16:creationId xmlns:a16="http://schemas.microsoft.com/office/drawing/2014/main" id="{18EE674A-B8A9-495A-9241-6D25A4A73354}"/>
              </a:ext>
            </a:extLst>
          </p:cNvPr>
          <p:cNvSpPr/>
          <p:nvPr/>
        </p:nvSpPr>
        <p:spPr>
          <a:xfrm>
            <a:off x="10746557" y="1565635"/>
            <a:ext cx="1003107" cy="1146114"/>
          </a:xfrm>
          <a:prstGeom prst="roundRect">
            <a:avLst/>
          </a:prstGeom>
          <a:gradFill flip="none" rotWithShape="1">
            <a:gsLst>
              <a:gs pos="0">
                <a:srgbClr val="3262B6">
                  <a:tint val="66000"/>
                  <a:satMod val="160000"/>
                </a:srgbClr>
              </a:gs>
              <a:gs pos="50000">
                <a:srgbClr val="3262B6">
                  <a:tint val="44500"/>
                  <a:satMod val="160000"/>
                </a:srgbClr>
              </a:gs>
              <a:gs pos="100000">
                <a:srgbClr val="3262B6">
                  <a:tint val="23500"/>
                  <a:satMod val="160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b="1" dirty="0">
                <a:solidFill>
                  <a:srgbClr val="C00000"/>
                </a:solidFill>
              </a:rPr>
              <a:t>Conforme</a:t>
            </a:r>
          </a:p>
          <a:p>
            <a:pPr algn="ctr"/>
            <a:endParaRPr lang="fr-FR" sz="1100" b="1" dirty="0">
              <a:solidFill>
                <a:srgbClr val="C00000"/>
              </a:solidFill>
            </a:endParaRPr>
          </a:p>
          <a:p>
            <a:pPr algn="ctr"/>
            <a:r>
              <a:rPr lang="fr-FR" sz="1000" b="1" dirty="0">
                <a:solidFill>
                  <a:srgbClr val="C00000"/>
                </a:solidFill>
              </a:rPr>
              <a:t>(aux autres standards)</a:t>
            </a:r>
          </a:p>
        </p:txBody>
      </p:sp>
      <p:sp>
        <p:nvSpPr>
          <p:cNvPr id="77" name="Rectangle : coins arrondis 76">
            <a:extLst>
              <a:ext uri="{FF2B5EF4-FFF2-40B4-BE49-F238E27FC236}">
                <a16:creationId xmlns:a16="http://schemas.microsoft.com/office/drawing/2014/main" id="{BBBB2614-C7A8-41B7-8D5B-BFDF1DE41676}"/>
              </a:ext>
            </a:extLst>
          </p:cNvPr>
          <p:cNvSpPr/>
          <p:nvPr/>
        </p:nvSpPr>
        <p:spPr>
          <a:xfrm>
            <a:off x="10795263" y="3041989"/>
            <a:ext cx="1073085" cy="1146114"/>
          </a:xfrm>
          <a:prstGeom prst="roundRect">
            <a:avLst/>
          </a:prstGeom>
          <a:gradFill flip="none" rotWithShape="1">
            <a:gsLst>
              <a:gs pos="0">
                <a:srgbClr val="3262B6">
                  <a:tint val="66000"/>
                  <a:satMod val="160000"/>
                </a:srgbClr>
              </a:gs>
              <a:gs pos="50000">
                <a:srgbClr val="3262B6">
                  <a:tint val="44500"/>
                  <a:satMod val="160000"/>
                </a:srgbClr>
              </a:gs>
              <a:gs pos="100000">
                <a:srgbClr val="3262B6">
                  <a:tint val="23500"/>
                  <a:satMod val="160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b="1" dirty="0">
                <a:solidFill>
                  <a:srgbClr val="C00000"/>
                </a:solidFill>
              </a:rPr>
              <a:t>Multi-usages</a:t>
            </a:r>
          </a:p>
          <a:p>
            <a:pPr algn="ctr"/>
            <a:endParaRPr lang="fr-FR" sz="1100" b="1" dirty="0">
              <a:solidFill>
                <a:srgbClr val="C00000"/>
              </a:solidFill>
            </a:endParaRPr>
          </a:p>
          <a:p>
            <a:pPr algn="ctr"/>
            <a:r>
              <a:rPr lang="fr-FR" sz="1000" b="1" dirty="0">
                <a:solidFill>
                  <a:srgbClr val="C00000"/>
                </a:solidFill>
              </a:rPr>
              <a:t>(capteur, stockage, réseau)</a:t>
            </a:r>
            <a:endParaRPr lang="fr-FR" sz="1100" b="1" dirty="0">
              <a:solidFill>
                <a:srgbClr val="C00000"/>
              </a:solidFill>
            </a:endParaRPr>
          </a:p>
        </p:txBody>
      </p:sp>
      <p:sp>
        <p:nvSpPr>
          <p:cNvPr id="78" name="ZoneTexte 77">
            <a:extLst>
              <a:ext uri="{FF2B5EF4-FFF2-40B4-BE49-F238E27FC236}">
                <a16:creationId xmlns:a16="http://schemas.microsoft.com/office/drawing/2014/main" id="{3D05DA3A-03ED-42F7-9258-DAAF39612CA7}"/>
              </a:ext>
            </a:extLst>
          </p:cNvPr>
          <p:cNvSpPr txBox="1"/>
          <p:nvPr/>
        </p:nvSpPr>
        <p:spPr>
          <a:xfrm>
            <a:off x="8582257" y="4327261"/>
            <a:ext cx="3091991" cy="369332"/>
          </a:xfrm>
          <a:prstGeom prst="rect">
            <a:avLst/>
          </a:prstGeom>
          <a:noFill/>
        </p:spPr>
        <p:txBody>
          <a:bodyPr wrap="square" rtlCol="0">
            <a:spAutoFit/>
          </a:bodyPr>
          <a:lstStyle/>
          <a:p>
            <a:r>
              <a:rPr lang="fr-FR" b="1" dirty="0">
                <a:solidFill>
                  <a:srgbClr val="00AD48"/>
                </a:solidFill>
              </a:rPr>
              <a:t>connecteurs</a:t>
            </a:r>
          </a:p>
        </p:txBody>
      </p:sp>
      <p:sp>
        <p:nvSpPr>
          <p:cNvPr id="81" name="Rectangle : coins arrondis 80">
            <a:extLst>
              <a:ext uri="{FF2B5EF4-FFF2-40B4-BE49-F238E27FC236}">
                <a16:creationId xmlns:a16="http://schemas.microsoft.com/office/drawing/2014/main" id="{EC1E46C1-2667-49C6-A97B-0897C5A12D9A}"/>
              </a:ext>
            </a:extLst>
          </p:cNvPr>
          <p:cNvSpPr/>
          <p:nvPr/>
        </p:nvSpPr>
        <p:spPr>
          <a:xfrm>
            <a:off x="6881567" y="4759514"/>
            <a:ext cx="1106803" cy="1146114"/>
          </a:xfrm>
          <a:prstGeom prst="roundRect">
            <a:avLst/>
          </a:prstGeom>
          <a:gradFill flip="none" rotWithShape="1">
            <a:gsLst>
              <a:gs pos="0">
                <a:srgbClr val="66FF33">
                  <a:shade val="30000"/>
                  <a:satMod val="115000"/>
                </a:srgbClr>
              </a:gs>
              <a:gs pos="50000">
                <a:srgbClr val="66FF33">
                  <a:shade val="67500"/>
                  <a:satMod val="115000"/>
                </a:srgbClr>
              </a:gs>
              <a:gs pos="100000">
                <a:srgbClr val="66FF33">
                  <a:shade val="100000"/>
                  <a:satMod val="115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b="1" dirty="0">
                <a:solidFill>
                  <a:srgbClr val="C00000"/>
                </a:solidFill>
              </a:rPr>
              <a:t>Multi-langages</a:t>
            </a:r>
          </a:p>
          <a:p>
            <a:pPr algn="ctr"/>
            <a:endParaRPr lang="fr-FR" sz="1100" b="1" dirty="0">
              <a:solidFill>
                <a:srgbClr val="C00000"/>
              </a:solidFill>
            </a:endParaRPr>
          </a:p>
          <a:p>
            <a:pPr algn="ctr"/>
            <a:r>
              <a:rPr lang="fr-FR" sz="1000" b="1" dirty="0">
                <a:solidFill>
                  <a:srgbClr val="C00000"/>
                </a:solidFill>
              </a:rPr>
              <a:t>(python, C++, JS)</a:t>
            </a:r>
          </a:p>
        </p:txBody>
      </p:sp>
      <p:sp>
        <p:nvSpPr>
          <p:cNvPr id="82" name="Rectangle : coins arrondis 81">
            <a:extLst>
              <a:ext uri="{FF2B5EF4-FFF2-40B4-BE49-F238E27FC236}">
                <a16:creationId xmlns:a16="http://schemas.microsoft.com/office/drawing/2014/main" id="{001CD24D-F610-47DC-A8D2-54F0D72F4B6E}"/>
              </a:ext>
            </a:extLst>
          </p:cNvPr>
          <p:cNvSpPr/>
          <p:nvPr/>
        </p:nvSpPr>
        <p:spPr>
          <a:xfrm>
            <a:off x="8212318" y="4771103"/>
            <a:ext cx="1003106" cy="1146114"/>
          </a:xfrm>
          <a:prstGeom prst="roundRect">
            <a:avLst/>
          </a:prstGeom>
          <a:gradFill flip="none" rotWithShape="1">
            <a:gsLst>
              <a:gs pos="0">
                <a:srgbClr val="66FF33">
                  <a:shade val="30000"/>
                  <a:satMod val="115000"/>
                </a:srgbClr>
              </a:gs>
              <a:gs pos="50000">
                <a:srgbClr val="66FF33">
                  <a:shade val="67500"/>
                  <a:satMod val="115000"/>
                </a:srgbClr>
              </a:gs>
              <a:gs pos="100000">
                <a:srgbClr val="66FF33">
                  <a:shade val="100000"/>
                  <a:satMod val="115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b="1" dirty="0">
                <a:solidFill>
                  <a:srgbClr val="C00000"/>
                </a:solidFill>
              </a:rPr>
              <a:t>Multi-outils</a:t>
            </a:r>
          </a:p>
          <a:p>
            <a:pPr algn="ctr"/>
            <a:endParaRPr lang="fr-FR" sz="1100" b="1" dirty="0">
              <a:solidFill>
                <a:srgbClr val="C00000"/>
              </a:solidFill>
            </a:endParaRPr>
          </a:p>
          <a:p>
            <a:pPr algn="ctr"/>
            <a:r>
              <a:rPr lang="fr-FR" sz="1000" b="1" dirty="0">
                <a:solidFill>
                  <a:srgbClr val="C00000"/>
                </a:solidFill>
              </a:rPr>
              <a:t>(</a:t>
            </a:r>
            <a:r>
              <a:rPr lang="fr-FR" sz="1000" b="1" dirty="0" err="1">
                <a:solidFill>
                  <a:srgbClr val="C00000"/>
                </a:solidFill>
              </a:rPr>
              <a:t>json,shape</a:t>
            </a:r>
            <a:r>
              <a:rPr lang="fr-FR" sz="1000" b="1" dirty="0">
                <a:solidFill>
                  <a:srgbClr val="C00000"/>
                </a:solidFill>
              </a:rPr>
              <a:t>, slot, </a:t>
            </a:r>
            <a:r>
              <a:rPr lang="fr-FR" sz="1000" b="1" dirty="0" err="1">
                <a:solidFill>
                  <a:srgbClr val="C00000"/>
                </a:solidFill>
              </a:rPr>
              <a:t>ilist</a:t>
            </a:r>
            <a:r>
              <a:rPr lang="fr-FR" sz="1000" b="1" dirty="0">
                <a:solidFill>
                  <a:srgbClr val="C00000"/>
                </a:solidFill>
              </a:rPr>
              <a:t>)</a:t>
            </a:r>
          </a:p>
        </p:txBody>
      </p:sp>
      <p:sp>
        <p:nvSpPr>
          <p:cNvPr id="83" name="Rectangle : coins arrondis 82">
            <a:extLst>
              <a:ext uri="{FF2B5EF4-FFF2-40B4-BE49-F238E27FC236}">
                <a16:creationId xmlns:a16="http://schemas.microsoft.com/office/drawing/2014/main" id="{79D81748-7318-49E1-A981-41F2C53B1129}"/>
              </a:ext>
            </a:extLst>
          </p:cNvPr>
          <p:cNvSpPr/>
          <p:nvPr/>
        </p:nvSpPr>
        <p:spPr>
          <a:xfrm>
            <a:off x="9439371" y="4771103"/>
            <a:ext cx="1120220" cy="1146114"/>
          </a:xfrm>
          <a:prstGeom prst="roundRect">
            <a:avLst/>
          </a:prstGeom>
          <a:gradFill flip="none" rotWithShape="1">
            <a:gsLst>
              <a:gs pos="0">
                <a:srgbClr val="66FF33">
                  <a:shade val="30000"/>
                  <a:satMod val="115000"/>
                </a:srgbClr>
              </a:gs>
              <a:gs pos="50000">
                <a:srgbClr val="66FF33">
                  <a:shade val="67500"/>
                  <a:satMod val="115000"/>
                </a:srgbClr>
              </a:gs>
              <a:gs pos="100000">
                <a:srgbClr val="66FF33">
                  <a:shade val="100000"/>
                  <a:satMod val="115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b="1" dirty="0">
                <a:solidFill>
                  <a:srgbClr val="C00000"/>
                </a:solidFill>
              </a:rPr>
              <a:t>Récursif</a:t>
            </a:r>
          </a:p>
          <a:p>
            <a:pPr algn="ctr"/>
            <a:endParaRPr lang="fr-FR" sz="1100" b="1" dirty="0">
              <a:solidFill>
                <a:srgbClr val="C00000"/>
              </a:solidFill>
            </a:endParaRPr>
          </a:p>
          <a:p>
            <a:pPr algn="ctr"/>
            <a:r>
              <a:rPr lang="fr-FR" sz="900" b="1" dirty="0">
                <a:solidFill>
                  <a:srgbClr val="C00000"/>
                </a:solidFill>
              </a:rPr>
              <a:t>(Observation d’Observation)</a:t>
            </a:r>
          </a:p>
        </p:txBody>
      </p:sp>
      <p:sp>
        <p:nvSpPr>
          <p:cNvPr id="89" name="Rectangle : coins arrondis 88">
            <a:extLst>
              <a:ext uri="{FF2B5EF4-FFF2-40B4-BE49-F238E27FC236}">
                <a16:creationId xmlns:a16="http://schemas.microsoft.com/office/drawing/2014/main" id="{DA628D17-F265-42CF-82C3-857249B4F7D2}"/>
              </a:ext>
            </a:extLst>
          </p:cNvPr>
          <p:cNvSpPr/>
          <p:nvPr/>
        </p:nvSpPr>
        <p:spPr>
          <a:xfrm>
            <a:off x="10746557" y="4771103"/>
            <a:ext cx="1121791" cy="1146114"/>
          </a:xfrm>
          <a:prstGeom prst="roundRect">
            <a:avLst/>
          </a:prstGeom>
          <a:gradFill flip="none" rotWithShape="1">
            <a:gsLst>
              <a:gs pos="0">
                <a:srgbClr val="66FF33">
                  <a:shade val="30000"/>
                  <a:satMod val="115000"/>
                </a:srgbClr>
              </a:gs>
              <a:gs pos="50000">
                <a:srgbClr val="66FF33">
                  <a:shade val="67500"/>
                  <a:satMod val="115000"/>
                </a:srgbClr>
              </a:gs>
              <a:gs pos="100000">
                <a:srgbClr val="66FF33">
                  <a:shade val="100000"/>
                  <a:satMod val="115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b="1" dirty="0">
                <a:solidFill>
                  <a:srgbClr val="C00000"/>
                </a:solidFill>
              </a:rPr>
              <a:t>Modulables</a:t>
            </a:r>
          </a:p>
          <a:p>
            <a:pPr algn="ctr"/>
            <a:endParaRPr lang="fr-FR" sz="1100" b="1" dirty="0">
              <a:solidFill>
                <a:srgbClr val="C00000"/>
              </a:solidFill>
            </a:endParaRPr>
          </a:p>
          <a:p>
            <a:pPr algn="ctr"/>
            <a:r>
              <a:rPr lang="fr-FR" sz="1000" b="1" dirty="0">
                <a:solidFill>
                  <a:srgbClr val="C00000"/>
                </a:solidFill>
              </a:rPr>
              <a:t>(boîte à outils)</a:t>
            </a:r>
          </a:p>
        </p:txBody>
      </p:sp>
    </p:spTree>
    <p:extLst>
      <p:ext uri="{BB962C8B-B14F-4D97-AF65-F5344CB8AC3E}">
        <p14:creationId xmlns:p14="http://schemas.microsoft.com/office/powerpoint/2010/main" val="17797327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Espace réservé du contenu 12">
            <a:extLst>
              <a:ext uri="{FF2B5EF4-FFF2-40B4-BE49-F238E27FC236}">
                <a16:creationId xmlns:a16="http://schemas.microsoft.com/office/drawing/2014/main" id="{423A7093-E76B-4D29-A59E-5FB662695568}"/>
              </a:ext>
            </a:extLst>
          </p:cNvPr>
          <p:cNvSpPr>
            <a:spLocks noGrp="1"/>
          </p:cNvSpPr>
          <p:nvPr>
            <p:ph idx="4294967295"/>
          </p:nvPr>
        </p:nvSpPr>
        <p:spPr>
          <a:xfrm>
            <a:off x="678905" y="2504783"/>
            <a:ext cx="10755267" cy="4518372"/>
          </a:xfrm>
        </p:spPr>
        <p:txBody>
          <a:bodyPr>
            <a:normAutofit/>
          </a:bodyPr>
          <a:lstStyle/>
          <a:p>
            <a:pPr marL="0" indent="0">
              <a:buNone/>
            </a:pPr>
            <a:r>
              <a:rPr lang="fr-FR" sz="4400" b="1" dirty="0"/>
              <a:t>Critère 1 : La finalité d’intérêt général</a:t>
            </a:r>
          </a:p>
        </p:txBody>
      </p:sp>
      <p:sp>
        <p:nvSpPr>
          <p:cNvPr id="3" name="Espace réservé de la date 2">
            <a:extLst>
              <a:ext uri="{FF2B5EF4-FFF2-40B4-BE49-F238E27FC236}">
                <a16:creationId xmlns:a16="http://schemas.microsoft.com/office/drawing/2014/main" id="{7ECD9F17-EC3F-48F2-AA4E-5EB02661C7AE}"/>
              </a:ext>
            </a:extLst>
          </p:cNvPr>
          <p:cNvSpPr>
            <a:spLocks noGrp="1"/>
          </p:cNvSpPr>
          <p:nvPr>
            <p:ph type="dt" sz="half" idx="4294967295"/>
          </p:nvPr>
        </p:nvSpPr>
        <p:spPr>
          <a:xfrm>
            <a:off x="838201" y="6356274"/>
            <a:ext cx="2743200" cy="365116"/>
          </a:xfrm>
        </p:spPr>
        <p:txBody>
          <a:bodyPr/>
          <a:lstStyle/>
          <a:p>
            <a:fld id="{5023A80A-40FC-4210-9452-7B0942DCA00B}" type="datetime1">
              <a:rPr lang="fr-FR" smtClean="0"/>
              <a:t>17/01/2022</a:t>
            </a:fld>
            <a:endParaRPr lang="fr-FR" dirty="0"/>
          </a:p>
        </p:txBody>
      </p:sp>
      <p:sp>
        <p:nvSpPr>
          <p:cNvPr id="4" name="Espace réservé du pied de page 3">
            <a:extLst>
              <a:ext uri="{FF2B5EF4-FFF2-40B4-BE49-F238E27FC236}">
                <a16:creationId xmlns:a16="http://schemas.microsoft.com/office/drawing/2014/main" id="{B86D65C0-7073-46CE-9C42-F218DFDC8707}"/>
              </a:ext>
            </a:extLst>
          </p:cNvPr>
          <p:cNvSpPr>
            <a:spLocks noGrp="1"/>
          </p:cNvSpPr>
          <p:nvPr>
            <p:ph type="ftr" sz="quarter" idx="4294967295"/>
          </p:nvPr>
        </p:nvSpPr>
        <p:spPr>
          <a:xfrm>
            <a:off x="4038601" y="6356274"/>
            <a:ext cx="4114800" cy="365116"/>
          </a:xfrm>
        </p:spPr>
        <p:txBody>
          <a:bodyPr/>
          <a:lstStyle/>
          <a:p>
            <a:endParaRPr lang="fr-FR"/>
          </a:p>
        </p:txBody>
      </p:sp>
      <p:sp>
        <p:nvSpPr>
          <p:cNvPr id="5" name="Espace réservé du numéro de diapositive 4">
            <a:extLst>
              <a:ext uri="{FF2B5EF4-FFF2-40B4-BE49-F238E27FC236}">
                <a16:creationId xmlns:a16="http://schemas.microsoft.com/office/drawing/2014/main" id="{65F645CD-FD01-4959-AC3F-F6A91E9FCBFC}"/>
              </a:ext>
            </a:extLst>
          </p:cNvPr>
          <p:cNvSpPr>
            <a:spLocks noGrp="1"/>
          </p:cNvSpPr>
          <p:nvPr>
            <p:ph type="sldNum" sz="quarter" idx="4294967295"/>
          </p:nvPr>
        </p:nvSpPr>
        <p:spPr>
          <a:xfrm>
            <a:off x="8610601" y="6356274"/>
            <a:ext cx="2743200" cy="365116"/>
          </a:xfrm>
        </p:spPr>
        <p:txBody>
          <a:bodyPr/>
          <a:lstStyle/>
          <a:p>
            <a:fld id="{A15E53C2-24D8-4AC7-A695-9D161D6D0C6E}" type="slidenum">
              <a:rPr lang="fr-FR" smtClean="0"/>
              <a:pPr/>
              <a:t>11</a:t>
            </a:fld>
            <a:endParaRPr lang="fr-FR" dirty="0"/>
          </a:p>
        </p:txBody>
      </p:sp>
    </p:spTree>
    <p:extLst>
      <p:ext uri="{BB962C8B-B14F-4D97-AF65-F5344CB8AC3E}">
        <p14:creationId xmlns:p14="http://schemas.microsoft.com/office/powerpoint/2010/main" val="21249788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3F0BE35-81AA-453A-80B7-55405C74A7E2}"/>
              </a:ext>
            </a:extLst>
          </p:cNvPr>
          <p:cNvSpPr>
            <a:spLocks noGrp="1"/>
          </p:cNvSpPr>
          <p:nvPr>
            <p:ph type="title"/>
          </p:nvPr>
        </p:nvSpPr>
        <p:spPr>
          <a:xfrm>
            <a:off x="838201" y="186310"/>
            <a:ext cx="10515600" cy="957503"/>
          </a:xfrm>
        </p:spPr>
        <p:txBody>
          <a:bodyPr>
            <a:normAutofit fontScale="90000"/>
          </a:bodyPr>
          <a:lstStyle/>
          <a:p>
            <a:r>
              <a:rPr lang="fr-FR" dirty="0"/>
              <a:t>1 - Finalité d’intérêt général – problème identifié</a:t>
            </a:r>
          </a:p>
        </p:txBody>
      </p:sp>
      <p:sp>
        <p:nvSpPr>
          <p:cNvPr id="56" name="Espace réservé du contenu 2">
            <a:extLst>
              <a:ext uri="{FF2B5EF4-FFF2-40B4-BE49-F238E27FC236}">
                <a16:creationId xmlns:a16="http://schemas.microsoft.com/office/drawing/2014/main" id="{7EDF9E36-EAEC-4442-9B64-C9D909D80CA7}"/>
              </a:ext>
            </a:extLst>
          </p:cNvPr>
          <p:cNvSpPr txBox="1">
            <a:spLocks/>
          </p:cNvSpPr>
          <p:nvPr/>
        </p:nvSpPr>
        <p:spPr>
          <a:xfrm>
            <a:off x="1117265" y="1153239"/>
            <a:ext cx="10769656" cy="5509023"/>
          </a:xfrm>
          <a:prstGeom prst="rect">
            <a:avLst/>
          </a:prstGeom>
        </p:spPr>
        <p:txBody>
          <a:bodyPr vert="horz" lIns="82951" tIns="41475" rIns="82951" bIns="41475" rtlCol="0">
            <a:normAutofit fontScale="85000" lnSpcReduction="10000"/>
          </a:bodyPr>
          <a:lstStyle>
            <a:lvl1pPr marL="251986" indent="-251986" algn="l" defTabSz="1007943" rtl="0" eaLnBrk="1" latinLnBrk="0" hangingPunct="1">
              <a:lnSpc>
                <a:spcPct val="90000"/>
              </a:lnSpc>
              <a:spcBef>
                <a:spcPts val="1102"/>
              </a:spcBef>
              <a:buFont typeface="Arial" panose="020B0604020202020204" pitchFamily="34" charset="0"/>
              <a:buChar char="•"/>
              <a:defRPr sz="3086" kern="1200">
                <a:solidFill>
                  <a:schemeClr val="tx1"/>
                </a:solidFill>
                <a:latin typeface="+mn-lt"/>
                <a:ea typeface="+mn-ea"/>
                <a:cs typeface="+mn-cs"/>
              </a:defRPr>
            </a:lvl1pPr>
            <a:lvl2pPr marL="755957" indent="-251986" algn="l" defTabSz="1007943" rtl="0" eaLnBrk="1" latinLnBrk="0" hangingPunct="1">
              <a:lnSpc>
                <a:spcPct val="90000"/>
              </a:lnSpc>
              <a:spcBef>
                <a:spcPts val="551"/>
              </a:spcBef>
              <a:buFont typeface="Arial" panose="020B0604020202020204" pitchFamily="34" charset="0"/>
              <a:buChar char="•"/>
              <a:defRPr sz="2646" kern="1200">
                <a:solidFill>
                  <a:schemeClr val="tx1"/>
                </a:solidFill>
                <a:latin typeface="+mn-lt"/>
                <a:ea typeface="+mn-ea"/>
                <a:cs typeface="+mn-cs"/>
              </a:defRPr>
            </a:lvl2pPr>
            <a:lvl3pPr marL="1259929" indent="-251986" algn="l" defTabSz="1007943" rtl="0" eaLnBrk="1" latinLnBrk="0" hangingPunct="1">
              <a:lnSpc>
                <a:spcPct val="90000"/>
              </a:lnSpc>
              <a:spcBef>
                <a:spcPts val="551"/>
              </a:spcBef>
              <a:buFont typeface="Arial" panose="020B0604020202020204" pitchFamily="34" charset="0"/>
              <a:buChar char="•"/>
              <a:defRPr sz="2205" kern="1200">
                <a:solidFill>
                  <a:schemeClr val="tx1"/>
                </a:solidFill>
                <a:latin typeface="+mn-lt"/>
                <a:ea typeface="+mn-ea"/>
                <a:cs typeface="+mn-cs"/>
              </a:defRPr>
            </a:lvl3pPr>
            <a:lvl4pPr marL="1763900"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4pPr>
            <a:lvl5pPr marL="2267872"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5pPr>
            <a:lvl6pPr marL="2771844"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6pPr>
            <a:lvl7pPr marL="3275815"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7pPr>
            <a:lvl8pPr marL="3779787"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8pPr>
            <a:lvl9pPr marL="4283758"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9pPr>
          </a:lstStyle>
          <a:p>
            <a:pPr marL="0" indent="0">
              <a:buNone/>
            </a:pPr>
            <a:r>
              <a:rPr lang="fr-FR" sz="2000" b="1" dirty="0"/>
              <a:t>L’interopérabilité des données environnementales est une préoccupation d'intérêt général et s'inscrit dans une politique publique prioritaire et stratégique.</a:t>
            </a:r>
          </a:p>
          <a:p>
            <a:pPr marL="0" indent="0">
              <a:buNone/>
            </a:pPr>
            <a:endParaRPr lang="fr-FR" sz="2000" b="1" dirty="0"/>
          </a:p>
          <a:p>
            <a:pPr marL="0" indent="0">
              <a:buNone/>
            </a:pPr>
            <a:r>
              <a:rPr lang="fr-FR" sz="2000" b="1" dirty="0"/>
              <a:t>L’absence d’interopérabilité est constatée à plusieurs niveaux :</a:t>
            </a:r>
          </a:p>
          <a:p>
            <a:pPr marL="342900" lvl="0" indent="-342900" algn="just">
              <a:lnSpc>
                <a:spcPct val="107000"/>
              </a:lnSpc>
              <a:buFont typeface="Symbol" panose="05050102010706020507" pitchFamily="18" charset="2"/>
              <a:buChar char=""/>
            </a:pPr>
            <a:r>
              <a:rPr lang="fr-FR" sz="1600" i="1" dirty="0">
                <a:effectLst/>
                <a:latin typeface="Calibri" panose="020F0502020204030204" pitchFamily="34" charset="0"/>
                <a:ea typeface="Times New Roman" panose="02020603050405020304" pitchFamily="18" charset="0"/>
                <a:cs typeface="Arial" panose="020B0604020202020204" pitchFamily="34" charset="0"/>
              </a:rPr>
              <a:t>Les capteurs et systèmes d’acquisition de données privés et publics utilisent des formats de données propriétaires non standard (nécessite l’usage d’un « décodeur »).</a:t>
            </a:r>
          </a:p>
          <a:p>
            <a:pPr marL="342900" lvl="0" indent="-342900" algn="just">
              <a:lnSpc>
                <a:spcPct val="107000"/>
              </a:lnSpc>
              <a:buFont typeface="Symbol" panose="05050102010706020507" pitchFamily="18" charset="2"/>
              <a:buChar char=""/>
            </a:pPr>
            <a:r>
              <a:rPr lang="fr-FR" sz="1600" i="1" dirty="0">
                <a:effectLst/>
                <a:latin typeface="Calibri" panose="020F0502020204030204" pitchFamily="34" charset="0"/>
                <a:ea typeface="Times New Roman" panose="02020603050405020304" pitchFamily="18" charset="0"/>
                <a:cs typeface="Arial" panose="020B0604020202020204" pitchFamily="34" charset="0"/>
              </a:rPr>
              <a:t>Les formats d’échange et de stockage sont standardisés au niveau technique (ex. format JSON) mais </a:t>
            </a:r>
            <a:r>
              <a:rPr lang="fr-FR" sz="1600" i="1" dirty="0">
                <a:latin typeface="Calibri" panose="020F0502020204030204" pitchFamily="34" charset="0"/>
                <a:ea typeface="Times New Roman" panose="02020603050405020304" pitchFamily="18" charset="0"/>
                <a:cs typeface="Arial" panose="020B0604020202020204" pitchFamily="34" charset="0"/>
              </a:rPr>
              <a:t>pas au niveau sémantique (nécessite également l’usage d’un décodeur pour chaque format).</a:t>
            </a:r>
          </a:p>
          <a:p>
            <a:pPr marL="342900" lvl="0" indent="-342900" algn="just">
              <a:lnSpc>
                <a:spcPct val="107000"/>
              </a:lnSpc>
              <a:buFont typeface="Symbol" panose="05050102010706020507" pitchFamily="18" charset="2"/>
              <a:buChar char=""/>
            </a:pPr>
            <a:r>
              <a:rPr lang="fr-FR" sz="1600" i="1" dirty="0">
                <a:latin typeface="Calibri" panose="020F0502020204030204" pitchFamily="34" charset="0"/>
                <a:ea typeface="Times New Roman" panose="02020603050405020304" pitchFamily="18" charset="0"/>
                <a:cs typeface="Arial" panose="020B0604020202020204" pitchFamily="34" charset="0"/>
              </a:rPr>
              <a:t>Il n’existe pas de format d’échange défini pour partager des données à la fois spatiales, temporelles et </a:t>
            </a:r>
            <a:r>
              <a:rPr lang="fr-FR" sz="1600" i="1" dirty="0" err="1">
                <a:latin typeface="Calibri" panose="020F0502020204030204" pitchFamily="34" charset="0"/>
                <a:ea typeface="Times New Roman" panose="02020603050405020304" pitchFamily="18" charset="0"/>
                <a:cs typeface="Arial" panose="020B0604020202020204" pitchFamily="34" charset="0"/>
              </a:rPr>
              <a:t>multi-propriétés</a:t>
            </a:r>
            <a:r>
              <a:rPr lang="fr-FR" sz="1600" i="1" dirty="0">
                <a:latin typeface="Calibri" panose="020F0502020204030204" pitchFamily="34" charset="0"/>
                <a:ea typeface="Times New Roman" panose="02020603050405020304" pitchFamily="18" charset="0"/>
                <a:cs typeface="Arial" panose="020B0604020202020204" pitchFamily="34" charset="0"/>
              </a:rPr>
              <a:t> </a:t>
            </a:r>
          </a:p>
          <a:p>
            <a:pPr marL="846871" lvl="1" indent="-342900" algn="just">
              <a:lnSpc>
                <a:spcPct val="107000"/>
              </a:lnSpc>
              <a:buFont typeface="Symbol" panose="05050102010706020507" pitchFamily="18" charset="2"/>
              <a:buChar char=""/>
            </a:pPr>
            <a:r>
              <a:rPr lang="fr-FR" sz="1160" i="1" dirty="0">
                <a:effectLst/>
                <a:latin typeface="Calibri" panose="020F0502020204030204" pitchFamily="34" charset="0"/>
                <a:ea typeface="Times New Roman" panose="02020603050405020304" pitchFamily="18" charset="0"/>
                <a:cs typeface="Arial" panose="020B0604020202020204" pitchFamily="34" charset="0"/>
              </a:rPr>
              <a:t>Ex. le format </a:t>
            </a:r>
            <a:r>
              <a:rPr lang="fr-FR" sz="1160" i="1" dirty="0" err="1">
                <a:effectLst/>
                <a:latin typeface="Calibri" panose="020F0502020204030204" pitchFamily="34" charset="0"/>
                <a:ea typeface="Times New Roman" panose="02020603050405020304" pitchFamily="18" charset="0"/>
                <a:cs typeface="Arial" panose="020B0604020202020204" pitchFamily="34" charset="0"/>
              </a:rPr>
              <a:t>GeoJson</a:t>
            </a:r>
            <a:r>
              <a:rPr lang="fr-FR" sz="1160" i="1" dirty="0">
                <a:effectLst/>
                <a:latin typeface="Calibri" panose="020F0502020204030204" pitchFamily="34" charset="0"/>
                <a:ea typeface="Times New Roman" panose="02020603050405020304" pitchFamily="18" charset="0"/>
                <a:cs typeface="Arial" panose="020B0604020202020204" pitchFamily="34" charset="0"/>
              </a:rPr>
              <a:t> ne sait pas traiter les données temporelles, </a:t>
            </a:r>
          </a:p>
          <a:p>
            <a:pPr marL="846871" lvl="1" indent="-342900" algn="just">
              <a:lnSpc>
                <a:spcPct val="107000"/>
              </a:lnSpc>
              <a:buFont typeface="Symbol" panose="05050102010706020507" pitchFamily="18" charset="2"/>
              <a:buChar char=""/>
            </a:pPr>
            <a:r>
              <a:rPr lang="fr-FR" sz="1160" i="1" dirty="0">
                <a:latin typeface="Calibri" panose="020F0502020204030204" pitchFamily="34" charset="0"/>
                <a:ea typeface="Times New Roman" panose="02020603050405020304" pitchFamily="18" charset="0"/>
                <a:cs typeface="Arial" panose="020B0604020202020204" pitchFamily="34" charset="0"/>
              </a:rPr>
              <a:t>Ex. </a:t>
            </a:r>
            <a:r>
              <a:rPr lang="fr-FR" sz="1160" i="1" dirty="0">
                <a:effectLst/>
                <a:latin typeface="Calibri" panose="020F0502020204030204" pitchFamily="34" charset="0"/>
                <a:ea typeface="Times New Roman" panose="02020603050405020304" pitchFamily="18" charset="0"/>
                <a:cs typeface="Arial" panose="020B0604020202020204" pitchFamily="34" charset="0"/>
              </a:rPr>
              <a:t>les fichiers CSV sont adaptés pour la dimension 2 (un tableau) mais pas pour la dimension 3</a:t>
            </a:r>
          </a:p>
          <a:p>
            <a:pPr marL="0" indent="0" algn="just">
              <a:lnSpc>
                <a:spcPct val="107000"/>
              </a:lnSpc>
              <a:buNone/>
            </a:pPr>
            <a:r>
              <a:rPr lang="fr-FR" sz="2000" b="1" dirty="0"/>
              <a:t>Exemples de conséquences :</a:t>
            </a:r>
          </a:p>
          <a:p>
            <a:pPr algn="just">
              <a:lnSpc>
                <a:spcPct val="107000"/>
              </a:lnSpc>
            </a:pPr>
            <a:r>
              <a:rPr lang="fr-FR" sz="2000" b="1" dirty="0"/>
              <a:t>On ne sait pas mettre en place un système de « dosimétrie » qui dialogue avec des capteurs présents à la fois à la maison, sur un lieu de travail, dans les transports, dans les lieux publics</a:t>
            </a:r>
          </a:p>
          <a:p>
            <a:pPr algn="just">
              <a:lnSpc>
                <a:spcPct val="107000"/>
              </a:lnSpc>
            </a:pPr>
            <a:r>
              <a:rPr lang="fr-FR" sz="2000" b="1" dirty="0"/>
              <a:t>On ne sait pas mettre à disposition de capteurs « plug and </a:t>
            </a:r>
            <a:r>
              <a:rPr lang="fr-FR" sz="2000" b="1" dirty="0" err="1"/>
              <a:t>play</a:t>
            </a:r>
            <a:r>
              <a:rPr lang="fr-FR" sz="2000" b="1" dirty="0"/>
              <a:t> »</a:t>
            </a:r>
          </a:p>
          <a:p>
            <a:pPr algn="just">
              <a:lnSpc>
                <a:spcPct val="107000"/>
              </a:lnSpc>
            </a:pPr>
            <a:r>
              <a:rPr lang="fr-FR" sz="2000" b="1" dirty="0"/>
              <a:t>On ne sait pas fournir en open-data des données complètes (ex. un niveau de pollution défini par un ensemble de concentrations de polluants mesurées sur une échelle de temps et sur une répartition spatiale,)</a:t>
            </a:r>
          </a:p>
          <a:p>
            <a:pPr algn="just">
              <a:lnSpc>
                <a:spcPct val="107000"/>
              </a:lnSpc>
            </a:pPr>
            <a:endParaRPr lang="fr-FR" sz="2000" b="1" dirty="0"/>
          </a:p>
          <a:p>
            <a:pPr marL="503971" lvl="1" indent="0" algn="just">
              <a:lnSpc>
                <a:spcPct val="107000"/>
              </a:lnSpc>
              <a:buNone/>
            </a:pPr>
            <a:endParaRPr lang="fr-FR" sz="1800" b="1" i="1" dirty="0">
              <a:solidFill>
                <a:srgbClr val="0070C0"/>
              </a:solidFill>
              <a:effectLst/>
              <a:latin typeface="Calibri" panose="020F0502020204030204" pitchFamily="34" charset="0"/>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42425819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3F0BE35-81AA-453A-80B7-55405C74A7E2}"/>
              </a:ext>
            </a:extLst>
          </p:cNvPr>
          <p:cNvSpPr>
            <a:spLocks noGrp="1"/>
          </p:cNvSpPr>
          <p:nvPr>
            <p:ph type="title"/>
          </p:nvPr>
        </p:nvSpPr>
        <p:spPr>
          <a:xfrm>
            <a:off x="838201" y="195737"/>
            <a:ext cx="10515600" cy="957503"/>
          </a:xfrm>
        </p:spPr>
        <p:txBody>
          <a:bodyPr>
            <a:normAutofit fontScale="90000"/>
          </a:bodyPr>
          <a:lstStyle/>
          <a:p>
            <a:r>
              <a:rPr lang="fr-FR" dirty="0"/>
              <a:t>1- Finalité d’intérêt général – solution proposée</a:t>
            </a:r>
          </a:p>
        </p:txBody>
      </p:sp>
      <p:sp>
        <p:nvSpPr>
          <p:cNvPr id="56" name="Espace réservé du contenu 2">
            <a:extLst>
              <a:ext uri="{FF2B5EF4-FFF2-40B4-BE49-F238E27FC236}">
                <a16:creationId xmlns:a16="http://schemas.microsoft.com/office/drawing/2014/main" id="{7EDF9E36-EAEC-4442-9B64-C9D909D80CA7}"/>
              </a:ext>
            </a:extLst>
          </p:cNvPr>
          <p:cNvSpPr txBox="1">
            <a:spLocks/>
          </p:cNvSpPr>
          <p:nvPr/>
        </p:nvSpPr>
        <p:spPr>
          <a:xfrm>
            <a:off x="1117265" y="1153239"/>
            <a:ext cx="10769656" cy="5509023"/>
          </a:xfrm>
          <a:prstGeom prst="rect">
            <a:avLst/>
          </a:prstGeom>
        </p:spPr>
        <p:txBody>
          <a:bodyPr vert="horz" lIns="82951" tIns="41475" rIns="82951" bIns="41475" rtlCol="0">
            <a:normAutofit/>
          </a:bodyPr>
          <a:lstStyle>
            <a:lvl1pPr marL="251986" indent="-251986" algn="l" defTabSz="1007943" rtl="0" eaLnBrk="1" latinLnBrk="0" hangingPunct="1">
              <a:lnSpc>
                <a:spcPct val="90000"/>
              </a:lnSpc>
              <a:spcBef>
                <a:spcPts val="1102"/>
              </a:spcBef>
              <a:buFont typeface="Arial" panose="020B0604020202020204" pitchFamily="34" charset="0"/>
              <a:buChar char="•"/>
              <a:defRPr sz="3086" kern="1200">
                <a:solidFill>
                  <a:schemeClr val="tx1"/>
                </a:solidFill>
                <a:latin typeface="+mn-lt"/>
                <a:ea typeface="+mn-ea"/>
                <a:cs typeface="+mn-cs"/>
              </a:defRPr>
            </a:lvl1pPr>
            <a:lvl2pPr marL="755957" indent="-251986" algn="l" defTabSz="1007943" rtl="0" eaLnBrk="1" latinLnBrk="0" hangingPunct="1">
              <a:lnSpc>
                <a:spcPct val="90000"/>
              </a:lnSpc>
              <a:spcBef>
                <a:spcPts val="551"/>
              </a:spcBef>
              <a:buFont typeface="Arial" panose="020B0604020202020204" pitchFamily="34" charset="0"/>
              <a:buChar char="•"/>
              <a:defRPr sz="2646" kern="1200">
                <a:solidFill>
                  <a:schemeClr val="tx1"/>
                </a:solidFill>
                <a:latin typeface="+mn-lt"/>
                <a:ea typeface="+mn-ea"/>
                <a:cs typeface="+mn-cs"/>
              </a:defRPr>
            </a:lvl2pPr>
            <a:lvl3pPr marL="1259929" indent="-251986" algn="l" defTabSz="1007943" rtl="0" eaLnBrk="1" latinLnBrk="0" hangingPunct="1">
              <a:lnSpc>
                <a:spcPct val="90000"/>
              </a:lnSpc>
              <a:spcBef>
                <a:spcPts val="551"/>
              </a:spcBef>
              <a:buFont typeface="Arial" panose="020B0604020202020204" pitchFamily="34" charset="0"/>
              <a:buChar char="•"/>
              <a:defRPr sz="2205" kern="1200">
                <a:solidFill>
                  <a:schemeClr val="tx1"/>
                </a:solidFill>
                <a:latin typeface="+mn-lt"/>
                <a:ea typeface="+mn-ea"/>
                <a:cs typeface="+mn-cs"/>
              </a:defRPr>
            </a:lvl3pPr>
            <a:lvl4pPr marL="1763900"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4pPr>
            <a:lvl5pPr marL="2267872"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5pPr>
            <a:lvl6pPr marL="2771844"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6pPr>
            <a:lvl7pPr marL="3275815"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7pPr>
            <a:lvl8pPr marL="3779787"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8pPr>
            <a:lvl9pPr marL="4283758"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9pPr>
          </a:lstStyle>
          <a:p>
            <a:pPr marL="0" indent="0">
              <a:buNone/>
            </a:pPr>
            <a:r>
              <a:rPr lang="fr-FR" sz="2000" b="1" dirty="0"/>
              <a:t>La solution proposée est de : </a:t>
            </a:r>
          </a:p>
          <a:p>
            <a:r>
              <a:rPr lang="fr-FR" sz="2000" b="1" dirty="0"/>
              <a:t>construire un standard opérationnel et applicable pour les données environnementales (à partir des standards existants)</a:t>
            </a:r>
          </a:p>
          <a:p>
            <a:pPr lvl="1"/>
            <a:r>
              <a:rPr lang="fr-FR" sz="1560" b="1" dirty="0"/>
              <a:t>Définies par trois composantes : physique, spatiale, temporelle</a:t>
            </a:r>
          </a:p>
          <a:p>
            <a:r>
              <a:rPr lang="fr-FR" sz="2000" b="1" dirty="0"/>
              <a:t>Fournir des bibliothèques de connecteurs open-source</a:t>
            </a:r>
          </a:p>
          <a:p>
            <a:r>
              <a:rPr lang="fr-FR" sz="2000" b="1" dirty="0"/>
              <a:t>Fournir des « guidelines » de déploiement et de prescription</a:t>
            </a:r>
          </a:p>
          <a:p>
            <a:pPr marL="0" indent="0">
              <a:buNone/>
            </a:pPr>
            <a:endParaRPr lang="fr-FR" sz="2000" b="1" dirty="0"/>
          </a:p>
          <a:p>
            <a:pPr marL="0" indent="0" algn="just">
              <a:lnSpc>
                <a:spcPct val="107000"/>
              </a:lnSpc>
              <a:buNone/>
            </a:pPr>
            <a:r>
              <a:rPr lang="fr-FR" sz="2000" b="1" dirty="0"/>
              <a:t>Exemples d’usages possibles :</a:t>
            </a:r>
          </a:p>
          <a:p>
            <a:pPr algn="just">
              <a:lnSpc>
                <a:spcPct val="107000"/>
              </a:lnSpc>
            </a:pPr>
            <a:r>
              <a:rPr lang="fr-FR" sz="2000" b="1" dirty="0"/>
              <a:t>Mettre en place dans les lieux publics des capteurs accessibles à tous depuis un mobile</a:t>
            </a:r>
          </a:p>
          <a:p>
            <a:pPr algn="just">
              <a:lnSpc>
                <a:spcPct val="107000"/>
              </a:lnSpc>
            </a:pPr>
            <a:r>
              <a:rPr lang="fr-FR" sz="2000" b="1" dirty="0"/>
              <a:t>Permettre à chacun, sans développement et en open-source, de connecter un capteur, de stocker les données et de les partager</a:t>
            </a:r>
          </a:p>
          <a:p>
            <a:pPr algn="just">
              <a:lnSpc>
                <a:spcPct val="107000"/>
              </a:lnSpc>
            </a:pPr>
            <a:r>
              <a:rPr lang="fr-FR" sz="2000" b="1" dirty="0"/>
              <a:t>Fournir une open-information compréhensible (open-data de plus haut niveau qu’aujourd’hui) </a:t>
            </a:r>
          </a:p>
          <a:p>
            <a:pPr algn="just">
              <a:lnSpc>
                <a:spcPct val="107000"/>
              </a:lnSpc>
            </a:pPr>
            <a:endParaRPr lang="fr-FR" sz="2000" b="1" dirty="0"/>
          </a:p>
          <a:p>
            <a:pPr marL="503971" lvl="1" indent="0" algn="just">
              <a:lnSpc>
                <a:spcPct val="107000"/>
              </a:lnSpc>
              <a:buNone/>
            </a:pPr>
            <a:endParaRPr lang="fr-FR" sz="1800" b="1" i="1" dirty="0">
              <a:solidFill>
                <a:srgbClr val="0070C0"/>
              </a:solidFill>
              <a:effectLst/>
              <a:latin typeface="Calibri" panose="020F0502020204030204" pitchFamily="34" charset="0"/>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1424826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Espace réservé du contenu 12">
            <a:extLst>
              <a:ext uri="{FF2B5EF4-FFF2-40B4-BE49-F238E27FC236}">
                <a16:creationId xmlns:a16="http://schemas.microsoft.com/office/drawing/2014/main" id="{423A7093-E76B-4D29-A59E-5FB662695568}"/>
              </a:ext>
            </a:extLst>
          </p:cNvPr>
          <p:cNvSpPr>
            <a:spLocks noGrp="1"/>
          </p:cNvSpPr>
          <p:nvPr>
            <p:ph idx="4294967295"/>
          </p:nvPr>
        </p:nvSpPr>
        <p:spPr>
          <a:xfrm>
            <a:off x="678905" y="2504783"/>
            <a:ext cx="10755267" cy="4518372"/>
          </a:xfrm>
        </p:spPr>
        <p:txBody>
          <a:bodyPr>
            <a:normAutofit/>
          </a:bodyPr>
          <a:lstStyle/>
          <a:p>
            <a:pPr marL="0" indent="0">
              <a:buNone/>
            </a:pPr>
            <a:r>
              <a:rPr lang="fr-FR" sz="4400" b="1" dirty="0"/>
              <a:t>Critère 2 : L’impact</a:t>
            </a:r>
          </a:p>
        </p:txBody>
      </p:sp>
      <p:sp>
        <p:nvSpPr>
          <p:cNvPr id="3" name="Espace réservé de la date 2">
            <a:extLst>
              <a:ext uri="{FF2B5EF4-FFF2-40B4-BE49-F238E27FC236}">
                <a16:creationId xmlns:a16="http://schemas.microsoft.com/office/drawing/2014/main" id="{7ECD9F17-EC3F-48F2-AA4E-5EB02661C7AE}"/>
              </a:ext>
            </a:extLst>
          </p:cNvPr>
          <p:cNvSpPr>
            <a:spLocks noGrp="1"/>
          </p:cNvSpPr>
          <p:nvPr>
            <p:ph type="dt" sz="half" idx="4294967295"/>
          </p:nvPr>
        </p:nvSpPr>
        <p:spPr>
          <a:xfrm>
            <a:off x="838201" y="6356274"/>
            <a:ext cx="2743200" cy="365116"/>
          </a:xfrm>
        </p:spPr>
        <p:txBody>
          <a:bodyPr/>
          <a:lstStyle/>
          <a:p>
            <a:fld id="{5023A80A-40FC-4210-9452-7B0942DCA00B}" type="datetime1">
              <a:rPr lang="fr-FR" smtClean="0"/>
              <a:t>17/01/2022</a:t>
            </a:fld>
            <a:endParaRPr lang="fr-FR" dirty="0"/>
          </a:p>
        </p:txBody>
      </p:sp>
      <p:sp>
        <p:nvSpPr>
          <p:cNvPr id="4" name="Espace réservé du pied de page 3">
            <a:extLst>
              <a:ext uri="{FF2B5EF4-FFF2-40B4-BE49-F238E27FC236}">
                <a16:creationId xmlns:a16="http://schemas.microsoft.com/office/drawing/2014/main" id="{B86D65C0-7073-46CE-9C42-F218DFDC8707}"/>
              </a:ext>
            </a:extLst>
          </p:cNvPr>
          <p:cNvSpPr>
            <a:spLocks noGrp="1"/>
          </p:cNvSpPr>
          <p:nvPr>
            <p:ph type="ftr" sz="quarter" idx="4294967295"/>
          </p:nvPr>
        </p:nvSpPr>
        <p:spPr>
          <a:xfrm>
            <a:off x="4038601" y="6356274"/>
            <a:ext cx="4114800" cy="365116"/>
          </a:xfrm>
        </p:spPr>
        <p:txBody>
          <a:bodyPr/>
          <a:lstStyle/>
          <a:p>
            <a:endParaRPr lang="fr-FR"/>
          </a:p>
        </p:txBody>
      </p:sp>
      <p:sp>
        <p:nvSpPr>
          <p:cNvPr id="5" name="Espace réservé du numéro de diapositive 4">
            <a:extLst>
              <a:ext uri="{FF2B5EF4-FFF2-40B4-BE49-F238E27FC236}">
                <a16:creationId xmlns:a16="http://schemas.microsoft.com/office/drawing/2014/main" id="{65F645CD-FD01-4959-AC3F-F6A91E9FCBFC}"/>
              </a:ext>
            </a:extLst>
          </p:cNvPr>
          <p:cNvSpPr>
            <a:spLocks noGrp="1"/>
          </p:cNvSpPr>
          <p:nvPr>
            <p:ph type="sldNum" sz="quarter" idx="4294967295"/>
          </p:nvPr>
        </p:nvSpPr>
        <p:spPr>
          <a:xfrm>
            <a:off x="8610601" y="6356274"/>
            <a:ext cx="2743200" cy="365116"/>
          </a:xfrm>
        </p:spPr>
        <p:txBody>
          <a:bodyPr/>
          <a:lstStyle/>
          <a:p>
            <a:fld id="{A15E53C2-24D8-4AC7-A695-9D161D6D0C6E}" type="slidenum">
              <a:rPr lang="fr-FR" smtClean="0"/>
              <a:pPr/>
              <a:t>14</a:t>
            </a:fld>
            <a:endParaRPr lang="fr-FR" dirty="0"/>
          </a:p>
        </p:txBody>
      </p:sp>
    </p:spTree>
    <p:extLst>
      <p:ext uri="{BB962C8B-B14F-4D97-AF65-F5344CB8AC3E}">
        <p14:creationId xmlns:p14="http://schemas.microsoft.com/office/powerpoint/2010/main" val="13473319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3F0BE35-81AA-453A-80B7-55405C74A7E2}"/>
              </a:ext>
            </a:extLst>
          </p:cNvPr>
          <p:cNvSpPr>
            <a:spLocks noGrp="1"/>
          </p:cNvSpPr>
          <p:nvPr>
            <p:ph type="title"/>
          </p:nvPr>
        </p:nvSpPr>
        <p:spPr>
          <a:xfrm>
            <a:off x="838201" y="186310"/>
            <a:ext cx="10515600" cy="957503"/>
          </a:xfrm>
        </p:spPr>
        <p:txBody>
          <a:bodyPr>
            <a:normAutofit/>
          </a:bodyPr>
          <a:lstStyle/>
          <a:p>
            <a:r>
              <a:rPr lang="fr-FR" dirty="0"/>
              <a:t>2 – L’impact</a:t>
            </a:r>
          </a:p>
        </p:txBody>
      </p:sp>
      <p:sp>
        <p:nvSpPr>
          <p:cNvPr id="56" name="Espace réservé du contenu 2">
            <a:extLst>
              <a:ext uri="{FF2B5EF4-FFF2-40B4-BE49-F238E27FC236}">
                <a16:creationId xmlns:a16="http://schemas.microsoft.com/office/drawing/2014/main" id="{7EDF9E36-EAEC-4442-9B64-C9D909D80CA7}"/>
              </a:ext>
            </a:extLst>
          </p:cNvPr>
          <p:cNvSpPr txBox="1">
            <a:spLocks/>
          </p:cNvSpPr>
          <p:nvPr/>
        </p:nvSpPr>
        <p:spPr>
          <a:xfrm>
            <a:off x="1117265" y="1153239"/>
            <a:ext cx="10769656" cy="5509023"/>
          </a:xfrm>
          <a:prstGeom prst="rect">
            <a:avLst/>
          </a:prstGeom>
        </p:spPr>
        <p:txBody>
          <a:bodyPr vert="horz" lIns="82951" tIns="41475" rIns="82951" bIns="41475" rtlCol="0">
            <a:normAutofit/>
          </a:bodyPr>
          <a:lstStyle>
            <a:lvl1pPr marL="251986" indent="-251986" algn="l" defTabSz="1007943" rtl="0" eaLnBrk="1" latinLnBrk="0" hangingPunct="1">
              <a:lnSpc>
                <a:spcPct val="90000"/>
              </a:lnSpc>
              <a:spcBef>
                <a:spcPts val="1102"/>
              </a:spcBef>
              <a:buFont typeface="Arial" panose="020B0604020202020204" pitchFamily="34" charset="0"/>
              <a:buChar char="•"/>
              <a:defRPr sz="3086" kern="1200">
                <a:solidFill>
                  <a:schemeClr val="tx1"/>
                </a:solidFill>
                <a:latin typeface="+mn-lt"/>
                <a:ea typeface="+mn-ea"/>
                <a:cs typeface="+mn-cs"/>
              </a:defRPr>
            </a:lvl1pPr>
            <a:lvl2pPr marL="755957" indent="-251986" algn="l" defTabSz="1007943" rtl="0" eaLnBrk="1" latinLnBrk="0" hangingPunct="1">
              <a:lnSpc>
                <a:spcPct val="90000"/>
              </a:lnSpc>
              <a:spcBef>
                <a:spcPts val="551"/>
              </a:spcBef>
              <a:buFont typeface="Arial" panose="020B0604020202020204" pitchFamily="34" charset="0"/>
              <a:buChar char="•"/>
              <a:defRPr sz="2646" kern="1200">
                <a:solidFill>
                  <a:schemeClr val="tx1"/>
                </a:solidFill>
                <a:latin typeface="+mn-lt"/>
                <a:ea typeface="+mn-ea"/>
                <a:cs typeface="+mn-cs"/>
              </a:defRPr>
            </a:lvl2pPr>
            <a:lvl3pPr marL="1259929" indent="-251986" algn="l" defTabSz="1007943" rtl="0" eaLnBrk="1" latinLnBrk="0" hangingPunct="1">
              <a:lnSpc>
                <a:spcPct val="90000"/>
              </a:lnSpc>
              <a:spcBef>
                <a:spcPts val="551"/>
              </a:spcBef>
              <a:buFont typeface="Arial" panose="020B0604020202020204" pitchFamily="34" charset="0"/>
              <a:buChar char="•"/>
              <a:defRPr sz="2205" kern="1200">
                <a:solidFill>
                  <a:schemeClr val="tx1"/>
                </a:solidFill>
                <a:latin typeface="+mn-lt"/>
                <a:ea typeface="+mn-ea"/>
                <a:cs typeface="+mn-cs"/>
              </a:defRPr>
            </a:lvl3pPr>
            <a:lvl4pPr marL="1763900"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4pPr>
            <a:lvl5pPr marL="2267872"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5pPr>
            <a:lvl6pPr marL="2771844"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6pPr>
            <a:lvl7pPr marL="3275815"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7pPr>
            <a:lvl8pPr marL="3779787"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8pPr>
            <a:lvl9pPr marL="4283758"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9pPr>
          </a:lstStyle>
          <a:p>
            <a:pPr marL="0" indent="0">
              <a:buNone/>
            </a:pPr>
            <a:r>
              <a:rPr lang="fr-FR" sz="2000" b="1" dirty="0"/>
              <a:t>Nombre de personnes touchées :</a:t>
            </a:r>
          </a:p>
          <a:p>
            <a:pPr marL="503971" lvl="1" indent="0">
              <a:buNone/>
            </a:pPr>
            <a:r>
              <a:rPr lang="fr-FR" sz="1560" b="1" dirty="0"/>
              <a:t>L’impact est global et concerne toutes les personnes qui produisent, échangent et consultent des données environnementales </a:t>
            </a:r>
          </a:p>
          <a:p>
            <a:pPr marL="0" indent="0">
              <a:buNone/>
            </a:pPr>
            <a:r>
              <a:rPr lang="fr-FR" sz="2000" b="1" dirty="0"/>
              <a:t>Capacité à traiter une cause racine :</a:t>
            </a:r>
          </a:p>
          <a:p>
            <a:pPr marL="503971" lvl="1" indent="0">
              <a:buNone/>
            </a:pPr>
            <a:r>
              <a:rPr lang="fr-FR" sz="1560" b="1" dirty="0"/>
              <a:t>L’absence de standard est la principale cause racine (mais pas la seule) à l’absence d’interopérabilité</a:t>
            </a:r>
          </a:p>
          <a:p>
            <a:pPr marL="0" indent="0">
              <a:buNone/>
            </a:pPr>
            <a:r>
              <a:rPr lang="fr-FR" sz="2000" b="1" dirty="0"/>
              <a:t>Diffusable à large échelle</a:t>
            </a:r>
          </a:p>
          <a:p>
            <a:pPr marL="503971" lvl="1" indent="0">
              <a:buNone/>
            </a:pPr>
            <a:r>
              <a:rPr lang="fr-FR" sz="1560" b="1" dirty="0"/>
              <a:t>Par définition, un standard est diffusable à large échelle</a:t>
            </a:r>
          </a:p>
          <a:p>
            <a:pPr marL="0" indent="0">
              <a:buNone/>
            </a:pPr>
            <a:r>
              <a:rPr lang="fr-FR" sz="2000" b="1" dirty="0"/>
              <a:t>Réplicable</a:t>
            </a:r>
          </a:p>
          <a:p>
            <a:pPr marL="503971" lvl="1" indent="0">
              <a:buNone/>
            </a:pPr>
            <a:r>
              <a:rPr lang="fr-FR" sz="1560" b="1" dirty="0"/>
              <a:t>L’approche multi-dimensionnelle retenue (</a:t>
            </a:r>
            <a:r>
              <a:rPr lang="fr-FR" sz="1560" b="1" dirty="0" err="1"/>
              <a:t>cf</a:t>
            </a:r>
            <a:r>
              <a:rPr lang="fr-FR" sz="1560" b="1" dirty="0"/>
              <a:t> principes définis dans le standard ISO telle qu’elle est définie par le standard ISO-19156 « observation and </a:t>
            </a:r>
            <a:r>
              <a:rPr lang="fr-FR" sz="1560" b="1" dirty="0" err="1"/>
              <a:t>measurement</a:t>
            </a:r>
            <a:r>
              <a:rPr lang="fr-FR" sz="1560" b="1" dirty="0"/>
              <a:t> ») est applicable à d’autres catégories de données</a:t>
            </a:r>
          </a:p>
        </p:txBody>
      </p:sp>
    </p:spTree>
    <p:extLst>
      <p:ext uri="{BB962C8B-B14F-4D97-AF65-F5344CB8AC3E}">
        <p14:creationId xmlns:p14="http://schemas.microsoft.com/office/powerpoint/2010/main" val="37298325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Espace réservé du contenu 12">
            <a:extLst>
              <a:ext uri="{FF2B5EF4-FFF2-40B4-BE49-F238E27FC236}">
                <a16:creationId xmlns:a16="http://schemas.microsoft.com/office/drawing/2014/main" id="{423A7093-E76B-4D29-A59E-5FB662695568}"/>
              </a:ext>
            </a:extLst>
          </p:cNvPr>
          <p:cNvSpPr>
            <a:spLocks noGrp="1"/>
          </p:cNvSpPr>
          <p:nvPr>
            <p:ph idx="4294967295"/>
          </p:nvPr>
        </p:nvSpPr>
        <p:spPr>
          <a:xfrm>
            <a:off x="678905" y="2504783"/>
            <a:ext cx="10755267" cy="4518372"/>
          </a:xfrm>
        </p:spPr>
        <p:txBody>
          <a:bodyPr>
            <a:normAutofit/>
          </a:bodyPr>
          <a:lstStyle/>
          <a:p>
            <a:pPr marL="0" indent="0">
              <a:buNone/>
            </a:pPr>
            <a:r>
              <a:rPr lang="fr-FR" sz="4400" b="1" dirty="0"/>
              <a:t>Critère 3 : La maturité et la structuration du projet</a:t>
            </a:r>
          </a:p>
        </p:txBody>
      </p:sp>
      <p:sp>
        <p:nvSpPr>
          <p:cNvPr id="3" name="Espace réservé de la date 2">
            <a:extLst>
              <a:ext uri="{FF2B5EF4-FFF2-40B4-BE49-F238E27FC236}">
                <a16:creationId xmlns:a16="http://schemas.microsoft.com/office/drawing/2014/main" id="{7ECD9F17-EC3F-48F2-AA4E-5EB02661C7AE}"/>
              </a:ext>
            </a:extLst>
          </p:cNvPr>
          <p:cNvSpPr>
            <a:spLocks noGrp="1"/>
          </p:cNvSpPr>
          <p:nvPr>
            <p:ph type="dt" sz="half" idx="4294967295"/>
          </p:nvPr>
        </p:nvSpPr>
        <p:spPr>
          <a:xfrm>
            <a:off x="838201" y="6356274"/>
            <a:ext cx="2743200" cy="365116"/>
          </a:xfrm>
        </p:spPr>
        <p:txBody>
          <a:bodyPr/>
          <a:lstStyle/>
          <a:p>
            <a:fld id="{5023A80A-40FC-4210-9452-7B0942DCA00B}" type="datetime1">
              <a:rPr lang="fr-FR" smtClean="0"/>
              <a:t>17/01/2022</a:t>
            </a:fld>
            <a:endParaRPr lang="fr-FR" dirty="0"/>
          </a:p>
        </p:txBody>
      </p:sp>
      <p:sp>
        <p:nvSpPr>
          <p:cNvPr id="4" name="Espace réservé du pied de page 3">
            <a:extLst>
              <a:ext uri="{FF2B5EF4-FFF2-40B4-BE49-F238E27FC236}">
                <a16:creationId xmlns:a16="http://schemas.microsoft.com/office/drawing/2014/main" id="{B86D65C0-7073-46CE-9C42-F218DFDC8707}"/>
              </a:ext>
            </a:extLst>
          </p:cNvPr>
          <p:cNvSpPr>
            <a:spLocks noGrp="1"/>
          </p:cNvSpPr>
          <p:nvPr>
            <p:ph type="ftr" sz="quarter" idx="4294967295"/>
          </p:nvPr>
        </p:nvSpPr>
        <p:spPr>
          <a:xfrm>
            <a:off x="4038601" y="6356274"/>
            <a:ext cx="4114800" cy="365116"/>
          </a:xfrm>
        </p:spPr>
        <p:txBody>
          <a:bodyPr/>
          <a:lstStyle/>
          <a:p>
            <a:endParaRPr lang="fr-FR"/>
          </a:p>
        </p:txBody>
      </p:sp>
      <p:sp>
        <p:nvSpPr>
          <p:cNvPr id="5" name="Espace réservé du numéro de diapositive 4">
            <a:extLst>
              <a:ext uri="{FF2B5EF4-FFF2-40B4-BE49-F238E27FC236}">
                <a16:creationId xmlns:a16="http://schemas.microsoft.com/office/drawing/2014/main" id="{65F645CD-FD01-4959-AC3F-F6A91E9FCBFC}"/>
              </a:ext>
            </a:extLst>
          </p:cNvPr>
          <p:cNvSpPr>
            <a:spLocks noGrp="1"/>
          </p:cNvSpPr>
          <p:nvPr>
            <p:ph type="sldNum" sz="quarter" idx="4294967295"/>
          </p:nvPr>
        </p:nvSpPr>
        <p:spPr>
          <a:xfrm>
            <a:off x="8610601" y="6356274"/>
            <a:ext cx="2743200" cy="365116"/>
          </a:xfrm>
        </p:spPr>
        <p:txBody>
          <a:bodyPr/>
          <a:lstStyle/>
          <a:p>
            <a:fld id="{A15E53C2-24D8-4AC7-A695-9D161D6D0C6E}" type="slidenum">
              <a:rPr lang="fr-FR" smtClean="0"/>
              <a:pPr/>
              <a:t>16</a:t>
            </a:fld>
            <a:endParaRPr lang="fr-FR" dirty="0"/>
          </a:p>
        </p:txBody>
      </p:sp>
    </p:spTree>
    <p:extLst>
      <p:ext uri="{BB962C8B-B14F-4D97-AF65-F5344CB8AC3E}">
        <p14:creationId xmlns:p14="http://schemas.microsoft.com/office/powerpoint/2010/main" val="29697607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3F0BE35-81AA-453A-80B7-55405C74A7E2}"/>
              </a:ext>
            </a:extLst>
          </p:cNvPr>
          <p:cNvSpPr>
            <a:spLocks noGrp="1"/>
          </p:cNvSpPr>
          <p:nvPr>
            <p:ph type="title"/>
          </p:nvPr>
        </p:nvSpPr>
        <p:spPr>
          <a:xfrm>
            <a:off x="838201" y="186310"/>
            <a:ext cx="10515600" cy="957503"/>
          </a:xfrm>
        </p:spPr>
        <p:txBody>
          <a:bodyPr>
            <a:normAutofit/>
          </a:bodyPr>
          <a:lstStyle/>
          <a:p>
            <a:r>
              <a:rPr lang="fr-FR" dirty="0"/>
              <a:t>3 – La maturité</a:t>
            </a:r>
          </a:p>
        </p:txBody>
      </p:sp>
      <p:sp>
        <p:nvSpPr>
          <p:cNvPr id="56" name="Espace réservé du contenu 2">
            <a:extLst>
              <a:ext uri="{FF2B5EF4-FFF2-40B4-BE49-F238E27FC236}">
                <a16:creationId xmlns:a16="http://schemas.microsoft.com/office/drawing/2014/main" id="{7EDF9E36-EAEC-4442-9B64-C9D909D80CA7}"/>
              </a:ext>
            </a:extLst>
          </p:cNvPr>
          <p:cNvSpPr txBox="1">
            <a:spLocks/>
          </p:cNvSpPr>
          <p:nvPr/>
        </p:nvSpPr>
        <p:spPr>
          <a:xfrm>
            <a:off x="1117265" y="1153239"/>
            <a:ext cx="10769656" cy="5509023"/>
          </a:xfrm>
          <a:prstGeom prst="rect">
            <a:avLst/>
          </a:prstGeom>
        </p:spPr>
        <p:txBody>
          <a:bodyPr vert="horz" lIns="82951" tIns="41475" rIns="82951" bIns="41475" rtlCol="0">
            <a:normAutofit/>
          </a:bodyPr>
          <a:lstStyle>
            <a:lvl1pPr marL="251986" indent="-251986" algn="l" defTabSz="1007943" rtl="0" eaLnBrk="1" latinLnBrk="0" hangingPunct="1">
              <a:lnSpc>
                <a:spcPct val="90000"/>
              </a:lnSpc>
              <a:spcBef>
                <a:spcPts val="1102"/>
              </a:spcBef>
              <a:buFont typeface="Arial" panose="020B0604020202020204" pitchFamily="34" charset="0"/>
              <a:buChar char="•"/>
              <a:defRPr sz="3086" kern="1200">
                <a:solidFill>
                  <a:schemeClr val="tx1"/>
                </a:solidFill>
                <a:latin typeface="+mn-lt"/>
                <a:ea typeface="+mn-ea"/>
                <a:cs typeface="+mn-cs"/>
              </a:defRPr>
            </a:lvl1pPr>
            <a:lvl2pPr marL="755957" indent="-251986" algn="l" defTabSz="1007943" rtl="0" eaLnBrk="1" latinLnBrk="0" hangingPunct="1">
              <a:lnSpc>
                <a:spcPct val="90000"/>
              </a:lnSpc>
              <a:spcBef>
                <a:spcPts val="551"/>
              </a:spcBef>
              <a:buFont typeface="Arial" panose="020B0604020202020204" pitchFamily="34" charset="0"/>
              <a:buChar char="•"/>
              <a:defRPr sz="2646" kern="1200">
                <a:solidFill>
                  <a:schemeClr val="tx1"/>
                </a:solidFill>
                <a:latin typeface="+mn-lt"/>
                <a:ea typeface="+mn-ea"/>
                <a:cs typeface="+mn-cs"/>
              </a:defRPr>
            </a:lvl2pPr>
            <a:lvl3pPr marL="1259929" indent="-251986" algn="l" defTabSz="1007943" rtl="0" eaLnBrk="1" latinLnBrk="0" hangingPunct="1">
              <a:lnSpc>
                <a:spcPct val="90000"/>
              </a:lnSpc>
              <a:spcBef>
                <a:spcPts val="551"/>
              </a:spcBef>
              <a:buFont typeface="Arial" panose="020B0604020202020204" pitchFamily="34" charset="0"/>
              <a:buChar char="•"/>
              <a:defRPr sz="2205" kern="1200">
                <a:solidFill>
                  <a:schemeClr val="tx1"/>
                </a:solidFill>
                <a:latin typeface="+mn-lt"/>
                <a:ea typeface="+mn-ea"/>
                <a:cs typeface="+mn-cs"/>
              </a:defRPr>
            </a:lvl3pPr>
            <a:lvl4pPr marL="1763900"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4pPr>
            <a:lvl5pPr marL="2267872"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5pPr>
            <a:lvl6pPr marL="2771844"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6pPr>
            <a:lvl7pPr marL="3275815"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7pPr>
            <a:lvl8pPr marL="3779787"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8pPr>
            <a:lvl9pPr marL="4283758"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9pPr>
          </a:lstStyle>
          <a:p>
            <a:pPr marL="0" indent="0">
              <a:buNone/>
            </a:pPr>
            <a:r>
              <a:rPr lang="fr-FR" sz="2000" b="1" dirty="0"/>
              <a:t>Projet ayant fait ses preuves :</a:t>
            </a:r>
          </a:p>
          <a:p>
            <a:pPr marL="503971" lvl="1" indent="0">
              <a:buNone/>
            </a:pPr>
            <a:r>
              <a:rPr lang="fr-FR" sz="1560" b="1" dirty="0"/>
              <a:t>Plusieurs expérimentations aussi bien sur des capteurs que sur des échanges de données ont été effectués (</a:t>
            </a:r>
            <a:r>
              <a:rPr lang="fr-FR" sz="1560" b="1" dirty="0" err="1"/>
              <a:t>cf</a:t>
            </a:r>
            <a:r>
              <a:rPr lang="fr-FR" sz="1560" b="1" dirty="0"/>
              <a:t> travaux réalisés par « A </a:t>
            </a:r>
            <a:r>
              <a:rPr lang="fr-FR" sz="1560" b="1" dirty="0" err="1"/>
              <a:t>lab</a:t>
            </a:r>
            <a:r>
              <a:rPr lang="fr-FR" sz="1560" b="1" dirty="0"/>
              <a:t> in the air ») </a:t>
            </a:r>
          </a:p>
          <a:p>
            <a:pPr marL="0" indent="0">
              <a:buNone/>
            </a:pPr>
            <a:r>
              <a:rPr lang="fr-FR" sz="2000" b="1" dirty="0"/>
              <a:t>Projet ayant déjà commencé à travailler :</a:t>
            </a:r>
          </a:p>
          <a:p>
            <a:pPr marL="503971" lvl="1" indent="0">
              <a:buNone/>
            </a:pPr>
            <a:r>
              <a:rPr lang="fr-FR" sz="1560" b="1" dirty="0"/>
              <a:t>Le </a:t>
            </a:r>
            <a:r>
              <a:rPr lang="fr-FR" sz="1560" b="1" dirty="0" err="1"/>
              <a:t>coeur</a:t>
            </a:r>
            <a:r>
              <a:rPr lang="fr-FR" sz="1560" b="1" dirty="0"/>
              <a:t> du standard est déjà disponible et partagé (présentation du projet, spécification du format textuel, spécification du format binaire).</a:t>
            </a:r>
          </a:p>
          <a:p>
            <a:pPr marL="0" indent="0">
              <a:buNone/>
            </a:pPr>
            <a:r>
              <a:rPr lang="fr-FR" sz="2040" b="1" dirty="0"/>
              <a:t>Projet ayant déjà mis un premier produit en production:</a:t>
            </a:r>
            <a:endParaRPr lang="fr-FR" sz="2000" b="1" dirty="0"/>
          </a:p>
          <a:p>
            <a:pPr marL="503971" lvl="1" indent="0">
              <a:buNone/>
            </a:pPr>
            <a:r>
              <a:rPr lang="fr-FR" sz="1560" b="1" dirty="0"/>
              <a:t>Un premier niveau de convergence de standard a été déployé en septembre 2021 : standard Bluetooth : extension de l’ESS (Environnemental </a:t>
            </a:r>
            <a:r>
              <a:rPr lang="fr-FR" sz="1560" b="1" dirty="0" err="1"/>
              <a:t>Sensing</a:t>
            </a:r>
            <a:r>
              <a:rPr lang="fr-FR" sz="1560" b="1" dirty="0"/>
              <a:t> Service)</a:t>
            </a:r>
          </a:p>
          <a:p>
            <a:pPr marL="503971" lvl="1" indent="0">
              <a:buNone/>
            </a:pPr>
            <a:r>
              <a:rPr lang="fr-FR" sz="1560" b="1" dirty="0"/>
              <a:t>Les outils associés (connecteurs) sont déjà disponibles en open-source dans deux langages (python, C++).</a:t>
            </a:r>
          </a:p>
          <a:p>
            <a:pPr marL="0" indent="0">
              <a:buNone/>
            </a:pPr>
            <a:r>
              <a:rPr lang="fr-FR" sz="2000" b="1" dirty="0"/>
              <a:t>Projet porté par une équipe solide :</a:t>
            </a:r>
          </a:p>
          <a:p>
            <a:pPr marL="503971" lvl="1" indent="0">
              <a:buNone/>
            </a:pPr>
            <a:r>
              <a:rPr lang="fr-FR" sz="1560" b="1" dirty="0"/>
              <a:t>Le projet est porté par 3 personnes :</a:t>
            </a:r>
          </a:p>
          <a:p>
            <a:pPr lvl="1"/>
            <a:r>
              <a:rPr lang="fr-FR" sz="1560" b="1" dirty="0"/>
              <a:t>Un expert technique ayant une forte compétence en échange de données et pilotage de projet</a:t>
            </a:r>
          </a:p>
          <a:p>
            <a:pPr lvl="1"/>
            <a:r>
              <a:rPr lang="fr-FR" sz="1560" b="1" dirty="0"/>
              <a:t>Un expert innovation ayant une forte compétence en lancement de projets et structures d’innovation</a:t>
            </a:r>
          </a:p>
          <a:p>
            <a:pPr lvl="1"/>
            <a:r>
              <a:rPr lang="fr-FR" sz="1560" b="1" dirty="0"/>
              <a:t>Un expert informatique ayant une forte compétence en architecture </a:t>
            </a:r>
            <a:r>
              <a:rPr lang="fr-FR" sz="1560" b="1" dirty="0" err="1"/>
              <a:t>logiciell</a:t>
            </a:r>
            <a:endParaRPr lang="fr-FR" sz="1560" b="1" dirty="0"/>
          </a:p>
        </p:txBody>
      </p:sp>
    </p:spTree>
    <p:extLst>
      <p:ext uri="{BB962C8B-B14F-4D97-AF65-F5344CB8AC3E}">
        <p14:creationId xmlns:p14="http://schemas.microsoft.com/office/powerpoint/2010/main" val="25888219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Espace réservé du contenu 12">
            <a:extLst>
              <a:ext uri="{FF2B5EF4-FFF2-40B4-BE49-F238E27FC236}">
                <a16:creationId xmlns:a16="http://schemas.microsoft.com/office/drawing/2014/main" id="{423A7093-E76B-4D29-A59E-5FB662695568}"/>
              </a:ext>
            </a:extLst>
          </p:cNvPr>
          <p:cNvSpPr>
            <a:spLocks noGrp="1"/>
          </p:cNvSpPr>
          <p:nvPr>
            <p:ph idx="4294967295"/>
          </p:nvPr>
        </p:nvSpPr>
        <p:spPr>
          <a:xfrm>
            <a:off x="678905" y="2504783"/>
            <a:ext cx="10755267" cy="4518372"/>
          </a:xfrm>
        </p:spPr>
        <p:txBody>
          <a:bodyPr>
            <a:normAutofit/>
          </a:bodyPr>
          <a:lstStyle/>
          <a:p>
            <a:pPr marL="0" indent="0">
              <a:buNone/>
            </a:pPr>
            <a:r>
              <a:rPr lang="fr-FR" sz="4400" b="1" dirty="0"/>
              <a:t>Critère 4 : L’ouverture, la transparence et l’intégrité</a:t>
            </a:r>
          </a:p>
        </p:txBody>
      </p:sp>
      <p:sp>
        <p:nvSpPr>
          <p:cNvPr id="3" name="Espace réservé de la date 2">
            <a:extLst>
              <a:ext uri="{FF2B5EF4-FFF2-40B4-BE49-F238E27FC236}">
                <a16:creationId xmlns:a16="http://schemas.microsoft.com/office/drawing/2014/main" id="{7ECD9F17-EC3F-48F2-AA4E-5EB02661C7AE}"/>
              </a:ext>
            </a:extLst>
          </p:cNvPr>
          <p:cNvSpPr>
            <a:spLocks noGrp="1"/>
          </p:cNvSpPr>
          <p:nvPr>
            <p:ph type="dt" sz="half" idx="4294967295"/>
          </p:nvPr>
        </p:nvSpPr>
        <p:spPr>
          <a:xfrm>
            <a:off x="838201" y="6356274"/>
            <a:ext cx="2743200" cy="365116"/>
          </a:xfrm>
        </p:spPr>
        <p:txBody>
          <a:bodyPr/>
          <a:lstStyle/>
          <a:p>
            <a:fld id="{5023A80A-40FC-4210-9452-7B0942DCA00B}" type="datetime1">
              <a:rPr lang="fr-FR" smtClean="0"/>
              <a:t>17/01/2022</a:t>
            </a:fld>
            <a:endParaRPr lang="fr-FR" dirty="0"/>
          </a:p>
        </p:txBody>
      </p:sp>
      <p:sp>
        <p:nvSpPr>
          <p:cNvPr id="4" name="Espace réservé du pied de page 3">
            <a:extLst>
              <a:ext uri="{FF2B5EF4-FFF2-40B4-BE49-F238E27FC236}">
                <a16:creationId xmlns:a16="http://schemas.microsoft.com/office/drawing/2014/main" id="{B86D65C0-7073-46CE-9C42-F218DFDC8707}"/>
              </a:ext>
            </a:extLst>
          </p:cNvPr>
          <p:cNvSpPr>
            <a:spLocks noGrp="1"/>
          </p:cNvSpPr>
          <p:nvPr>
            <p:ph type="ftr" sz="quarter" idx="4294967295"/>
          </p:nvPr>
        </p:nvSpPr>
        <p:spPr>
          <a:xfrm>
            <a:off x="4038601" y="6356274"/>
            <a:ext cx="4114800" cy="365116"/>
          </a:xfrm>
        </p:spPr>
        <p:txBody>
          <a:bodyPr/>
          <a:lstStyle/>
          <a:p>
            <a:endParaRPr lang="fr-FR"/>
          </a:p>
        </p:txBody>
      </p:sp>
      <p:sp>
        <p:nvSpPr>
          <p:cNvPr id="5" name="Espace réservé du numéro de diapositive 4">
            <a:extLst>
              <a:ext uri="{FF2B5EF4-FFF2-40B4-BE49-F238E27FC236}">
                <a16:creationId xmlns:a16="http://schemas.microsoft.com/office/drawing/2014/main" id="{65F645CD-FD01-4959-AC3F-F6A91E9FCBFC}"/>
              </a:ext>
            </a:extLst>
          </p:cNvPr>
          <p:cNvSpPr>
            <a:spLocks noGrp="1"/>
          </p:cNvSpPr>
          <p:nvPr>
            <p:ph type="sldNum" sz="quarter" idx="4294967295"/>
          </p:nvPr>
        </p:nvSpPr>
        <p:spPr>
          <a:xfrm>
            <a:off x="8610601" y="6356274"/>
            <a:ext cx="2743200" cy="365116"/>
          </a:xfrm>
        </p:spPr>
        <p:txBody>
          <a:bodyPr/>
          <a:lstStyle/>
          <a:p>
            <a:fld id="{A15E53C2-24D8-4AC7-A695-9D161D6D0C6E}" type="slidenum">
              <a:rPr lang="fr-FR" smtClean="0"/>
              <a:pPr/>
              <a:t>18</a:t>
            </a:fld>
            <a:endParaRPr lang="fr-FR" dirty="0"/>
          </a:p>
        </p:txBody>
      </p:sp>
    </p:spTree>
    <p:extLst>
      <p:ext uri="{BB962C8B-B14F-4D97-AF65-F5344CB8AC3E}">
        <p14:creationId xmlns:p14="http://schemas.microsoft.com/office/powerpoint/2010/main" val="40518294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3F0BE35-81AA-453A-80B7-55405C74A7E2}"/>
              </a:ext>
            </a:extLst>
          </p:cNvPr>
          <p:cNvSpPr>
            <a:spLocks noGrp="1"/>
          </p:cNvSpPr>
          <p:nvPr>
            <p:ph type="title"/>
          </p:nvPr>
        </p:nvSpPr>
        <p:spPr>
          <a:xfrm>
            <a:off x="838201" y="186310"/>
            <a:ext cx="10515600" cy="957503"/>
          </a:xfrm>
        </p:spPr>
        <p:txBody>
          <a:bodyPr>
            <a:normAutofit/>
          </a:bodyPr>
          <a:lstStyle/>
          <a:p>
            <a:r>
              <a:rPr lang="fr-FR" dirty="0"/>
              <a:t>4 – Ouverture, transparence, intégrité</a:t>
            </a:r>
          </a:p>
        </p:txBody>
      </p:sp>
      <p:sp>
        <p:nvSpPr>
          <p:cNvPr id="56" name="Espace réservé du contenu 2">
            <a:extLst>
              <a:ext uri="{FF2B5EF4-FFF2-40B4-BE49-F238E27FC236}">
                <a16:creationId xmlns:a16="http://schemas.microsoft.com/office/drawing/2014/main" id="{7EDF9E36-EAEC-4442-9B64-C9D909D80CA7}"/>
              </a:ext>
            </a:extLst>
          </p:cNvPr>
          <p:cNvSpPr txBox="1">
            <a:spLocks/>
          </p:cNvSpPr>
          <p:nvPr/>
        </p:nvSpPr>
        <p:spPr>
          <a:xfrm>
            <a:off x="1117265" y="1153239"/>
            <a:ext cx="10769656" cy="5509023"/>
          </a:xfrm>
          <a:prstGeom prst="rect">
            <a:avLst/>
          </a:prstGeom>
        </p:spPr>
        <p:txBody>
          <a:bodyPr vert="horz" lIns="82951" tIns="41475" rIns="82951" bIns="41475" rtlCol="0">
            <a:normAutofit/>
          </a:bodyPr>
          <a:lstStyle>
            <a:lvl1pPr marL="251986" indent="-251986" algn="l" defTabSz="1007943" rtl="0" eaLnBrk="1" latinLnBrk="0" hangingPunct="1">
              <a:lnSpc>
                <a:spcPct val="90000"/>
              </a:lnSpc>
              <a:spcBef>
                <a:spcPts val="1102"/>
              </a:spcBef>
              <a:buFont typeface="Arial" panose="020B0604020202020204" pitchFamily="34" charset="0"/>
              <a:buChar char="•"/>
              <a:defRPr sz="3086" kern="1200">
                <a:solidFill>
                  <a:schemeClr val="tx1"/>
                </a:solidFill>
                <a:latin typeface="+mn-lt"/>
                <a:ea typeface="+mn-ea"/>
                <a:cs typeface="+mn-cs"/>
              </a:defRPr>
            </a:lvl1pPr>
            <a:lvl2pPr marL="755957" indent="-251986" algn="l" defTabSz="1007943" rtl="0" eaLnBrk="1" latinLnBrk="0" hangingPunct="1">
              <a:lnSpc>
                <a:spcPct val="90000"/>
              </a:lnSpc>
              <a:spcBef>
                <a:spcPts val="551"/>
              </a:spcBef>
              <a:buFont typeface="Arial" panose="020B0604020202020204" pitchFamily="34" charset="0"/>
              <a:buChar char="•"/>
              <a:defRPr sz="2646" kern="1200">
                <a:solidFill>
                  <a:schemeClr val="tx1"/>
                </a:solidFill>
                <a:latin typeface="+mn-lt"/>
                <a:ea typeface="+mn-ea"/>
                <a:cs typeface="+mn-cs"/>
              </a:defRPr>
            </a:lvl2pPr>
            <a:lvl3pPr marL="1259929" indent="-251986" algn="l" defTabSz="1007943" rtl="0" eaLnBrk="1" latinLnBrk="0" hangingPunct="1">
              <a:lnSpc>
                <a:spcPct val="90000"/>
              </a:lnSpc>
              <a:spcBef>
                <a:spcPts val="551"/>
              </a:spcBef>
              <a:buFont typeface="Arial" panose="020B0604020202020204" pitchFamily="34" charset="0"/>
              <a:buChar char="•"/>
              <a:defRPr sz="2205" kern="1200">
                <a:solidFill>
                  <a:schemeClr val="tx1"/>
                </a:solidFill>
                <a:latin typeface="+mn-lt"/>
                <a:ea typeface="+mn-ea"/>
                <a:cs typeface="+mn-cs"/>
              </a:defRPr>
            </a:lvl3pPr>
            <a:lvl4pPr marL="1763900"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4pPr>
            <a:lvl5pPr marL="2267872"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5pPr>
            <a:lvl6pPr marL="2771844"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6pPr>
            <a:lvl7pPr marL="3275815"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7pPr>
            <a:lvl8pPr marL="3779787"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8pPr>
            <a:lvl9pPr marL="4283758"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9pPr>
          </a:lstStyle>
          <a:p>
            <a:pPr marL="0" indent="0">
              <a:buNone/>
            </a:pPr>
            <a:r>
              <a:rPr lang="fr-FR" sz="2000" b="1" dirty="0"/>
              <a:t>Initiative ouverte et transparente:</a:t>
            </a:r>
          </a:p>
          <a:p>
            <a:pPr marL="503971" lvl="1" indent="0">
              <a:buNone/>
            </a:pPr>
            <a:r>
              <a:rPr lang="fr-FR" sz="1560" b="1" dirty="0"/>
              <a:t>Un standard ne peut être défini, construit, mis en œuvre et déployé sans approche ouverte et transparente.</a:t>
            </a:r>
          </a:p>
          <a:p>
            <a:pPr marL="503971" lvl="1" indent="0">
              <a:buNone/>
            </a:pPr>
            <a:r>
              <a:rPr lang="fr-FR" sz="1560" b="1" dirty="0"/>
              <a:t>Les premiers travaux réalisés sont totalement ouverts (partage sur la plateforme </a:t>
            </a:r>
            <a:r>
              <a:rPr lang="fr-FR" sz="1560" b="1" dirty="0" err="1"/>
              <a:t>Github</a:t>
            </a:r>
            <a:r>
              <a:rPr lang="fr-FR" sz="1560" b="1" dirty="0"/>
              <a:t>) et transparents  (les principes sous-jacents sont expliqués et partagés).</a:t>
            </a:r>
          </a:p>
          <a:p>
            <a:pPr marL="503971" lvl="1" indent="0">
              <a:buNone/>
            </a:pPr>
            <a:endParaRPr lang="fr-FR" sz="1560" b="1" dirty="0"/>
          </a:p>
          <a:p>
            <a:pPr marL="0" indent="0">
              <a:buNone/>
            </a:pPr>
            <a:r>
              <a:rPr lang="fr-FR" sz="2000" b="1" dirty="0"/>
              <a:t>Respect du cadre légal en vigueur</a:t>
            </a:r>
          </a:p>
          <a:p>
            <a:pPr marL="503971" lvl="1" indent="0">
              <a:buNone/>
            </a:pPr>
            <a:r>
              <a:rPr lang="fr-FR" sz="1560" b="1" dirty="0"/>
              <a:t>La mise en œuvre du projet s’appuiera sur une structure adaptée. Plusieurs solutions sont possibles :</a:t>
            </a:r>
          </a:p>
          <a:p>
            <a:pPr lvl="1"/>
            <a:r>
              <a:rPr lang="fr-FR" sz="1560" b="1" dirty="0"/>
              <a:t>Structure dédiée de type SCIC</a:t>
            </a:r>
          </a:p>
          <a:p>
            <a:pPr lvl="1"/>
            <a:r>
              <a:rPr lang="fr-FR" sz="1560" b="1" dirty="0"/>
              <a:t>Intégration à des structures d’innovation ou de projets déjà existantes (France / Europe)</a:t>
            </a:r>
          </a:p>
          <a:p>
            <a:pPr lvl="1"/>
            <a:r>
              <a:rPr lang="fr-FR" sz="1560" b="1" dirty="0"/>
              <a:t>Adossé à des structures spécialisées (ex. </a:t>
            </a:r>
            <a:r>
              <a:rPr lang="fr-FR" sz="1560" b="1" dirty="0" err="1"/>
              <a:t>NumFOCUS</a:t>
            </a:r>
            <a:r>
              <a:rPr lang="fr-FR" sz="1560" b="1" dirty="0"/>
              <a:t>)</a:t>
            </a:r>
          </a:p>
        </p:txBody>
      </p:sp>
    </p:spTree>
    <p:extLst>
      <p:ext uri="{BB962C8B-B14F-4D97-AF65-F5344CB8AC3E}">
        <p14:creationId xmlns:p14="http://schemas.microsoft.com/office/powerpoint/2010/main" val="36428581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F5BB174-02DB-4DB6-AAA2-3C38728B1102}"/>
              </a:ext>
            </a:extLst>
          </p:cNvPr>
          <p:cNvSpPr>
            <a:spLocks noGrp="1"/>
          </p:cNvSpPr>
          <p:nvPr>
            <p:ph type="title"/>
          </p:nvPr>
        </p:nvSpPr>
        <p:spPr/>
        <p:txBody>
          <a:bodyPr/>
          <a:lstStyle/>
          <a:p>
            <a:r>
              <a:rPr lang="fr-FR" dirty="0"/>
              <a:t>Sommaire</a:t>
            </a:r>
          </a:p>
        </p:txBody>
      </p:sp>
      <p:sp>
        <p:nvSpPr>
          <p:cNvPr id="3" name="Espace réservé du contenu 2">
            <a:extLst>
              <a:ext uri="{FF2B5EF4-FFF2-40B4-BE49-F238E27FC236}">
                <a16:creationId xmlns:a16="http://schemas.microsoft.com/office/drawing/2014/main" id="{ADB236CE-92C8-4653-8C5E-A41BC60B2457}"/>
              </a:ext>
            </a:extLst>
          </p:cNvPr>
          <p:cNvSpPr>
            <a:spLocks noGrp="1"/>
          </p:cNvSpPr>
          <p:nvPr>
            <p:ph idx="1"/>
          </p:nvPr>
        </p:nvSpPr>
        <p:spPr>
          <a:xfrm>
            <a:off x="1621410" y="1564849"/>
            <a:ext cx="10570590" cy="5052767"/>
          </a:xfrm>
        </p:spPr>
        <p:txBody>
          <a:bodyPr>
            <a:normAutofit fontScale="92500" lnSpcReduction="20000"/>
          </a:bodyPr>
          <a:lstStyle/>
          <a:p>
            <a:r>
              <a:rPr lang="fr-FR" sz="2000" dirty="0"/>
              <a:t>Introduction</a:t>
            </a:r>
          </a:p>
          <a:p>
            <a:r>
              <a:rPr lang="fr-FR" sz="2000" dirty="0"/>
              <a:t>Projet</a:t>
            </a:r>
          </a:p>
          <a:p>
            <a:r>
              <a:rPr lang="fr-FR" sz="2000" dirty="0"/>
              <a:t>Exemple</a:t>
            </a:r>
          </a:p>
          <a:p>
            <a:pPr marL="0" indent="0">
              <a:buNone/>
            </a:pPr>
            <a:endParaRPr lang="fr-FR" sz="2000" dirty="0"/>
          </a:p>
          <a:p>
            <a:r>
              <a:rPr lang="fr-FR" sz="2000" dirty="0"/>
              <a:t>Critère 1 : La finalité d’intérêt général</a:t>
            </a:r>
          </a:p>
          <a:p>
            <a:r>
              <a:rPr lang="fr-FR" sz="2000" dirty="0"/>
              <a:t>Critère 2 : L’impact</a:t>
            </a:r>
          </a:p>
          <a:p>
            <a:r>
              <a:rPr lang="fr-FR" sz="2000" dirty="0"/>
              <a:t>Critère 3 : La maturité et la structuration du projet</a:t>
            </a:r>
          </a:p>
          <a:p>
            <a:r>
              <a:rPr lang="fr-FR" sz="2000" dirty="0"/>
              <a:t>Critère 4 : L’ouverture, la transparence et l’intégrité</a:t>
            </a:r>
          </a:p>
          <a:p>
            <a:r>
              <a:rPr lang="fr-FR" sz="2000" dirty="0"/>
              <a:t>Critère 5 : Potentiel d'effet de levier de l'accompagnement par l'administration</a:t>
            </a:r>
          </a:p>
          <a:p>
            <a:endParaRPr lang="fr-FR" sz="2000" dirty="0"/>
          </a:p>
          <a:p>
            <a:r>
              <a:rPr lang="fr-FR" sz="2000" dirty="0"/>
              <a:t>Synthèse</a:t>
            </a:r>
          </a:p>
          <a:p>
            <a:endParaRPr lang="fr-FR" sz="2000" dirty="0"/>
          </a:p>
          <a:p>
            <a:r>
              <a:rPr lang="fr-FR" sz="2000" i="1" dirty="0"/>
              <a:t>Annexe : Référentiel normes et standards</a:t>
            </a:r>
          </a:p>
          <a:p>
            <a:r>
              <a:rPr lang="fr-FR" sz="2000" i="1" dirty="0"/>
              <a:t>Annexe : Données environnementales</a:t>
            </a:r>
          </a:p>
          <a:p>
            <a:endParaRPr lang="fr-FR" sz="2000" dirty="0"/>
          </a:p>
          <a:p>
            <a:endParaRPr lang="fr-FR" sz="2000" dirty="0"/>
          </a:p>
          <a:p>
            <a:endParaRPr lang="fr-FR" sz="2000" dirty="0"/>
          </a:p>
          <a:p>
            <a:endParaRPr lang="fr-FR" sz="2000" dirty="0"/>
          </a:p>
          <a:p>
            <a:endParaRPr lang="fr-FR" sz="2000" dirty="0"/>
          </a:p>
        </p:txBody>
      </p:sp>
    </p:spTree>
    <p:extLst>
      <p:ext uri="{BB962C8B-B14F-4D97-AF65-F5344CB8AC3E}">
        <p14:creationId xmlns:p14="http://schemas.microsoft.com/office/powerpoint/2010/main" val="24865805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Espace réservé du contenu 12">
            <a:extLst>
              <a:ext uri="{FF2B5EF4-FFF2-40B4-BE49-F238E27FC236}">
                <a16:creationId xmlns:a16="http://schemas.microsoft.com/office/drawing/2014/main" id="{423A7093-E76B-4D29-A59E-5FB662695568}"/>
              </a:ext>
            </a:extLst>
          </p:cNvPr>
          <p:cNvSpPr>
            <a:spLocks noGrp="1"/>
          </p:cNvSpPr>
          <p:nvPr>
            <p:ph idx="4294967295"/>
          </p:nvPr>
        </p:nvSpPr>
        <p:spPr>
          <a:xfrm>
            <a:off x="678905" y="2504783"/>
            <a:ext cx="10755267" cy="4518372"/>
          </a:xfrm>
        </p:spPr>
        <p:txBody>
          <a:bodyPr>
            <a:normAutofit/>
          </a:bodyPr>
          <a:lstStyle/>
          <a:p>
            <a:pPr marL="0" indent="0">
              <a:buNone/>
            </a:pPr>
            <a:r>
              <a:rPr lang="fr-FR" sz="4400" b="1" dirty="0"/>
              <a:t>Critère 5 : Potentiel d'effet de levier de l'accompagnement par l'administration</a:t>
            </a:r>
          </a:p>
        </p:txBody>
      </p:sp>
      <p:sp>
        <p:nvSpPr>
          <p:cNvPr id="3" name="Espace réservé de la date 2">
            <a:extLst>
              <a:ext uri="{FF2B5EF4-FFF2-40B4-BE49-F238E27FC236}">
                <a16:creationId xmlns:a16="http://schemas.microsoft.com/office/drawing/2014/main" id="{7ECD9F17-EC3F-48F2-AA4E-5EB02661C7AE}"/>
              </a:ext>
            </a:extLst>
          </p:cNvPr>
          <p:cNvSpPr>
            <a:spLocks noGrp="1"/>
          </p:cNvSpPr>
          <p:nvPr>
            <p:ph type="dt" sz="half" idx="4294967295"/>
          </p:nvPr>
        </p:nvSpPr>
        <p:spPr>
          <a:xfrm>
            <a:off x="838201" y="6356274"/>
            <a:ext cx="2743200" cy="365116"/>
          </a:xfrm>
        </p:spPr>
        <p:txBody>
          <a:bodyPr/>
          <a:lstStyle/>
          <a:p>
            <a:fld id="{5023A80A-40FC-4210-9452-7B0942DCA00B}" type="datetime1">
              <a:rPr lang="fr-FR" smtClean="0"/>
              <a:t>17/01/2022</a:t>
            </a:fld>
            <a:endParaRPr lang="fr-FR" dirty="0"/>
          </a:p>
        </p:txBody>
      </p:sp>
      <p:sp>
        <p:nvSpPr>
          <p:cNvPr id="4" name="Espace réservé du pied de page 3">
            <a:extLst>
              <a:ext uri="{FF2B5EF4-FFF2-40B4-BE49-F238E27FC236}">
                <a16:creationId xmlns:a16="http://schemas.microsoft.com/office/drawing/2014/main" id="{B86D65C0-7073-46CE-9C42-F218DFDC8707}"/>
              </a:ext>
            </a:extLst>
          </p:cNvPr>
          <p:cNvSpPr>
            <a:spLocks noGrp="1"/>
          </p:cNvSpPr>
          <p:nvPr>
            <p:ph type="ftr" sz="quarter" idx="4294967295"/>
          </p:nvPr>
        </p:nvSpPr>
        <p:spPr>
          <a:xfrm>
            <a:off x="4038601" y="6356274"/>
            <a:ext cx="4114800" cy="365116"/>
          </a:xfrm>
        </p:spPr>
        <p:txBody>
          <a:bodyPr/>
          <a:lstStyle/>
          <a:p>
            <a:endParaRPr lang="fr-FR"/>
          </a:p>
        </p:txBody>
      </p:sp>
      <p:sp>
        <p:nvSpPr>
          <p:cNvPr id="5" name="Espace réservé du numéro de diapositive 4">
            <a:extLst>
              <a:ext uri="{FF2B5EF4-FFF2-40B4-BE49-F238E27FC236}">
                <a16:creationId xmlns:a16="http://schemas.microsoft.com/office/drawing/2014/main" id="{65F645CD-FD01-4959-AC3F-F6A91E9FCBFC}"/>
              </a:ext>
            </a:extLst>
          </p:cNvPr>
          <p:cNvSpPr>
            <a:spLocks noGrp="1"/>
          </p:cNvSpPr>
          <p:nvPr>
            <p:ph type="sldNum" sz="quarter" idx="4294967295"/>
          </p:nvPr>
        </p:nvSpPr>
        <p:spPr>
          <a:xfrm>
            <a:off x="8610601" y="6356274"/>
            <a:ext cx="2743200" cy="365116"/>
          </a:xfrm>
        </p:spPr>
        <p:txBody>
          <a:bodyPr/>
          <a:lstStyle/>
          <a:p>
            <a:fld id="{A15E53C2-24D8-4AC7-A695-9D161D6D0C6E}" type="slidenum">
              <a:rPr lang="fr-FR" smtClean="0"/>
              <a:pPr/>
              <a:t>20</a:t>
            </a:fld>
            <a:endParaRPr lang="fr-FR" dirty="0"/>
          </a:p>
        </p:txBody>
      </p:sp>
    </p:spTree>
    <p:extLst>
      <p:ext uri="{BB962C8B-B14F-4D97-AF65-F5344CB8AC3E}">
        <p14:creationId xmlns:p14="http://schemas.microsoft.com/office/powerpoint/2010/main" val="40347614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3F0BE35-81AA-453A-80B7-55405C74A7E2}"/>
              </a:ext>
            </a:extLst>
          </p:cNvPr>
          <p:cNvSpPr>
            <a:spLocks noGrp="1"/>
          </p:cNvSpPr>
          <p:nvPr>
            <p:ph type="title"/>
          </p:nvPr>
        </p:nvSpPr>
        <p:spPr>
          <a:xfrm>
            <a:off x="838201" y="186310"/>
            <a:ext cx="10515600" cy="957503"/>
          </a:xfrm>
        </p:spPr>
        <p:txBody>
          <a:bodyPr>
            <a:normAutofit/>
          </a:bodyPr>
          <a:lstStyle/>
          <a:p>
            <a:r>
              <a:rPr lang="fr-FR" dirty="0"/>
              <a:t>5 – Effet de levier</a:t>
            </a:r>
          </a:p>
        </p:txBody>
      </p:sp>
      <p:sp>
        <p:nvSpPr>
          <p:cNvPr id="56" name="Espace réservé du contenu 2">
            <a:extLst>
              <a:ext uri="{FF2B5EF4-FFF2-40B4-BE49-F238E27FC236}">
                <a16:creationId xmlns:a16="http://schemas.microsoft.com/office/drawing/2014/main" id="{7EDF9E36-EAEC-4442-9B64-C9D909D80CA7}"/>
              </a:ext>
            </a:extLst>
          </p:cNvPr>
          <p:cNvSpPr txBox="1">
            <a:spLocks/>
          </p:cNvSpPr>
          <p:nvPr/>
        </p:nvSpPr>
        <p:spPr>
          <a:xfrm>
            <a:off x="1117265" y="1153239"/>
            <a:ext cx="10769656" cy="5509023"/>
          </a:xfrm>
          <a:prstGeom prst="rect">
            <a:avLst/>
          </a:prstGeom>
        </p:spPr>
        <p:txBody>
          <a:bodyPr vert="horz" lIns="82951" tIns="41475" rIns="82951" bIns="41475" rtlCol="0">
            <a:normAutofit/>
          </a:bodyPr>
          <a:lstStyle>
            <a:lvl1pPr marL="251986" indent="-251986" algn="l" defTabSz="1007943" rtl="0" eaLnBrk="1" latinLnBrk="0" hangingPunct="1">
              <a:lnSpc>
                <a:spcPct val="90000"/>
              </a:lnSpc>
              <a:spcBef>
                <a:spcPts val="1102"/>
              </a:spcBef>
              <a:buFont typeface="Arial" panose="020B0604020202020204" pitchFamily="34" charset="0"/>
              <a:buChar char="•"/>
              <a:defRPr sz="3086" kern="1200">
                <a:solidFill>
                  <a:schemeClr val="tx1"/>
                </a:solidFill>
                <a:latin typeface="+mn-lt"/>
                <a:ea typeface="+mn-ea"/>
                <a:cs typeface="+mn-cs"/>
              </a:defRPr>
            </a:lvl1pPr>
            <a:lvl2pPr marL="755957" indent="-251986" algn="l" defTabSz="1007943" rtl="0" eaLnBrk="1" latinLnBrk="0" hangingPunct="1">
              <a:lnSpc>
                <a:spcPct val="90000"/>
              </a:lnSpc>
              <a:spcBef>
                <a:spcPts val="551"/>
              </a:spcBef>
              <a:buFont typeface="Arial" panose="020B0604020202020204" pitchFamily="34" charset="0"/>
              <a:buChar char="•"/>
              <a:defRPr sz="2646" kern="1200">
                <a:solidFill>
                  <a:schemeClr val="tx1"/>
                </a:solidFill>
                <a:latin typeface="+mn-lt"/>
                <a:ea typeface="+mn-ea"/>
                <a:cs typeface="+mn-cs"/>
              </a:defRPr>
            </a:lvl2pPr>
            <a:lvl3pPr marL="1259929" indent="-251986" algn="l" defTabSz="1007943" rtl="0" eaLnBrk="1" latinLnBrk="0" hangingPunct="1">
              <a:lnSpc>
                <a:spcPct val="90000"/>
              </a:lnSpc>
              <a:spcBef>
                <a:spcPts val="551"/>
              </a:spcBef>
              <a:buFont typeface="Arial" panose="020B0604020202020204" pitchFamily="34" charset="0"/>
              <a:buChar char="•"/>
              <a:defRPr sz="2205" kern="1200">
                <a:solidFill>
                  <a:schemeClr val="tx1"/>
                </a:solidFill>
                <a:latin typeface="+mn-lt"/>
                <a:ea typeface="+mn-ea"/>
                <a:cs typeface="+mn-cs"/>
              </a:defRPr>
            </a:lvl3pPr>
            <a:lvl4pPr marL="1763900"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4pPr>
            <a:lvl5pPr marL="2267872"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5pPr>
            <a:lvl6pPr marL="2771844"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6pPr>
            <a:lvl7pPr marL="3275815"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7pPr>
            <a:lvl8pPr marL="3779787"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8pPr>
            <a:lvl9pPr marL="4283758"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9pPr>
          </a:lstStyle>
          <a:p>
            <a:pPr marL="0" indent="0">
              <a:buNone/>
            </a:pPr>
            <a:r>
              <a:rPr lang="fr-FR" sz="2000" b="1" dirty="0"/>
              <a:t>Aide demandée à l’administration:</a:t>
            </a:r>
          </a:p>
          <a:p>
            <a:pPr marL="503971" lvl="1" indent="0">
              <a:buNone/>
            </a:pPr>
            <a:r>
              <a:rPr lang="fr-FR" sz="1560" b="1" dirty="0"/>
              <a:t>Le soutien des services publics est indispensable pour la réussite de ce type de projet qui rentre difficilement dans une logique de </a:t>
            </a:r>
            <a:r>
              <a:rPr lang="fr-FR" sz="1560" b="1" dirty="0" err="1"/>
              <a:t>start’up</a:t>
            </a:r>
            <a:r>
              <a:rPr lang="fr-FR" sz="1560" b="1" dirty="0"/>
              <a:t> ou de structure privée.</a:t>
            </a:r>
          </a:p>
          <a:p>
            <a:pPr marL="0" indent="0">
              <a:buNone/>
            </a:pPr>
            <a:r>
              <a:rPr lang="fr-FR" sz="2000" b="1" dirty="0"/>
              <a:t>Leviers identifiés</a:t>
            </a:r>
          </a:p>
          <a:p>
            <a:pPr marL="503971" lvl="1" indent="0">
              <a:buNone/>
            </a:pPr>
            <a:r>
              <a:rPr lang="fr-FR" sz="1560" b="1" dirty="0"/>
              <a:t>Mise en réseau avec les lieux et communautés d’innovation</a:t>
            </a:r>
          </a:p>
          <a:p>
            <a:pPr marL="1007943" lvl="2" indent="0">
              <a:buNone/>
            </a:pPr>
            <a:r>
              <a:rPr lang="fr-FR" sz="1119" b="1" dirty="0"/>
              <a:t>Ce levier est important pour permettre de valider les concepts et choix effectués, finaliser la définition de la solution et construire un premier cercle de soutien et de support.</a:t>
            </a:r>
          </a:p>
          <a:p>
            <a:pPr marL="503971" lvl="1" indent="0">
              <a:buNone/>
            </a:pPr>
            <a:r>
              <a:rPr lang="fr-FR" sz="1560" b="1" dirty="0"/>
              <a:t>Promotion et valorisation du projet</a:t>
            </a:r>
          </a:p>
          <a:p>
            <a:pPr marL="1007943" lvl="2" indent="0">
              <a:buNone/>
            </a:pPr>
            <a:r>
              <a:rPr lang="fr-FR" sz="1119" b="1" dirty="0"/>
              <a:t>L’état est à la fois le principal prescripteur de normes et standards et son principal bénéficiaire. La promotion et la valorisation du projet par les services publics est un gage de réussite du projet. </a:t>
            </a:r>
          </a:p>
          <a:p>
            <a:pPr marL="503971" lvl="1" indent="0">
              <a:buNone/>
            </a:pPr>
            <a:r>
              <a:rPr lang="fr-FR" sz="1560" b="1" dirty="0"/>
              <a:t>Solutions de financement et aide au montage juridique</a:t>
            </a:r>
          </a:p>
          <a:p>
            <a:pPr marL="1007943" lvl="2" indent="0">
              <a:buNone/>
            </a:pPr>
            <a:r>
              <a:rPr lang="fr-FR" sz="1119" b="1" dirty="0"/>
              <a:t>Les dispositifs existants ne sont pas explicitement adaptés pour ce projet. Une aide de l’administration pour structurer ce projet aussi bien dans sa phase de conception que dans sa phase de déploiement est importante.</a:t>
            </a:r>
          </a:p>
          <a:p>
            <a:pPr marL="503971" lvl="1" indent="0">
              <a:buNone/>
            </a:pPr>
            <a:r>
              <a:rPr lang="fr-FR" sz="1560" b="1" dirty="0"/>
              <a:t>Distribution de la solution et terrains d'expérimentation</a:t>
            </a:r>
          </a:p>
          <a:p>
            <a:pPr marL="1007943" lvl="2" indent="0">
              <a:buNone/>
            </a:pPr>
            <a:r>
              <a:rPr lang="fr-FR" sz="1119" b="1" dirty="0"/>
              <a:t>L’expérimentation est nécessaire pour valider la solution et ses apports. L’état est à même de fournir des cadres d’expérimentation pertinents pour ce type de projet.</a:t>
            </a:r>
          </a:p>
          <a:p>
            <a:pPr marL="1007943" lvl="2" indent="0">
              <a:buNone/>
            </a:pPr>
            <a:r>
              <a:rPr lang="fr-FR" sz="1119" b="1" dirty="0"/>
              <a:t>Les services publics ont également un rôle de prescripteur qui facilite dans un second temps la distribution de la solution.</a:t>
            </a:r>
          </a:p>
        </p:txBody>
      </p:sp>
    </p:spTree>
    <p:extLst>
      <p:ext uri="{BB962C8B-B14F-4D97-AF65-F5344CB8AC3E}">
        <p14:creationId xmlns:p14="http://schemas.microsoft.com/office/powerpoint/2010/main" val="9341789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Espace réservé du contenu 12">
            <a:extLst>
              <a:ext uri="{FF2B5EF4-FFF2-40B4-BE49-F238E27FC236}">
                <a16:creationId xmlns:a16="http://schemas.microsoft.com/office/drawing/2014/main" id="{423A7093-E76B-4D29-A59E-5FB662695568}"/>
              </a:ext>
            </a:extLst>
          </p:cNvPr>
          <p:cNvSpPr>
            <a:spLocks noGrp="1"/>
          </p:cNvSpPr>
          <p:nvPr>
            <p:ph idx="4294967295"/>
          </p:nvPr>
        </p:nvSpPr>
        <p:spPr>
          <a:xfrm>
            <a:off x="678905" y="2504783"/>
            <a:ext cx="10755267" cy="4518372"/>
          </a:xfrm>
        </p:spPr>
        <p:txBody>
          <a:bodyPr>
            <a:normAutofit/>
          </a:bodyPr>
          <a:lstStyle/>
          <a:p>
            <a:pPr marL="0" indent="0">
              <a:buNone/>
            </a:pPr>
            <a:r>
              <a:rPr lang="fr-FR" sz="4400" b="1" dirty="0"/>
              <a:t>Synthèse</a:t>
            </a:r>
          </a:p>
        </p:txBody>
      </p:sp>
      <p:sp>
        <p:nvSpPr>
          <p:cNvPr id="3" name="Espace réservé de la date 2">
            <a:extLst>
              <a:ext uri="{FF2B5EF4-FFF2-40B4-BE49-F238E27FC236}">
                <a16:creationId xmlns:a16="http://schemas.microsoft.com/office/drawing/2014/main" id="{7ECD9F17-EC3F-48F2-AA4E-5EB02661C7AE}"/>
              </a:ext>
            </a:extLst>
          </p:cNvPr>
          <p:cNvSpPr>
            <a:spLocks noGrp="1"/>
          </p:cNvSpPr>
          <p:nvPr>
            <p:ph type="dt" sz="half" idx="4294967295"/>
          </p:nvPr>
        </p:nvSpPr>
        <p:spPr>
          <a:xfrm>
            <a:off x="838201" y="6356274"/>
            <a:ext cx="2743200" cy="365116"/>
          </a:xfrm>
        </p:spPr>
        <p:txBody>
          <a:bodyPr/>
          <a:lstStyle/>
          <a:p>
            <a:fld id="{5023A80A-40FC-4210-9452-7B0942DCA00B}" type="datetime1">
              <a:rPr lang="fr-FR" smtClean="0"/>
              <a:t>17/01/2022</a:t>
            </a:fld>
            <a:endParaRPr lang="fr-FR" dirty="0"/>
          </a:p>
        </p:txBody>
      </p:sp>
      <p:sp>
        <p:nvSpPr>
          <p:cNvPr id="4" name="Espace réservé du pied de page 3">
            <a:extLst>
              <a:ext uri="{FF2B5EF4-FFF2-40B4-BE49-F238E27FC236}">
                <a16:creationId xmlns:a16="http://schemas.microsoft.com/office/drawing/2014/main" id="{B86D65C0-7073-46CE-9C42-F218DFDC8707}"/>
              </a:ext>
            </a:extLst>
          </p:cNvPr>
          <p:cNvSpPr>
            <a:spLocks noGrp="1"/>
          </p:cNvSpPr>
          <p:nvPr>
            <p:ph type="ftr" sz="quarter" idx="4294967295"/>
          </p:nvPr>
        </p:nvSpPr>
        <p:spPr>
          <a:xfrm>
            <a:off x="4038601" y="6356274"/>
            <a:ext cx="4114800" cy="365116"/>
          </a:xfrm>
        </p:spPr>
        <p:txBody>
          <a:bodyPr/>
          <a:lstStyle/>
          <a:p>
            <a:endParaRPr lang="fr-FR"/>
          </a:p>
        </p:txBody>
      </p:sp>
      <p:sp>
        <p:nvSpPr>
          <p:cNvPr id="5" name="Espace réservé du numéro de diapositive 4">
            <a:extLst>
              <a:ext uri="{FF2B5EF4-FFF2-40B4-BE49-F238E27FC236}">
                <a16:creationId xmlns:a16="http://schemas.microsoft.com/office/drawing/2014/main" id="{65F645CD-FD01-4959-AC3F-F6A91E9FCBFC}"/>
              </a:ext>
            </a:extLst>
          </p:cNvPr>
          <p:cNvSpPr>
            <a:spLocks noGrp="1"/>
          </p:cNvSpPr>
          <p:nvPr>
            <p:ph type="sldNum" sz="quarter" idx="4294967295"/>
          </p:nvPr>
        </p:nvSpPr>
        <p:spPr>
          <a:xfrm>
            <a:off x="8610601" y="6356274"/>
            <a:ext cx="2743200" cy="365116"/>
          </a:xfrm>
        </p:spPr>
        <p:txBody>
          <a:bodyPr/>
          <a:lstStyle/>
          <a:p>
            <a:fld id="{A15E53C2-24D8-4AC7-A695-9D161D6D0C6E}" type="slidenum">
              <a:rPr lang="fr-FR" smtClean="0"/>
              <a:pPr/>
              <a:t>22</a:t>
            </a:fld>
            <a:endParaRPr lang="fr-FR" dirty="0"/>
          </a:p>
        </p:txBody>
      </p:sp>
    </p:spTree>
    <p:extLst>
      <p:ext uri="{BB962C8B-B14F-4D97-AF65-F5344CB8AC3E}">
        <p14:creationId xmlns:p14="http://schemas.microsoft.com/office/powerpoint/2010/main" val="39766959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3F0BE35-81AA-453A-80B7-55405C74A7E2}"/>
              </a:ext>
            </a:extLst>
          </p:cNvPr>
          <p:cNvSpPr>
            <a:spLocks noGrp="1"/>
          </p:cNvSpPr>
          <p:nvPr>
            <p:ph type="title"/>
          </p:nvPr>
        </p:nvSpPr>
        <p:spPr>
          <a:xfrm>
            <a:off x="838201" y="186310"/>
            <a:ext cx="10515600" cy="957503"/>
          </a:xfrm>
        </p:spPr>
        <p:txBody>
          <a:bodyPr>
            <a:normAutofit/>
          </a:bodyPr>
          <a:lstStyle/>
          <a:p>
            <a:r>
              <a:rPr lang="fr-FR" dirty="0"/>
              <a:t>Synthèse</a:t>
            </a:r>
          </a:p>
        </p:txBody>
      </p:sp>
      <p:sp>
        <p:nvSpPr>
          <p:cNvPr id="56" name="Espace réservé du contenu 2">
            <a:extLst>
              <a:ext uri="{FF2B5EF4-FFF2-40B4-BE49-F238E27FC236}">
                <a16:creationId xmlns:a16="http://schemas.microsoft.com/office/drawing/2014/main" id="{7EDF9E36-EAEC-4442-9B64-C9D909D80CA7}"/>
              </a:ext>
            </a:extLst>
          </p:cNvPr>
          <p:cNvSpPr txBox="1">
            <a:spLocks/>
          </p:cNvSpPr>
          <p:nvPr/>
        </p:nvSpPr>
        <p:spPr>
          <a:xfrm>
            <a:off x="1117265" y="1153239"/>
            <a:ext cx="10769656" cy="5509023"/>
          </a:xfrm>
          <a:prstGeom prst="rect">
            <a:avLst/>
          </a:prstGeom>
        </p:spPr>
        <p:txBody>
          <a:bodyPr vert="horz" lIns="82951" tIns="41475" rIns="82951" bIns="41475" rtlCol="0">
            <a:normAutofit lnSpcReduction="10000"/>
          </a:bodyPr>
          <a:lstStyle>
            <a:lvl1pPr marL="251986" indent="-251986" algn="l" defTabSz="1007943" rtl="0" eaLnBrk="1" latinLnBrk="0" hangingPunct="1">
              <a:lnSpc>
                <a:spcPct val="90000"/>
              </a:lnSpc>
              <a:spcBef>
                <a:spcPts val="1102"/>
              </a:spcBef>
              <a:buFont typeface="Arial" panose="020B0604020202020204" pitchFamily="34" charset="0"/>
              <a:buChar char="•"/>
              <a:defRPr sz="3086" kern="1200">
                <a:solidFill>
                  <a:schemeClr val="tx1"/>
                </a:solidFill>
                <a:latin typeface="+mn-lt"/>
                <a:ea typeface="+mn-ea"/>
                <a:cs typeface="+mn-cs"/>
              </a:defRPr>
            </a:lvl1pPr>
            <a:lvl2pPr marL="755957" indent="-251986" algn="l" defTabSz="1007943" rtl="0" eaLnBrk="1" latinLnBrk="0" hangingPunct="1">
              <a:lnSpc>
                <a:spcPct val="90000"/>
              </a:lnSpc>
              <a:spcBef>
                <a:spcPts val="551"/>
              </a:spcBef>
              <a:buFont typeface="Arial" panose="020B0604020202020204" pitchFamily="34" charset="0"/>
              <a:buChar char="•"/>
              <a:defRPr sz="2646" kern="1200">
                <a:solidFill>
                  <a:schemeClr val="tx1"/>
                </a:solidFill>
                <a:latin typeface="+mn-lt"/>
                <a:ea typeface="+mn-ea"/>
                <a:cs typeface="+mn-cs"/>
              </a:defRPr>
            </a:lvl2pPr>
            <a:lvl3pPr marL="1259929" indent="-251986" algn="l" defTabSz="1007943" rtl="0" eaLnBrk="1" latinLnBrk="0" hangingPunct="1">
              <a:lnSpc>
                <a:spcPct val="90000"/>
              </a:lnSpc>
              <a:spcBef>
                <a:spcPts val="551"/>
              </a:spcBef>
              <a:buFont typeface="Arial" panose="020B0604020202020204" pitchFamily="34" charset="0"/>
              <a:buChar char="•"/>
              <a:defRPr sz="2205" kern="1200">
                <a:solidFill>
                  <a:schemeClr val="tx1"/>
                </a:solidFill>
                <a:latin typeface="+mn-lt"/>
                <a:ea typeface="+mn-ea"/>
                <a:cs typeface="+mn-cs"/>
              </a:defRPr>
            </a:lvl3pPr>
            <a:lvl4pPr marL="1763900"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4pPr>
            <a:lvl5pPr marL="2267872"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5pPr>
            <a:lvl6pPr marL="2771844"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6pPr>
            <a:lvl7pPr marL="3275815"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7pPr>
            <a:lvl8pPr marL="3779787"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8pPr>
            <a:lvl9pPr marL="4283758"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9pPr>
          </a:lstStyle>
          <a:p>
            <a:pPr marL="0" indent="0">
              <a:buNone/>
            </a:pPr>
            <a:r>
              <a:rPr lang="fr-FR" sz="3000" b="1" dirty="0"/>
              <a:t>Le sujet abordé est une préoccupation d'intérêt général et s'inscrit dans une politique publique prioritaire.</a:t>
            </a:r>
          </a:p>
          <a:p>
            <a:pPr marL="0" indent="0">
              <a:buNone/>
            </a:pPr>
            <a:endParaRPr lang="fr-FR" sz="3000" b="1" dirty="0"/>
          </a:p>
          <a:p>
            <a:pPr marL="0" indent="0">
              <a:buNone/>
            </a:pPr>
            <a:r>
              <a:rPr lang="fr-FR" sz="3000" b="1" dirty="0"/>
              <a:t>Le projet répond à des besoins clairement identifiés.</a:t>
            </a:r>
          </a:p>
          <a:p>
            <a:pPr marL="0" indent="0">
              <a:buNone/>
            </a:pPr>
            <a:endParaRPr lang="fr-FR" sz="3000" b="1" dirty="0"/>
          </a:p>
          <a:p>
            <a:pPr marL="0" indent="0">
              <a:buNone/>
            </a:pPr>
            <a:r>
              <a:rPr lang="fr-FR" sz="3000" b="1" dirty="0"/>
              <a:t>Il « coche » l’ensemble des  5 critères de sélection définis</a:t>
            </a:r>
          </a:p>
          <a:p>
            <a:pPr marL="0" indent="0">
              <a:buNone/>
            </a:pPr>
            <a:endParaRPr lang="fr-FR" sz="2000" b="1" dirty="0"/>
          </a:p>
          <a:p>
            <a:pPr marL="0" indent="0">
              <a:buNone/>
            </a:pPr>
            <a:endParaRPr lang="fr-FR" sz="2000" b="1" dirty="0"/>
          </a:p>
          <a:p>
            <a:pPr marL="0" indent="0">
              <a:buNone/>
            </a:pPr>
            <a:r>
              <a:rPr lang="fr-FR" sz="2000" b="1" dirty="0"/>
              <a:t>Liens proposés :</a:t>
            </a:r>
          </a:p>
          <a:p>
            <a:pPr lvl="0"/>
            <a:r>
              <a:rPr lang="fr-FR" sz="1600" b="1" u="sng" dirty="0">
                <a:hlinkClick r:id="rId2"/>
              </a:rPr>
              <a:t>Présentation du projet ES (Environnemental </a:t>
            </a:r>
            <a:r>
              <a:rPr lang="fr-FR" sz="1600" b="1" u="sng" dirty="0" err="1">
                <a:hlinkClick r:id="rId2"/>
              </a:rPr>
              <a:t>Sensing</a:t>
            </a:r>
            <a:r>
              <a:rPr lang="fr-FR" sz="1600" b="1" u="sng" dirty="0">
                <a:hlinkClick r:id="rId2"/>
              </a:rPr>
              <a:t>)</a:t>
            </a:r>
          </a:p>
          <a:p>
            <a:pPr lvl="0"/>
            <a:r>
              <a:rPr lang="fr-FR" sz="1600" b="1" u="sng" dirty="0">
                <a:hlinkClick r:id="rId3"/>
              </a:rPr>
              <a:t>Format ObsJSON</a:t>
            </a:r>
            <a:endParaRPr lang="fr-FR" sz="1600" b="1" u="sng" dirty="0">
              <a:hlinkClick r:id="rId2"/>
            </a:endParaRPr>
          </a:p>
          <a:p>
            <a:pPr lvl="0"/>
            <a:r>
              <a:rPr lang="fr-FR" sz="1600" b="1" u="sng" dirty="0">
                <a:hlinkClick r:id="rId2"/>
              </a:rPr>
              <a:t>Connecteurs ES open-source (version python)</a:t>
            </a:r>
          </a:p>
          <a:p>
            <a:pPr lvl="0"/>
            <a:r>
              <a:rPr lang="fr-FR" sz="1600" b="1" u="sng" dirty="0">
                <a:hlinkClick r:id="rId2"/>
              </a:rPr>
              <a:t>Intégration des données air dans le profil Bluetooth « environnemental </a:t>
            </a:r>
            <a:r>
              <a:rPr lang="fr-FR" sz="1600" b="1" u="sng" dirty="0" err="1">
                <a:hlinkClick r:id="rId2"/>
              </a:rPr>
              <a:t>sensing</a:t>
            </a:r>
            <a:r>
              <a:rPr lang="fr-FR" sz="1600" b="1" u="sng" dirty="0">
                <a:hlinkClick r:id="rId2"/>
              </a:rPr>
              <a:t> »</a:t>
            </a:r>
            <a:endParaRPr lang="fr-FR" sz="1600" b="1" u="sng" dirty="0"/>
          </a:p>
          <a:p>
            <a:pPr marL="0" indent="0">
              <a:buNone/>
            </a:pPr>
            <a:endParaRPr lang="fr-FR" sz="2000" b="1" dirty="0"/>
          </a:p>
          <a:p>
            <a:pPr marL="0" indent="0">
              <a:buNone/>
            </a:pPr>
            <a:endParaRPr lang="fr-FR" sz="2000" b="1" dirty="0"/>
          </a:p>
        </p:txBody>
      </p:sp>
    </p:spTree>
    <p:extLst>
      <p:ext uri="{BB962C8B-B14F-4D97-AF65-F5344CB8AC3E}">
        <p14:creationId xmlns:p14="http://schemas.microsoft.com/office/powerpoint/2010/main" val="31958815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Espace réservé du contenu 12">
            <a:extLst>
              <a:ext uri="{FF2B5EF4-FFF2-40B4-BE49-F238E27FC236}">
                <a16:creationId xmlns:a16="http://schemas.microsoft.com/office/drawing/2014/main" id="{423A7093-E76B-4D29-A59E-5FB662695568}"/>
              </a:ext>
            </a:extLst>
          </p:cNvPr>
          <p:cNvSpPr>
            <a:spLocks noGrp="1"/>
          </p:cNvSpPr>
          <p:nvPr>
            <p:ph idx="4294967295"/>
          </p:nvPr>
        </p:nvSpPr>
        <p:spPr>
          <a:xfrm>
            <a:off x="678905" y="2504783"/>
            <a:ext cx="11406258" cy="4518372"/>
          </a:xfrm>
        </p:spPr>
        <p:txBody>
          <a:bodyPr>
            <a:normAutofit/>
          </a:bodyPr>
          <a:lstStyle/>
          <a:p>
            <a:pPr marL="0" indent="0">
              <a:buNone/>
            </a:pPr>
            <a:r>
              <a:rPr lang="fr-FR" sz="4400" b="1" dirty="0"/>
              <a:t>Annexe : Référentiel normes et standards</a:t>
            </a:r>
          </a:p>
        </p:txBody>
      </p:sp>
      <p:sp>
        <p:nvSpPr>
          <p:cNvPr id="3" name="Espace réservé de la date 2">
            <a:extLst>
              <a:ext uri="{FF2B5EF4-FFF2-40B4-BE49-F238E27FC236}">
                <a16:creationId xmlns:a16="http://schemas.microsoft.com/office/drawing/2014/main" id="{7ECD9F17-EC3F-48F2-AA4E-5EB02661C7AE}"/>
              </a:ext>
            </a:extLst>
          </p:cNvPr>
          <p:cNvSpPr>
            <a:spLocks noGrp="1"/>
          </p:cNvSpPr>
          <p:nvPr>
            <p:ph type="dt" sz="half" idx="4294967295"/>
          </p:nvPr>
        </p:nvSpPr>
        <p:spPr>
          <a:xfrm>
            <a:off x="838201" y="6356274"/>
            <a:ext cx="2743200" cy="365116"/>
          </a:xfrm>
        </p:spPr>
        <p:txBody>
          <a:bodyPr/>
          <a:lstStyle/>
          <a:p>
            <a:fld id="{5023A80A-40FC-4210-9452-7B0942DCA00B}" type="datetime1">
              <a:rPr lang="fr-FR" smtClean="0"/>
              <a:t>17/01/2022</a:t>
            </a:fld>
            <a:endParaRPr lang="fr-FR" dirty="0"/>
          </a:p>
        </p:txBody>
      </p:sp>
      <p:sp>
        <p:nvSpPr>
          <p:cNvPr id="4" name="Espace réservé du pied de page 3">
            <a:extLst>
              <a:ext uri="{FF2B5EF4-FFF2-40B4-BE49-F238E27FC236}">
                <a16:creationId xmlns:a16="http://schemas.microsoft.com/office/drawing/2014/main" id="{B86D65C0-7073-46CE-9C42-F218DFDC8707}"/>
              </a:ext>
            </a:extLst>
          </p:cNvPr>
          <p:cNvSpPr>
            <a:spLocks noGrp="1"/>
          </p:cNvSpPr>
          <p:nvPr>
            <p:ph type="ftr" sz="quarter" idx="4294967295"/>
          </p:nvPr>
        </p:nvSpPr>
        <p:spPr>
          <a:xfrm>
            <a:off x="4038601" y="6356274"/>
            <a:ext cx="4114800" cy="365116"/>
          </a:xfrm>
        </p:spPr>
        <p:txBody>
          <a:bodyPr/>
          <a:lstStyle/>
          <a:p>
            <a:endParaRPr lang="fr-FR"/>
          </a:p>
        </p:txBody>
      </p:sp>
      <p:sp>
        <p:nvSpPr>
          <p:cNvPr id="5" name="Espace réservé du numéro de diapositive 4">
            <a:extLst>
              <a:ext uri="{FF2B5EF4-FFF2-40B4-BE49-F238E27FC236}">
                <a16:creationId xmlns:a16="http://schemas.microsoft.com/office/drawing/2014/main" id="{65F645CD-FD01-4959-AC3F-F6A91E9FCBFC}"/>
              </a:ext>
            </a:extLst>
          </p:cNvPr>
          <p:cNvSpPr>
            <a:spLocks noGrp="1"/>
          </p:cNvSpPr>
          <p:nvPr>
            <p:ph type="sldNum" sz="quarter" idx="4294967295"/>
          </p:nvPr>
        </p:nvSpPr>
        <p:spPr>
          <a:xfrm>
            <a:off x="8610601" y="6356274"/>
            <a:ext cx="2743200" cy="365116"/>
          </a:xfrm>
        </p:spPr>
        <p:txBody>
          <a:bodyPr/>
          <a:lstStyle/>
          <a:p>
            <a:fld id="{A15E53C2-24D8-4AC7-A695-9D161D6D0C6E}" type="slidenum">
              <a:rPr lang="fr-FR" smtClean="0"/>
              <a:pPr/>
              <a:t>24</a:t>
            </a:fld>
            <a:endParaRPr lang="fr-FR" dirty="0"/>
          </a:p>
        </p:txBody>
      </p:sp>
    </p:spTree>
    <p:extLst>
      <p:ext uri="{BB962C8B-B14F-4D97-AF65-F5344CB8AC3E}">
        <p14:creationId xmlns:p14="http://schemas.microsoft.com/office/powerpoint/2010/main" val="915222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 coins arrondis 7">
            <a:extLst>
              <a:ext uri="{FF2B5EF4-FFF2-40B4-BE49-F238E27FC236}">
                <a16:creationId xmlns:a16="http://schemas.microsoft.com/office/drawing/2014/main" id="{69DC4C11-8B97-407E-92B1-511A4C6F1A9B}"/>
              </a:ext>
            </a:extLst>
          </p:cNvPr>
          <p:cNvSpPr/>
          <p:nvPr/>
        </p:nvSpPr>
        <p:spPr>
          <a:xfrm>
            <a:off x="2283156" y="3450764"/>
            <a:ext cx="1996613" cy="1177725"/>
          </a:xfrm>
          <a:prstGeom prst="roundRect">
            <a:avLst/>
          </a:prstGeom>
          <a:solidFill>
            <a:srgbClr val="00B050">
              <a:alpha val="25882"/>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633"/>
          </a:p>
        </p:txBody>
      </p:sp>
      <p:sp>
        <p:nvSpPr>
          <p:cNvPr id="6" name="Titre 5">
            <a:extLst>
              <a:ext uri="{FF2B5EF4-FFF2-40B4-BE49-F238E27FC236}">
                <a16:creationId xmlns:a16="http://schemas.microsoft.com/office/drawing/2014/main" id="{C86253F3-7BCD-400D-9ACB-AE89CFC989AE}"/>
              </a:ext>
            </a:extLst>
          </p:cNvPr>
          <p:cNvSpPr>
            <a:spLocks noGrp="1"/>
          </p:cNvSpPr>
          <p:nvPr>
            <p:ph type="title"/>
          </p:nvPr>
        </p:nvSpPr>
        <p:spPr>
          <a:xfrm>
            <a:off x="598503" y="54487"/>
            <a:ext cx="10515600" cy="783275"/>
          </a:xfrm>
        </p:spPr>
        <p:txBody>
          <a:bodyPr/>
          <a:lstStyle/>
          <a:p>
            <a:r>
              <a:rPr lang="fr-FR" dirty="0"/>
              <a:t>Référentiel normes et standards</a:t>
            </a:r>
          </a:p>
        </p:txBody>
      </p:sp>
      <p:sp>
        <p:nvSpPr>
          <p:cNvPr id="24" name="Espace réservé du contenu 23">
            <a:extLst>
              <a:ext uri="{FF2B5EF4-FFF2-40B4-BE49-F238E27FC236}">
                <a16:creationId xmlns:a16="http://schemas.microsoft.com/office/drawing/2014/main" id="{B0656AF0-9294-462B-A2A9-B28701B5030F}"/>
              </a:ext>
            </a:extLst>
          </p:cNvPr>
          <p:cNvSpPr>
            <a:spLocks noGrp="1"/>
          </p:cNvSpPr>
          <p:nvPr>
            <p:ph idx="4294967295"/>
          </p:nvPr>
        </p:nvSpPr>
        <p:spPr>
          <a:xfrm>
            <a:off x="1061108" y="809598"/>
            <a:ext cx="10515601" cy="1580528"/>
          </a:xfrm>
        </p:spPr>
        <p:txBody>
          <a:bodyPr>
            <a:normAutofit/>
          </a:bodyPr>
          <a:lstStyle/>
          <a:p>
            <a:r>
              <a:rPr lang="fr-FR" sz="2177" dirty="0"/>
              <a:t>Nombreux travaux de standardisation / structuration</a:t>
            </a:r>
          </a:p>
          <a:p>
            <a:r>
              <a:rPr lang="fr-FR" sz="2177" dirty="0"/>
              <a:t>Domaines disjoints</a:t>
            </a:r>
          </a:p>
        </p:txBody>
      </p:sp>
      <p:sp>
        <p:nvSpPr>
          <p:cNvPr id="3" name="Espace réservé de la date 2">
            <a:extLst>
              <a:ext uri="{FF2B5EF4-FFF2-40B4-BE49-F238E27FC236}">
                <a16:creationId xmlns:a16="http://schemas.microsoft.com/office/drawing/2014/main" id="{153AADC8-F310-4B39-863E-1D6216E771B3}"/>
              </a:ext>
            </a:extLst>
          </p:cNvPr>
          <p:cNvSpPr>
            <a:spLocks noGrp="1"/>
          </p:cNvSpPr>
          <p:nvPr>
            <p:ph type="dt" sz="half" idx="4294967295"/>
          </p:nvPr>
        </p:nvSpPr>
        <p:spPr>
          <a:xfrm>
            <a:off x="629660" y="7411529"/>
            <a:ext cx="2743201" cy="458956"/>
          </a:xfrm>
        </p:spPr>
        <p:txBody>
          <a:bodyPr/>
          <a:lstStyle/>
          <a:p>
            <a:fld id="{5023A80A-40FC-4210-9452-7B0942DCA00B}" type="datetime1">
              <a:rPr lang="fr-FR" smtClean="0"/>
              <a:t>17/01/2022</a:t>
            </a:fld>
            <a:endParaRPr lang="fr-FR" dirty="0"/>
          </a:p>
        </p:txBody>
      </p:sp>
      <p:sp>
        <p:nvSpPr>
          <p:cNvPr id="4" name="Espace réservé du pied de page 3">
            <a:extLst>
              <a:ext uri="{FF2B5EF4-FFF2-40B4-BE49-F238E27FC236}">
                <a16:creationId xmlns:a16="http://schemas.microsoft.com/office/drawing/2014/main" id="{22D07EE7-E6DC-4F53-A73D-D4595B4E7FF7}"/>
              </a:ext>
            </a:extLst>
          </p:cNvPr>
          <p:cNvSpPr>
            <a:spLocks noGrp="1"/>
          </p:cNvSpPr>
          <p:nvPr>
            <p:ph type="ftr" sz="quarter" idx="4294967295"/>
          </p:nvPr>
        </p:nvSpPr>
        <p:spPr>
          <a:xfrm>
            <a:off x="11643496" y="2153439"/>
            <a:ext cx="514591" cy="4249807"/>
          </a:xfrm>
        </p:spPr>
        <p:txBody>
          <a:bodyPr/>
          <a:lstStyle/>
          <a:p>
            <a:endParaRPr lang="fr-FR" sz="1140"/>
          </a:p>
        </p:txBody>
      </p:sp>
      <p:sp>
        <p:nvSpPr>
          <p:cNvPr id="5" name="Espace réservé du numéro de diapositive 4">
            <a:extLst>
              <a:ext uri="{FF2B5EF4-FFF2-40B4-BE49-F238E27FC236}">
                <a16:creationId xmlns:a16="http://schemas.microsoft.com/office/drawing/2014/main" id="{BAB543F4-5D33-4759-AF08-252C081BC0E5}"/>
              </a:ext>
            </a:extLst>
          </p:cNvPr>
          <p:cNvSpPr>
            <a:spLocks noGrp="1"/>
          </p:cNvSpPr>
          <p:nvPr>
            <p:ph type="sldNum" sz="quarter" idx="4294967295"/>
          </p:nvPr>
        </p:nvSpPr>
        <p:spPr>
          <a:xfrm>
            <a:off x="11188942" y="739441"/>
            <a:ext cx="538483" cy="321157"/>
          </a:xfrm>
        </p:spPr>
        <p:txBody>
          <a:bodyPr/>
          <a:lstStyle/>
          <a:p>
            <a:fld id="{A15E53C2-24D8-4AC7-A695-9D161D6D0C6E}" type="slidenum">
              <a:rPr lang="fr-FR" sz="1140"/>
              <a:pPr/>
              <a:t>25</a:t>
            </a:fld>
            <a:endParaRPr lang="fr-FR" sz="1140" dirty="0"/>
          </a:p>
        </p:txBody>
      </p:sp>
      <p:sp>
        <p:nvSpPr>
          <p:cNvPr id="7" name="Rectangle : coins arrondis 6">
            <a:extLst>
              <a:ext uri="{FF2B5EF4-FFF2-40B4-BE49-F238E27FC236}">
                <a16:creationId xmlns:a16="http://schemas.microsoft.com/office/drawing/2014/main" id="{9E38BA54-CA0B-4A97-BC04-C52EE74215F8}"/>
              </a:ext>
            </a:extLst>
          </p:cNvPr>
          <p:cNvSpPr/>
          <p:nvPr/>
        </p:nvSpPr>
        <p:spPr>
          <a:xfrm>
            <a:off x="2693081" y="3772648"/>
            <a:ext cx="1497137" cy="488369"/>
          </a:xfrm>
          <a:prstGeom prst="roundRect">
            <a:avLst/>
          </a:prstGeom>
          <a:solidFill>
            <a:schemeClr val="accent5">
              <a:lumMod val="75000"/>
            </a:schemeClr>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t>Observation &amp; </a:t>
            </a:r>
            <a:r>
              <a:rPr lang="fr-FR" sz="1400" dirty="0" err="1"/>
              <a:t>Measurement</a:t>
            </a:r>
            <a:endParaRPr lang="fr-FR" sz="1400" dirty="0"/>
          </a:p>
        </p:txBody>
      </p:sp>
      <p:sp>
        <p:nvSpPr>
          <p:cNvPr id="9" name="ZoneTexte 8">
            <a:extLst>
              <a:ext uri="{FF2B5EF4-FFF2-40B4-BE49-F238E27FC236}">
                <a16:creationId xmlns:a16="http://schemas.microsoft.com/office/drawing/2014/main" id="{B10516DA-BB41-464A-BAE8-4CF39645D22E}"/>
              </a:ext>
            </a:extLst>
          </p:cNvPr>
          <p:cNvSpPr txBox="1"/>
          <p:nvPr/>
        </p:nvSpPr>
        <p:spPr>
          <a:xfrm>
            <a:off x="2267051" y="3462703"/>
            <a:ext cx="1996614" cy="278183"/>
          </a:xfrm>
          <a:prstGeom prst="rect">
            <a:avLst/>
          </a:prstGeom>
          <a:noFill/>
        </p:spPr>
        <p:txBody>
          <a:bodyPr wrap="square" rtlCol="0">
            <a:spAutoFit/>
          </a:bodyPr>
          <a:lstStyle/>
          <a:p>
            <a:r>
              <a:rPr lang="fr-FR" sz="1200" i="1" dirty="0"/>
              <a:t>ISO TC211 : </a:t>
            </a:r>
            <a:r>
              <a:rPr lang="fr-FR" sz="1200" i="1" dirty="0" err="1"/>
              <a:t>Géomatics</a:t>
            </a:r>
            <a:endParaRPr lang="fr-FR" sz="1200" i="1" dirty="0"/>
          </a:p>
        </p:txBody>
      </p:sp>
      <p:sp>
        <p:nvSpPr>
          <p:cNvPr id="65" name="Rectangle : coins arrondis 64">
            <a:extLst>
              <a:ext uri="{FF2B5EF4-FFF2-40B4-BE49-F238E27FC236}">
                <a16:creationId xmlns:a16="http://schemas.microsoft.com/office/drawing/2014/main" id="{EF241490-DB92-4761-9848-49E074411984}"/>
              </a:ext>
            </a:extLst>
          </p:cNvPr>
          <p:cNvSpPr/>
          <p:nvPr/>
        </p:nvSpPr>
        <p:spPr>
          <a:xfrm>
            <a:off x="7481856" y="1941204"/>
            <a:ext cx="1589546" cy="1104138"/>
          </a:xfrm>
          <a:prstGeom prst="roundRect">
            <a:avLst/>
          </a:prstGeom>
          <a:solidFill>
            <a:srgbClr val="C00000">
              <a:alpha val="25882"/>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00"/>
          </a:p>
        </p:txBody>
      </p:sp>
      <p:sp>
        <p:nvSpPr>
          <p:cNvPr id="51" name="Rectangle : coins arrondis 50">
            <a:extLst>
              <a:ext uri="{FF2B5EF4-FFF2-40B4-BE49-F238E27FC236}">
                <a16:creationId xmlns:a16="http://schemas.microsoft.com/office/drawing/2014/main" id="{8547F98B-3408-4720-8D3D-70F04BC9D3D1}"/>
              </a:ext>
            </a:extLst>
          </p:cNvPr>
          <p:cNvSpPr/>
          <p:nvPr/>
        </p:nvSpPr>
        <p:spPr>
          <a:xfrm>
            <a:off x="7558159" y="2235288"/>
            <a:ext cx="1440544" cy="326273"/>
          </a:xfrm>
          <a:prstGeom prst="roundRect">
            <a:avLst/>
          </a:prstGeom>
          <a:solidFill>
            <a:srgbClr val="C00000"/>
          </a:solidFill>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t>Inspire </a:t>
            </a:r>
            <a:r>
              <a:rPr lang="fr-FR" sz="1200" dirty="0" err="1"/>
              <a:t>ac-mf</a:t>
            </a:r>
            <a:endParaRPr lang="fr-FR" sz="1200" dirty="0"/>
          </a:p>
        </p:txBody>
      </p:sp>
      <p:sp>
        <p:nvSpPr>
          <p:cNvPr id="52" name="Rectangle : coins arrondis 51">
            <a:extLst>
              <a:ext uri="{FF2B5EF4-FFF2-40B4-BE49-F238E27FC236}">
                <a16:creationId xmlns:a16="http://schemas.microsoft.com/office/drawing/2014/main" id="{945B972F-25EE-4698-9371-336928B5BA6B}"/>
              </a:ext>
            </a:extLst>
          </p:cNvPr>
          <p:cNvSpPr/>
          <p:nvPr/>
        </p:nvSpPr>
        <p:spPr>
          <a:xfrm>
            <a:off x="7558159" y="2662440"/>
            <a:ext cx="1440544" cy="326273"/>
          </a:xfrm>
          <a:prstGeom prst="roundRect">
            <a:avLst/>
          </a:prstGeom>
          <a:solidFill>
            <a:srgbClr val="C00000"/>
          </a:solidFill>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t>Inspire </a:t>
            </a:r>
            <a:r>
              <a:rPr lang="fr-FR" sz="1200" dirty="0" err="1"/>
              <a:t>emf</a:t>
            </a:r>
            <a:endParaRPr lang="fr-FR" sz="1200" dirty="0"/>
          </a:p>
        </p:txBody>
      </p:sp>
      <p:sp>
        <p:nvSpPr>
          <p:cNvPr id="69" name="ZoneTexte 68">
            <a:extLst>
              <a:ext uri="{FF2B5EF4-FFF2-40B4-BE49-F238E27FC236}">
                <a16:creationId xmlns:a16="http://schemas.microsoft.com/office/drawing/2014/main" id="{166BDB5B-3419-4A27-8B75-AF8150F14B5B}"/>
              </a:ext>
            </a:extLst>
          </p:cNvPr>
          <p:cNvSpPr txBox="1"/>
          <p:nvPr/>
        </p:nvSpPr>
        <p:spPr>
          <a:xfrm>
            <a:off x="7544075" y="1959272"/>
            <a:ext cx="698349" cy="261610"/>
          </a:xfrm>
          <a:prstGeom prst="rect">
            <a:avLst/>
          </a:prstGeom>
          <a:noFill/>
        </p:spPr>
        <p:txBody>
          <a:bodyPr wrap="square" rtlCol="0">
            <a:spAutoFit/>
          </a:bodyPr>
          <a:lstStyle/>
          <a:p>
            <a:r>
              <a:rPr lang="fr-FR" sz="1100" i="1" dirty="0"/>
              <a:t>INSPIRE</a:t>
            </a:r>
          </a:p>
        </p:txBody>
      </p:sp>
      <p:grpSp>
        <p:nvGrpSpPr>
          <p:cNvPr id="13" name="Groupe 12">
            <a:extLst>
              <a:ext uri="{FF2B5EF4-FFF2-40B4-BE49-F238E27FC236}">
                <a16:creationId xmlns:a16="http://schemas.microsoft.com/office/drawing/2014/main" id="{456114E4-47B5-41A9-9C3B-7F8447311513}"/>
              </a:ext>
            </a:extLst>
          </p:cNvPr>
          <p:cNvGrpSpPr/>
          <p:nvPr/>
        </p:nvGrpSpPr>
        <p:grpSpPr>
          <a:xfrm>
            <a:off x="6709981" y="5147855"/>
            <a:ext cx="2446260" cy="1439827"/>
            <a:chOff x="5314812" y="5017721"/>
            <a:chExt cx="2921789" cy="1658613"/>
          </a:xfrm>
        </p:grpSpPr>
        <p:sp>
          <p:nvSpPr>
            <p:cNvPr id="67" name="Rectangle : coins arrondis 66">
              <a:extLst>
                <a:ext uri="{FF2B5EF4-FFF2-40B4-BE49-F238E27FC236}">
                  <a16:creationId xmlns:a16="http://schemas.microsoft.com/office/drawing/2014/main" id="{D73D7140-2AF8-4867-B51E-BCA7FBE3F740}"/>
                </a:ext>
              </a:extLst>
            </p:cNvPr>
            <p:cNvSpPr/>
            <p:nvPr/>
          </p:nvSpPr>
          <p:spPr>
            <a:xfrm>
              <a:off x="5314812" y="5023651"/>
              <a:ext cx="2921789" cy="1652683"/>
            </a:xfrm>
            <a:prstGeom prst="roundRect">
              <a:avLst/>
            </a:prstGeom>
            <a:solidFill>
              <a:schemeClr val="bg2">
                <a:lumMod val="10000"/>
                <a:alpha val="25882"/>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00"/>
            </a:p>
          </p:txBody>
        </p:sp>
        <p:sp>
          <p:nvSpPr>
            <p:cNvPr id="55" name="Rectangle : coins arrondis 54">
              <a:extLst>
                <a:ext uri="{FF2B5EF4-FFF2-40B4-BE49-F238E27FC236}">
                  <a16:creationId xmlns:a16="http://schemas.microsoft.com/office/drawing/2014/main" id="{BCC86145-B023-4B0E-93D6-843180555A84}"/>
                </a:ext>
              </a:extLst>
            </p:cNvPr>
            <p:cNvSpPr/>
            <p:nvPr/>
          </p:nvSpPr>
          <p:spPr>
            <a:xfrm>
              <a:off x="5610234" y="5288586"/>
              <a:ext cx="1097479" cy="563953"/>
            </a:xfrm>
            <a:prstGeom prst="roundRect">
              <a:avLst/>
            </a:prstGeom>
            <a:gradFill flip="none" rotWithShape="1">
              <a:gsLst>
                <a:gs pos="0">
                  <a:schemeClr val="accent3">
                    <a:lumMod val="50000"/>
                    <a:shade val="30000"/>
                    <a:satMod val="115000"/>
                  </a:schemeClr>
                </a:gs>
                <a:gs pos="50000">
                  <a:schemeClr val="accent3">
                    <a:lumMod val="50000"/>
                    <a:shade val="67500"/>
                    <a:satMod val="115000"/>
                  </a:schemeClr>
                </a:gs>
                <a:gs pos="100000">
                  <a:schemeClr val="accent3">
                    <a:lumMod val="50000"/>
                    <a:shade val="100000"/>
                    <a:satMod val="115000"/>
                  </a:schemeClr>
                </a:gs>
              </a:gsLst>
              <a:lin ang="16200000" scaled="1"/>
              <a:tileRect/>
            </a:gradFill>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t>JSON-API</a:t>
              </a:r>
            </a:p>
          </p:txBody>
        </p:sp>
        <p:sp>
          <p:nvSpPr>
            <p:cNvPr id="62" name="Rectangle : coins arrondis 61">
              <a:extLst>
                <a:ext uri="{FF2B5EF4-FFF2-40B4-BE49-F238E27FC236}">
                  <a16:creationId xmlns:a16="http://schemas.microsoft.com/office/drawing/2014/main" id="{EDC490E9-2FE7-451E-8FEE-35F02987ED53}"/>
                </a:ext>
              </a:extLst>
            </p:cNvPr>
            <p:cNvSpPr/>
            <p:nvPr/>
          </p:nvSpPr>
          <p:spPr>
            <a:xfrm>
              <a:off x="6962450" y="5288586"/>
              <a:ext cx="1097479" cy="563953"/>
            </a:xfrm>
            <a:prstGeom prst="roundRect">
              <a:avLst/>
            </a:prstGeom>
            <a:gradFill flip="none" rotWithShape="1">
              <a:gsLst>
                <a:gs pos="0">
                  <a:schemeClr val="accent3">
                    <a:lumMod val="50000"/>
                    <a:shade val="30000"/>
                    <a:satMod val="115000"/>
                  </a:schemeClr>
                </a:gs>
                <a:gs pos="50000">
                  <a:schemeClr val="accent3">
                    <a:lumMod val="50000"/>
                    <a:shade val="67500"/>
                    <a:satMod val="115000"/>
                  </a:schemeClr>
                </a:gs>
                <a:gs pos="100000">
                  <a:schemeClr val="accent3">
                    <a:lumMod val="50000"/>
                    <a:shade val="100000"/>
                    <a:satMod val="115000"/>
                  </a:schemeClr>
                </a:gs>
              </a:gsLst>
              <a:lin ang="16200000" scaled="1"/>
              <a:tileRect/>
            </a:gradFill>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t>BLE</a:t>
              </a:r>
            </a:p>
          </p:txBody>
        </p:sp>
        <p:sp>
          <p:nvSpPr>
            <p:cNvPr id="63" name="Rectangle : coins arrondis 62">
              <a:extLst>
                <a:ext uri="{FF2B5EF4-FFF2-40B4-BE49-F238E27FC236}">
                  <a16:creationId xmlns:a16="http://schemas.microsoft.com/office/drawing/2014/main" id="{3D9F701F-A6C6-4002-96EB-A051F82A9C62}"/>
                </a:ext>
              </a:extLst>
            </p:cNvPr>
            <p:cNvSpPr/>
            <p:nvPr/>
          </p:nvSpPr>
          <p:spPr>
            <a:xfrm>
              <a:off x="6280216" y="6035961"/>
              <a:ext cx="1097479" cy="563953"/>
            </a:xfrm>
            <a:prstGeom prst="roundRect">
              <a:avLst/>
            </a:prstGeom>
            <a:gradFill flip="none" rotWithShape="1">
              <a:gsLst>
                <a:gs pos="0">
                  <a:schemeClr val="accent3">
                    <a:lumMod val="50000"/>
                    <a:shade val="30000"/>
                    <a:satMod val="115000"/>
                  </a:schemeClr>
                </a:gs>
                <a:gs pos="50000">
                  <a:schemeClr val="accent3">
                    <a:lumMod val="50000"/>
                    <a:shade val="67500"/>
                    <a:satMod val="115000"/>
                  </a:schemeClr>
                </a:gs>
                <a:gs pos="100000">
                  <a:schemeClr val="accent3">
                    <a:lumMod val="50000"/>
                    <a:shade val="100000"/>
                    <a:satMod val="115000"/>
                  </a:schemeClr>
                </a:gs>
              </a:gsLst>
              <a:lin ang="16200000" scaled="1"/>
              <a:tileRect/>
            </a:gradFill>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t>LoRa</a:t>
              </a:r>
            </a:p>
          </p:txBody>
        </p:sp>
        <p:sp>
          <p:nvSpPr>
            <p:cNvPr id="71" name="ZoneTexte 70">
              <a:extLst>
                <a:ext uri="{FF2B5EF4-FFF2-40B4-BE49-F238E27FC236}">
                  <a16:creationId xmlns:a16="http://schemas.microsoft.com/office/drawing/2014/main" id="{64B05A3F-876C-4298-A7DC-EAC777D3A81F}"/>
                </a:ext>
              </a:extLst>
            </p:cNvPr>
            <p:cNvSpPr txBox="1"/>
            <p:nvPr/>
          </p:nvSpPr>
          <p:spPr>
            <a:xfrm>
              <a:off x="5530384" y="5017721"/>
              <a:ext cx="2534658" cy="301362"/>
            </a:xfrm>
            <a:prstGeom prst="rect">
              <a:avLst/>
            </a:prstGeom>
            <a:noFill/>
          </p:spPr>
          <p:txBody>
            <a:bodyPr wrap="square" rtlCol="0">
              <a:spAutoFit/>
            </a:bodyPr>
            <a:lstStyle/>
            <a:p>
              <a:r>
                <a:rPr lang="fr-FR" sz="1100" i="1" dirty="0"/>
                <a:t>Communication</a:t>
              </a:r>
            </a:p>
          </p:txBody>
        </p:sp>
      </p:grpSp>
      <p:grpSp>
        <p:nvGrpSpPr>
          <p:cNvPr id="15" name="Groupe 14">
            <a:extLst>
              <a:ext uri="{FF2B5EF4-FFF2-40B4-BE49-F238E27FC236}">
                <a16:creationId xmlns:a16="http://schemas.microsoft.com/office/drawing/2014/main" id="{06FDBE83-FE92-4090-B910-8F775ADC41B3}"/>
              </a:ext>
            </a:extLst>
          </p:cNvPr>
          <p:cNvGrpSpPr/>
          <p:nvPr/>
        </p:nvGrpSpPr>
        <p:grpSpPr>
          <a:xfrm>
            <a:off x="9439139" y="3720248"/>
            <a:ext cx="1735156" cy="2287072"/>
            <a:chOff x="8628282" y="4225523"/>
            <a:chExt cx="2057387" cy="2430405"/>
          </a:xfrm>
        </p:grpSpPr>
        <p:sp>
          <p:nvSpPr>
            <p:cNvPr id="72" name="Rectangle : coins arrondis 71">
              <a:extLst>
                <a:ext uri="{FF2B5EF4-FFF2-40B4-BE49-F238E27FC236}">
                  <a16:creationId xmlns:a16="http://schemas.microsoft.com/office/drawing/2014/main" id="{7890152D-21F7-4A3A-A2BD-527B5F3FC407}"/>
                </a:ext>
              </a:extLst>
            </p:cNvPr>
            <p:cNvSpPr/>
            <p:nvPr/>
          </p:nvSpPr>
          <p:spPr>
            <a:xfrm>
              <a:off x="8628282" y="4225523"/>
              <a:ext cx="2057387" cy="2430405"/>
            </a:xfrm>
            <a:prstGeom prst="roundRect">
              <a:avLst/>
            </a:prstGeom>
            <a:solidFill>
              <a:schemeClr val="accent1">
                <a:lumMod val="50000"/>
                <a:alpha val="25882"/>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00"/>
            </a:p>
          </p:txBody>
        </p:sp>
        <p:sp>
          <p:nvSpPr>
            <p:cNvPr id="58" name="Rectangle : coins arrondis 57">
              <a:extLst>
                <a:ext uri="{FF2B5EF4-FFF2-40B4-BE49-F238E27FC236}">
                  <a16:creationId xmlns:a16="http://schemas.microsoft.com/office/drawing/2014/main" id="{5E0CD45F-8EE3-4296-91F6-57B7D262A945}"/>
                </a:ext>
              </a:extLst>
            </p:cNvPr>
            <p:cNvSpPr/>
            <p:nvPr/>
          </p:nvSpPr>
          <p:spPr>
            <a:xfrm>
              <a:off x="8723626" y="4653132"/>
              <a:ext cx="1864531" cy="488369"/>
            </a:xfrm>
            <a:prstGeom prst="round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16200000" scaled="1"/>
              <a:tileRect/>
            </a:gradFill>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t>Environnemental </a:t>
              </a:r>
              <a:r>
                <a:rPr lang="fr-FR" sz="1200" dirty="0" err="1"/>
                <a:t>sensing</a:t>
              </a:r>
              <a:endParaRPr lang="fr-FR" sz="1200" dirty="0"/>
            </a:p>
          </p:txBody>
        </p:sp>
        <p:sp>
          <p:nvSpPr>
            <p:cNvPr id="59" name="Rectangle : coins arrondis 58">
              <a:extLst>
                <a:ext uri="{FF2B5EF4-FFF2-40B4-BE49-F238E27FC236}">
                  <a16:creationId xmlns:a16="http://schemas.microsoft.com/office/drawing/2014/main" id="{5A1113E3-1E13-45B7-B0D5-1A06084FEEF7}"/>
                </a:ext>
              </a:extLst>
            </p:cNvPr>
            <p:cNvSpPr/>
            <p:nvPr/>
          </p:nvSpPr>
          <p:spPr>
            <a:xfrm>
              <a:off x="8723626" y="5323670"/>
              <a:ext cx="1864531" cy="488369"/>
            </a:xfrm>
            <a:prstGeom prst="round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16200000" scaled="1"/>
              <a:tileRect/>
            </a:gradFill>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err="1"/>
                <a:t>Device</a:t>
              </a:r>
              <a:r>
                <a:rPr lang="fr-FR" sz="1200" dirty="0"/>
                <a:t> information</a:t>
              </a:r>
            </a:p>
          </p:txBody>
        </p:sp>
        <p:sp>
          <p:nvSpPr>
            <p:cNvPr id="60" name="Rectangle : coins arrondis 59">
              <a:extLst>
                <a:ext uri="{FF2B5EF4-FFF2-40B4-BE49-F238E27FC236}">
                  <a16:creationId xmlns:a16="http://schemas.microsoft.com/office/drawing/2014/main" id="{A6FB64F6-0B54-43E1-879E-E52BA404E514}"/>
                </a:ext>
              </a:extLst>
            </p:cNvPr>
            <p:cNvSpPr/>
            <p:nvPr/>
          </p:nvSpPr>
          <p:spPr>
            <a:xfrm>
              <a:off x="8740022" y="5994208"/>
              <a:ext cx="1864531" cy="488369"/>
            </a:xfrm>
            <a:prstGeom prst="round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16200000" scaled="1"/>
              <a:tileRect/>
            </a:gradFill>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t>Location and navigation</a:t>
              </a:r>
            </a:p>
          </p:txBody>
        </p:sp>
        <p:sp>
          <p:nvSpPr>
            <p:cNvPr id="73" name="ZoneTexte 72">
              <a:extLst>
                <a:ext uri="{FF2B5EF4-FFF2-40B4-BE49-F238E27FC236}">
                  <a16:creationId xmlns:a16="http://schemas.microsoft.com/office/drawing/2014/main" id="{E126577F-8C53-4EAE-9372-D0D34C7EF0C8}"/>
                </a:ext>
              </a:extLst>
            </p:cNvPr>
            <p:cNvSpPr txBox="1"/>
            <p:nvPr/>
          </p:nvSpPr>
          <p:spPr>
            <a:xfrm>
              <a:off x="8697032" y="4287357"/>
              <a:ext cx="1864531" cy="328927"/>
            </a:xfrm>
            <a:prstGeom prst="rect">
              <a:avLst/>
            </a:prstGeom>
            <a:noFill/>
          </p:spPr>
          <p:txBody>
            <a:bodyPr wrap="square" rtlCol="0">
              <a:spAutoFit/>
            </a:bodyPr>
            <a:lstStyle/>
            <a:p>
              <a:r>
                <a:rPr lang="fr-FR" sz="1100" i="1" dirty="0"/>
                <a:t>Bluetooth Services</a:t>
              </a:r>
            </a:p>
          </p:txBody>
        </p:sp>
      </p:grpSp>
      <p:grpSp>
        <p:nvGrpSpPr>
          <p:cNvPr id="12" name="Groupe 11">
            <a:extLst>
              <a:ext uri="{FF2B5EF4-FFF2-40B4-BE49-F238E27FC236}">
                <a16:creationId xmlns:a16="http://schemas.microsoft.com/office/drawing/2014/main" id="{C387C428-7B59-4D53-993F-5BE2BE8EAF3D}"/>
              </a:ext>
            </a:extLst>
          </p:cNvPr>
          <p:cNvGrpSpPr/>
          <p:nvPr/>
        </p:nvGrpSpPr>
        <p:grpSpPr>
          <a:xfrm>
            <a:off x="3213913" y="5117348"/>
            <a:ext cx="2854288" cy="1439827"/>
            <a:chOff x="1686767" y="4849662"/>
            <a:chExt cx="3288078" cy="1796165"/>
          </a:xfrm>
        </p:grpSpPr>
        <p:sp>
          <p:nvSpPr>
            <p:cNvPr id="66" name="Rectangle : coins arrondis 65">
              <a:extLst>
                <a:ext uri="{FF2B5EF4-FFF2-40B4-BE49-F238E27FC236}">
                  <a16:creationId xmlns:a16="http://schemas.microsoft.com/office/drawing/2014/main" id="{532CFECC-8A42-43B9-A028-6972ED127CB5}"/>
                </a:ext>
              </a:extLst>
            </p:cNvPr>
            <p:cNvSpPr/>
            <p:nvPr/>
          </p:nvSpPr>
          <p:spPr>
            <a:xfrm>
              <a:off x="1686767" y="4849662"/>
              <a:ext cx="3288078" cy="1796165"/>
            </a:xfrm>
            <a:prstGeom prst="roundRect">
              <a:avLst/>
            </a:prstGeom>
            <a:solidFill>
              <a:srgbClr val="7030A0">
                <a:alpha val="25882"/>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00"/>
            </a:p>
          </p:txBody>
        </p:sp>
        <p:sp>
          <p:nvSpPr>
            <p:cNvPr id="53" name="Rectangle : coins arrondis 52">
              <a:extLst>
                <a:ext uri="{FF2B5EF4-FFF2-40B4-BE49-F238E27FC236}">
                  <a16:creationId xmlns:a16="http://schemas.microsoft.com/office/drawing/2014/main" id="{3181DD6B-BC92-4C5F-A920-6C138E00697E}"/>
                </a:ext>
              </a:extLst>
            </p:cNvPr>
            <p:cNvSpPr/>
            <p:nvPr/>
          </p:nvSpPr>
          <p:spPr>
            <a:xfrm>
              <a:off x="1903044" y="5981979"/>
              <a:ext cx="1185320" cy="563953"/>
            </a:xfrm>
            <a:prstGeom prst="roundRect">
              <a:avLst/>
            </a:prstGeom>
            <a:gradFill flip="none" rotWithShape="1">
              <a:gsLst>
                <a:gs pos="0">
                  <a:srgbClr val="7030A0">
                    <a:shade val="30000"/>
                    <a:satMod val="115000"/>
                  </a:srgbClr>
                </a:gs>
                <a:gs pos="50000">
                  <a:srgbClr val="7030A0">
                    <a:shade val="67500"/>
                    <a:satMod val="115000"/>
                  </a:srgbClr>
                </a:gs>
                <a:gs pos="100000">
                  <a:srgbClr val="7030A0">
                    <a:shade val="100000"/>
                    <a:satMod val="115000"/>
                  </a:srgbClr>
                </a:gs>
              </a:gsLst>
              <a:lin ang="16200000" scaled="1"/>
              <a:tileRect/>
            </a:gradFill>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err="1"/>
                <a:t>Geo</a:t>
              </a:r>
              <a:r>
                <a:rPr lang="fr-FR" sz="1200" dirty="0"/>
                <a:t>-JSON</a:t>
              </a:r>
            </a:p>
          </p:txBody>
        </p:sp>
        <p:sp>
          <p:nvSpPr>
            <p:cNvPr id="54" name="Rectangle : coins arrondis 53">
              <a:extLst>
                <a:ext uri="{FF2B5EF4-FFF2-40B4-BE49-F238E27FC236}">
                  <a16:creationId xmlns:a16="http://schemas.microsoft.com/office/drawing/2014/main" id="{ED5ECE48-72FA-4CEC-A716-D2ADE34731A5}"/>
                </a:ext>
              </a:extLst>
            </p:cNvPr>
            <p:cNvSpPr/>
            <p:nvPr/>
          </p:nvSpPr>
          <p:spPr>
            <a:xfrm>
              <a:off x="3434849" y="5993222"/>
              <a:ext cx="1097479" cy="563953"/>
            </a:xfrm>
            <a:prstGeom prst="roundRect">
              <a:avLst/>
            </a:prstGeom>
            <a:gradFill flip="none" rotWithShape="1">
              <a:gsLst>
                <a:gs pos="0">
                  <a:srgbClr val="7030A0">
                    <a:shade val="30000"/>
                    <a:satMod val="115000"/>
                  </a:srgbClr>
                </a:gs>
                <a:gs pos="50000">
                  <a:srgbClr val="7030A0">
                    <a:shade val="67500"/>
                    <a:satMod val="115000"/>
                  </a:srgbClr>
                </a:gs>
                <a:gs pos="100000">
                  <a:srgbClr val="7030A0">
                    <a:shade val="100000"/>
                    <a:satMod val="115000"/>
                  </a:srgbClr>
                </a:gs>
              </a:gsLst>
              <a:lin ang="16200000" scaled="1"/>
              <a:tileRect/>
            </a:gradFill>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t>JSON</a:t>
              </a:r>
            </a:p>
          </p:txBody>
        </p:sp>
        <p:sp>
          <p:nvSpPr>
            <p:cNvPr id="57" name="Rectangle : coins arrondis 56">
              <a:extLst>
                <a:ext uri="{FF2B5EF4-FFF2-40B4-BE49-F238E27FC236}">
                  <a16:creationId xmlns:a16="http://schemas.microsoft.com/office/drawing/2014/main" id="{F03F4D7C-7547-475B-BF5F-6791681F05E4}"/>
                </a:ext>
              </a:extLst>
            </p:cNvPr>
            <p:cNvSpPr/>
            <p:nvPr/>
          </p:nvSpPr>
          <p:spPr>
            <a:xfrm>
              <a:off x="1949115" y="5145567"/>
              <a:ext cx="1074990" cy="563953"/>
            </a:xfrm>
            <a:prstGeom prst="roundRect">
              <a:avLst/>
            </a:prstGeom>
            <a:gradFill flip="none" rotWithShape="1">
              <a:gsLst>
                <a:gs pos="0">
                  <a:srgbClr val="7030A0">
                    <a:shade val="30000"/>
                    <a:satMod val="115000"/>
                  </a:srgbClr>
                </a:gs>
                <a:gs pos="50000">
                  <a:srgbClr val="7030A0">
                    <a:shade val="67500"/>
                    <a:satMod val="115000"/>
                  </a:srgbClr>
                </a:gs>
                <a:gs pos="100000">
                  <a:srgbClr val="7030A0">
                    <a:shade val="100000"/>
                    <a:satMod val="115000"/>
                  </a:srgbClr>
                </a:gs>
              </a:gsLst>
              <a:lin ang="16200000" scaled="1"/>
              <a:tileRect/>
            </a:gradFill>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t>TIFF</a:t>
              </a:r>
            </a:p>
          </p:txBody>
        </p:sp>
        <p:sp>
          <p:nvSpPr>
            <p:cNvPr id="70" name="ZoneTexte 69">
              <a:extLst>
                <a:ext uri="{FF2B5EF4-FFF2-40B4-BE49-F238E27FC236}">
                  <a16:creationId xmlns:a16="http://schemas.microsoft.com/office/drawing/2014/main" id="{2AA6CE89-27A9-4549-A8C2-1AC36C526ED4}"/>
                </a:ext>
              </a:extLst>
            </p:cNvPr>
            <p:cNvSpPr txBox="1"/>
            <p:nvPr/>
          </p:nvSpPr>
          <p:spPr>
            <a:xfrm>
              <a:off x="1764267" y="4858532"/>
              <a:ext cx="2534659" cy="326355"/>
            </a:xfrm>
            <a:prstGeom prst="rect">
              <a:avLst/>
            </a:prstGeom>
            <a:noFill/>
          </p:spPr>
          <p:txBody>
            <a:bodyPr wrap="square" rtlCol="0">
              <a:spAutoFit/>
            </a:bodyPr>
            <a:lstStyle/>
            <a:p>
              <a:r>
                <a:rPr lang="fr-FR" sz="1100" i="1" dirty="0"/>
                <a:t>Exchange format</a:t>
              </a:r>
            </a:p>
          </p:txBody>
        </p:sp>
        <p:sp>
          <p:nvSpPr>
            <p:cNvPr id="36" name="Rectangle : coins arrondis 35">
              <a:extLst>
                <a:ext uri="{FF2B5EF4-FFF2-40B4-BE49-F238E27FC236}">
                  <a16:creationId xmlns:a16="http://schemas.microsoft.com/office/drawing/2014/main" id="{D2C8522B-E742-44F2-88BA-5F9ADF96C0A3}"/>
                </a:ext>
              </a:extLst>
            </p:cNvPr>
            <p:cNvSpPr/>
            <p:nvPr/>
          </p:nvSpPr>
          <p:spPr>
            <a:xfrm>
              <a:off x="3434848" y="5145567"/>
              <a:ext cx="1097478" cy="563953"/>
            </a:xfrm>
            <a:prstGeom prst="roundRect">
              <a:avLst/>
            </a:prstGeom>
            <a:gradFill flip="none" rotWithShape="1">
              <a:gsLst>
                <a:gs pos="0">
                  <a:srgbClr val="7030A0">
                    <a:shade val="30000"/>
                    <a:satMod val="115000"/>
                  </a:srgbClr>
                </a:gs>
                <a:gs pos="50000">
                  <a:srgbClr val="7030A0">
                    <a:shade val="67500"/>
                    <a:satMod val="115000"/>
                  </a:srgbClr>
                </a:gs>
                <a:gs pos="100000">
                  <a:srgbClr val="7030A0">
                    <a:shade val="100000"/>
                    <a:satMod val="115000"/>
                  </a:srgbClr>
                </a:gs>
              </a:gsLst>
              <a:lin ang="16200000" scaled="1"/>
              <a:tileRect/>
            </a:gradFill>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err="1"/>
                <a:t>ShapeFile</a:t>
              </a:r>
              <a:endParaRPr lang="fr-FR" sz="1200" dirty="0"/>
            </a:p>
          </p:txBody>
        </p:sp>
      </p:grpSp>
      <p:pic>
        <p:nvPicPr>
          <p:cNvPr id="40" name="Image 39">
            <a:extLst>
              <a:ext uri="{FF2B5EF4-FFF2-40B4-BE49-F238E27FC236}">
                <a16:creationId xmlns:a16="http://schemas.microsoft.com/office/drawing/2014/main" id="{09355491-28BA-4252-B050-17D4C8F0D302}"/>
              </a:ext>
            </a:extLst>
          </p:cNvPr>
          <p:cNvPicPr>
            <a:picLocks noChangeAspect="1"/>
          </p:cNvPicPr>
          <p:nvPr/>
        </p:nvPicPr>
        <p:blipFill>
          <a:blip r:embed="rId2" cstate="screen">
            <a:extLst>
              <a:ext uri="{28A0092B-C50C-407E-A947-70E740481C1C}">
                <a14:useLocalDpi xmlns:a14="http://schemas.microsoft.com/office/drawing/2010/main" val="0"/>
              </a:ext>
            </a:extLst>
          </a:blip>
          <a:stretch>
            <a:fillRect/>
          </a:stretch>
        </p:blipFill>
        <p:spPr>
          <a:xfrm>
            <a:off x="2339718" y="3858671"/>
            <a:ext cx="350391" cy="333171"/>
          </a:xfrm>
          <a:prstGeom prst="rect">
            <a:avLst/>
          </a:prstGeom>
          <a:ln>
            <a:noFill/>
          </a:ln>
          <a:effectLst>
            <a:softEdge rad="38100"/>
          </a:effectLst>
        </p:spPr>
      </p:pic>
      <p:grpSp>
        <p:nvGrpSpPr>
          <p:cNvPr id="14" name="Groupe 13">
            <a:extLst>
              <a:ext uri="{FF2B5EF4-FFF2-40B4-BE49-F238E27FC236}">
                <a16:creationId xmlns:a16="http://schemas.microsoft.com/office/drawing/2014/main" id="{2973D23C-8E5B-4881-947C-FEB19B0F689E}"/>
              </a:ext>
            </a:extLst>
          </p:cNvPr>
          <p:cNvGrpSpPr/>
          <p:nvPr/>
        </p:nvGrpSpPr>
        <p:grpSpPr>
          <a:xfrm>
            <a:off x="3780599" y="1942304"/>
            <a:ext cx="3456371" cy="1104138"/>
            <a:chOff x="3799453" y="1942304"/>
            <a:chExt cx="3456371" cy="1104138"/>
          </a:xfrm>
        </p:grpSpPr>
        <p:sp>
          <p:nvSpPr>
            <p:cNvPr id="64" name="Rectangle : coins arrondis 63">
              <a:extLst>
                <a:ext uri="{FF2B5EF4-FFF2-40B4-BE49-F238E27FC236}">
                  <a16:creationId xmlns:a16="http://schemas.microsoft.com/office/drawing/2014/main" id="{BB9F9832-48DD-491A-B008-EF1C9A95D3C6}"/>
                </a:ext>
              </a:extLst>
            </p:cNvPr>
            <p:cNvSpPr/>
            <p:nvPr/>
          </p:nvSpPr>
          <p:spPr>
            <a:xfrm>
              <a:off x="3799453" y="1942304"/>
              <a:ext cx="3456371" cy="1104138"/>
            </a:xfrm>
            <a:prstGeom prst="roundRect">
              <a:avLst/>
            </a:prstGeom>
            <a:solidFill>
              <a:schemeClr val="accent2">
                <a:lumMod val="50000"/>
                <a:alpha val="25882"/>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00"/>
            </a:p>
          </p:txBody>
        </p:sp>
        <p:sp>
          <p:nvSpPr>
            <p:cNvPr id="47" name="Rectangle : coins arrondis 46">
              <a:extLst>
                <a:ext uri="{FF2B5EF4-FFF2-40B4-BE49-F238E27FC236}">
                  <a16:creationId xmlns:a16="http://schemas.microsoft.com/office/drawing/2014/main" id="{640E6FCE-958F-40C2-9289-76287FF8C81C}"/>
                </a:ext>
              </a:extLst>
            </p:cNvPr>
            <p:cNvSpPr/>
            <p:nvPr/>
          </p:nvSpPr>
          <p:spPr>
            <a:xfrm>
              <a:off x="5681699" y="2623345"/>
              <a:ext cx="1440544" cy="326273"/>
            </a:xfrm>
            <a:prstGeom prst="roundRect">
              <a:avLst/>
            </a:prstGeom>
            <a:gradFill flip="none" rotWithShape="1">
              <a:gsLst>
                <a:gs pos="0">
                  <a:schemeClr val="accent2">
                    <a:lumMod val="50000"/>
                    <a:shade val="30000"/>
                    <a:satMod val="115000"/>
                  </a:schemeClr>
                </a:gs>
                <a:gs pos="50000">
                  <a:schemeClr val="accent2">
                    <a:lumMod val="50000"/>
                    <a:shade val="67500"/>
                    <a:satMod val="115000"/>
                  </a:schemeClr>
                </a:gs>
                <a:gs pos="100000">
                  <a:schemeClr val="accent2">
                    <a:lumMod val="50000"/>
                    <a:shade val="100000"/>
                    <a:satMod val="115000"/>
                  </a:schemeClr>
                </a:gs>
              </a:gsLst>
              <a:lin ang="16200000" scaled="1"/>
              <a:tileRect/>
            </a:gradFill>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err="1"/>
                <a:t>Sensor</a:t>
              </a:r>
              <a:r>
                <a:rPr lang="fr-FR" sz="1200" dirty="0"/>
                <a:t> </a:t>
              </a:r>
              <a:r>
                <a:rPr lang="fr-FR" sz="1200" dirty="0" err="1"/>
                <a:t>thing</a:t>
              </a:r>
              <a:r>
                <a:rPr lang="fr-FR" sz="1200" dirty="0"/>
                <a:t> API</a:t>
              </a:r>
            </a:p>
          </p:txBody>
        </p:sp>
        <p:sp>
          <p:nvSpPr>
            <p:cNvPr id="48" name="Rectangle : coins arrondis 47">
              <a:extLst>
                <a:ext uri="{FF2B5EF4-FFF2-40B4-BE49-F238E27FC236}">
                  <a16:creationId xmlns:a16="http://schemas.microsoft.com/office/drawing/2014/main" id="{746AA23E-4D39-43F7-963A-C69E3E0504CA}"/>
                </a:ext>
              </a:extLst>
            </p:cNvPr>
            <p:cNvSpPr/>
            <p:nvPr/>
          </p:nvSpPr>
          <p:spPr>
            <a:xfrm>
              <a:off x="5681699" y="2218990"/>
              <a:ext cx="1440544" cy="326273"/>
            </a:xfrm>
            <a:prstGeom prst="roundRect">
              <a:avLst/>
            </a:prstGeom>
            <a:gradFill flip="none" rotWithShape="1">
              <a:gsLst>
                <a:gs pos="0">
                  <a:schemeClr val="accent2">
                    <a:lumMod val="50000"/>
                    <a:shade val="30000"/>
                    <a:satMod val="115000"/>
                  </a:schemeClr>
                </a:gs>
                <a:gs pos="50000">
                  <a:schemeClr val="accent2">
                    <a:lumMod val="50000"/>
                    <a:shade val="67500"/>
                    <a:satMod val="115000"/>
                  </a:schemeClr>
                </a:gs>
                <a:gs pos="100000">
                  <a:schemeClr val="accent2">
                    <a:lumMod val="50000"/>
                    <a:shade val="100000"/>
                    <a:satMod val="115000"/>
                  </a:schemeClr>
                </a:gs>
              </a:gsLst>
              <a:lin ang="16200000" scaled="1"/>
              <a:tileRect/>
            </a:gradFill>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err="1"/>
                <a:t>Sensor</a:t>
              </a:r>
              <a:r>
                <a:rPr lang="fr-FR" sz="1200" dirty="0"/>
                <a:t> ML</a:t>
              </a:r>
            </a:p>
          </p:txBody>
        </p:sp>
        <p:sp>
          <p:nvSpPr>
            <p:cNvPr id="49" name="Rectangle : coins arrondis 48">
              <a:extLst>
                <a:ext uri="{FF2B5EF4-FFF2-40B4-BE49-F238E27FC236}">
                  <a16:creationId xmlns:a16="http://schemas.microsoft.com/office/drawing/2014/main" id="{8777E50E-2005-4C3E-A820-594ADD8D7228}"/>
                </a:ext>
              </a:extLst>
            </p:cNvPr>
            <p:cNvSpPr/>
            <p:nvPr/>
          </p:nvSpPr>
          <p:spPr>
            <a:xfrm>
              <a:off x="3982399" y="2206396"/>
              <a:ext cx="1535271" cy="333510"/>
            </a:xfrm>
            <a:prstGeom prst="roundRect">
              <a:avLst/>
            </a:prstGeom>
            <a:gradFill flip="none" rotWithShape="1">
              <a:gsLst>
                <a:gs pos="0">
                  <a:schemeClr val="accent2">
                    <a:lumMod val="50000"/>
                    <a:shade val="30000"/>
                    <a:satMod val="115000"/>
                  </a:schemeClr>
                </a:gs>
                <a:gs pos="50000">
                  <a:schemeClr val="accent2">
                    <a:lumMod val="50000"/>
                    <a:shade val="67500"/>
                    <a:satMod val="115000"/>
                  </a:schemeClr>
                </a:gs>
                <a:gs pos="100000">
                  <a:schemeClr val="accent2">
                    <a:lumMod val="50000"/>
                    <a:shade val="100000"/>
                    <a:satMod val="115000"/>
                  </a:schemeClr>
                </a:gs>
              </a:gsLst>
              <a:lin ang="16200000" scaled="1"/>
              <a:tileRect/>
            </a:gradFill>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err="1"/>
                <a:t>Coverage</a:t>
              </a:r>
              <a:endParaRPr lang="fr-FR" sz="1200" dirty="0"/>
            </a:p>
          </p:txBody>
        </p:sp>
        <p:sp>
          <p:nvSpPr>
            <p:cNvPr id="50" name="Rectangle : coins arrondis 49">
              <a:extLst>
                <a:ext uri="{FF2B5EF4-FFF2-40B4-BE49-F238E27FC236}">
                  <a16:creationId xmlns:a16="http://schemas.microsoft.com/office/drawing/2014/main" id="{D738B962-0256-4886-A5A2-3D26E4EFD68B}"/>
                </a:ext>
              </a:extLst>
            </p:cNvPr>
            <p:cNvSpPr/>
            <p:nvPr/>
          </p:nvSpPr>
          <p:spPr>
            <a:xfrm>
              <a:off x="3982399" y="2628244"/>
              <a:ext cx="1535271" cy="333510"/>
            </a:xfrm>
            <a:prstGeom prst="roundRect">
              <a:avLst/>
            </a:prstGeom>
            <a:gradFill flip="none" rotWithShape="1">
              <a:gsLst>
                <a:gs pos="0">
                  <a:schemeClr val="accent2">
                    <a:lumMod val="50000"/>
                    <a:shade val="30000"/>
                    <a:satMod val="115000"/>
                  </a:schemeClr>
                </a:gs>
                <a:gs pos="50000">
                  <a:schemeClr val="accent2">
                    <a:lumMod val="50000"/>
                    <a:shade val="67500"/>
                    <a:satMod val="115000"/>
                  </a:schemeClr>
                </a:gs>
                <a:gs pos="100000">
                  <a:schemeClr val="accent2">
                    <a:lumMod val="50000"/>
                    <a:shade val="100000"/>
                    <a:satMod val="115000"/>
                  </a:schemeClr>
                </a:gs>
              </a:gsLst>
              <a:lin ang="16200000" scaled="1"/>
              <a:tileRect/>
            </a:gradFill>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err="1"/>
                <a:t>TimeSeries</a:t>
              </a:r>
              <a:endParaRPr lang="fr-FR" sz="1200" dirty="0"/>
            </a:p>
          </p:txBody>
        </p:sp>
        <p:sp>
          <p:nvSpPr>
            <p:cNvPr id="68" name="ZoneTexte 67">
              <a:extLst>
                <a:ext uri="{FF2B5EF4-FFF2-40B4-BE49-F238E27FC236}">
                  <a16:creationId xmlns:a16="http://schemas.microsoft.com/office/drawing/2014/main" id="{D201C26C-888B-4D39-B677-7F62F7DB6CA3}"/>
                </a:ext>
              </a:extLst>
            </p:cNvPr>
            <p:cNvSpPr txBox="1"/>
            <p:nvPr/>
          </p:nvSpPr>
          <p:spPr>
            <a:xfrm>
              <a:off x="3826488" y="1949877"/>
              <a:ext cx="1958288" cy="261610"/>
            </a:xfrm>
            <a:prstGeom prst="rect">
              <a:avLst/>
            </a:prstGeom>
            <a:noFill/>
          </p:spPr>
          <p:txBody>
            <a:bodyPr wrap="square" rtlCol="0">
              <a:spAutoFit/>
            </a:bodyPr>
            <a:lstStyle/>
            <a:p>
              <a:r>
                <a:rPr lang="fr-FR" sz="1100" i="1" dirty="0"/>
                <a:t>OGC </a:t>
              </a:r>
            </a:p>
          </p:txBody>
        </p:sp>
        <p:pic>
          <p:nvPicPr>
            <p:cNvPr id="41" name="Image 40">
              <a:extLst>
                <a:ext uri="{FF2B5EF4-FFF2-40B4-BE49-F238E27FC236}">
                  <a16:creationId xmlns:a16="http://schemas.microsoft.com/office/drawing/2014/main" id="{337F8F9A-E47F-4778-A31C-F5C3769792D2}"/>
                </a:ext>
              </a:extLst>
            </p:cNvPr>
            <p:cNvPicPr>
              <a:picLocks noChangeAspect="1"/>
            </p:cNvPicPr>
            <p:nvPr/>
          </p:nvPicPr>
          <p:blipFill>
            <a:blip r:embed="rId3" cstate="screen">
              <a:extLst>
                <a:ext uri="{28A0092B-C50C-407E-A947-70E740481C1C}">
                  <a14:useLocalDpi xmlns:a14="http://schemas.microsoft.com/office/drawing/2010/main" val="0"/>
                </a:ext>
              </a:extLst>
            </a:blip>
            <a:stretch>
              <a:fillRect/>
            </a:stretch>
          </p:blipFill>
          <p:spPr>
            <a:xfrm>
              <a:off x="6336577" y="1957781"/>
              <a:ext cx="732441" cy="245733"/>
            </a:xfrm>
            <a:prstGeom prst="rect">
              <a:avLst/>
            </a:prstGeom>
            <a:ln>
              <a:noFill/>
            </a:ln>
            <a:effectLst>
              <a:outerShdw blurRad="190500" algn="tl" rotWithShape="0">
                <a:srgbClr val="000000">
                  <a:alpha val="70000"/>
                </a:srgbClr>
              </a:outerShdw>
            </a:effectLst>
          </p:spPr>
        </p:pic>
      </p:grpSp>
      <p:grpSp>
        <p:nvGrpSpPr>
          <p:cNvPr id="42" name="Groupe 41">
            <a:extLst>
              <a:ext uri="{FF2B5EF4-FFF2-40B4-BE49-F238E27FC236}">
                <a16:creationId xmlns:a16="http://schemas.microsoft.com/office/drawing/2014/main" id="{E820FD3E-1D16-45E2-8F27-7CBC11496A4B}"/>
              </a:ext>
            </a:extLst>
          </p:cNvPr>
          <p:cNvGrpSpPr/>
          <p:nvPr/>
        </p:nvGrpSpPr>
        <p:grpSpPr>
          <a:xfrm>
            <a:off x="9440786" y="2336770"/>
            <a:ext cx="1589546" cy="1168448"/>
            <a:chOff x="5314812" y="5017721"/>
            <a:chExt cx="2921789" cy="1658613"/>
          </a:xfrm>
        </p:grpSpPr>
        <p:sp>
          <p:nvSpPr>
            <p:cNvPr id="43" name="Rectangle : coins arrondis 42">
              <a:extLst>
                <a:ext uri="{FF2B5EF4-FFF2-40B4-BE49-F238E27FC236}">
                  <a16:creationId xmlns:a16="http://schemas.microsoft.com/office/drawing/2014/main" id="{F260D75F-69E7-4A7E-9CF5-BF55D727F1E8}"/>
                </a:ext>
              </a:extLst>
            </p:cNvPr>
            <p:cNvSpPr/>
            <p:nvPr/>
          </p:nvSpPr>
          <p:spPr>
            <a:xfrm>
              <a:off x="5314812" y="5023651"/>
              <a:ext cx="2921789" cy="1652683"/>
            </a:xfrm>
            <a:prstGeom prst="roundRect">
              <a:avLst/>
            </a:prstGeom>
            <a:solidFill>
              <a:srgbClr val="0070C0">
                <a:alpha val="25882"/>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00"/>
            </a:p>
          </p:txBody>
        </p:sp>
        <p:sp>
          <p:nvSpPr>
            <p:cNvPr id="44" name="Rectangle : coins arrondis 43">
              <a:extLst>
                <a:ext uri="{FF2B5EF4-FFF2-40B4-BE49-F238E27FC236}">
                  <a16:creationId xmlns:a16="http://schemas.microsoft.com/office/drawing/2014/main" id="{F2EB245D-E53D-40B2-B323-49D0F541F1F5}"/>
                </a:ext>
              </a:extLst>
            </p:cNvPr>
            <p:cNvSpPr/>
            <p:nvPr/>
          </p:nvSpPr>
          <p:spPr>
            <a:xfrm>
              <a:off x="5636780" y="5665634"/>
              <a:ext cx="1515463" cy="489328"/>
            </a:xfrm>
            <a:prstGeom prst="roundRect">
              <a:avLst/>
            </a:prstGeom>
            <a:solidFill>
              <a:srgbClr val="0070C0"/>
            </a:solidFill>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t>IFC</a:t>
              </a:r>
            </a:p>
          </p:txBody>
        </p:sp>
        <p:sp>
          <p:nvSpPr>
            <p:cNvPr id="56" name="ZoneTexte 55">
              <a:extLst>
                <a:ext uri="{FF2B5EF4-FFF2-40B4-BE49-F238E27FC236}">
                  <a16:creationId xmlns:a16="http://schemas.microsoft.com/office/drawing/2014/main" id="{F68E1CBA-DDF3-43B2-BCB1-3CCDF819AD38}"/>
                </a:ext>
              </a:extLst>
            </p:cNvPr>
            <p:cNvSpPr txBox="1"/>
            <p:nvPr/>
          </p:nvSpPr>
          <p:spPr>
            <a:xfrm>
              <a:off x="5530384" y="5017721"/>
              <a:ext cx="2534658" cy="301362"/>
            </a:xfrm>
            <a:prstGeom prst="rect">
              <a:avLst/>
            </a:prstGeom>
            <a:noFill/>
          </p:spPr>
          <p:txBody>
            <a:bodyPr wrap="square" rtlCol="0">
              <a:spAutoFit/>
            </a:bodyPr>
            <a:lstStyle/>
            <a:p>
              <a:r>
                <a:rPr lang="fr-FR" sz="1100" i="1" dirty="0"/>
                <a:t>Building Smart</a:t>
              </a:r>
            </a:p>
          </p:txBody>
        </p:sp>
      </p:grpSp>
      <p:pic>
        <p:nvPicPr>
          <p:cNvPr id="61" name="Image 60">
            <a:extLst>
              <a:ext uri="{FF2B5EF4-FFF2-40B4-BE49-F238E27FC236}">
                <a16:creationId xmlns:a16="http://schemas.microsoft.com/office/drawing/2014/main" id="{2EA686DF-1754-4E38-B0C7-AAE743407D85}"/>
              </a:ext>
            </a:extLst>
          </p:cNvPr>
          <p:cNvPicPr>
            <a:picLocks noChangeAspect="1"/>
          </p:cNvPicPr>
          <p:nvPr/>
        </p:nvPicPr>
        <p:blipFill>
          <a:blip r:embed="rId4" cstate="screen">
            <a:extLst>
              <a:ext uri="{28A0092B-C50C-407E-A947-70E740481C1C}">
                <a14:useLocalDpi xmlns:a14="http://schemas.microsoft.com/office/drawing/2010/main" val="0"/>
              </a:ext>
            </a:extLst>
          </a:blip>
          <a:stretch>
            <a:fillRect/>
          </a:stretch>
        </p:blipFill>
        <p:spPr>
          <a:xfrm>
            <a:off x="8516932" y="1942354"/>
            <a:ext cx="342807" cy="285280"/>
          </a:xfrm>
          <a:prstGeom prst="rect">
            <a:avLst/>
          </a:prstGeom>
          <a:ln>
            <a:noFill/>
          </a:ln>
          <a:effectLst>
            <a:softEdge rad="38100"/>
          </a:effectLst>
        </p:spPr>
      </p:pic>
      <p:pic>
        <p:nvPicPr>
          <p:cNvPr id="10" name="Image 9">
            <a:extLst>
              <a:ext uri="{FF2B5EF4-FFF2-40B4-BE49-F238E27FC236}">
                <a16:creationId xmlns:a16="http://schemas.microsoft.com/office/drawing/2014/main" id="{53234EC0-AEF3-4912-AEB3-146F95992242}"/>
              </a:ext>
            </a:extLst>
          </p:cNvPr>
          <p:cNvPicPr>
            <a:picLocks noChangeAspect="1"/>
          </p:cNvPicPr>
          <p:nvPr/>
        </p:nvPicPr>
        <p:blipFill>
          <a:blip r:embed="rId5" cstate="screen">
            <a:extLst>
              <a:ext uri="{28A0092B-C50C-407E-A947-70E740481C1C}">
                <a14:useLocalDpi xmlns:a14="http://schemas.microsoft.com/office/drawing/2010/main" val="0"/>
              </a:ext>
            </a:extLst>
          </a:blip>
          <a:stretch>
            <a:fillRect/>
          </a:stretch>
        </p:blipFill>
        <p:spPr>
          <a:xfrm>
            <a:off x="10546389" y="2846647"/>
            <a:ext cx="266147" cy="266147"/>
          </a:xfrm>
          <a:prstGeom prst="rect">
            <a:avLst/>
          </a:prstGeom>
          <a:solidFill>
            <a:schemeClr val="tx2"/>
          </a:solidFill>
          <a:effectLst>
            <a:outerShdw blurRad="63500" sx="102000" sy="102000" algn="ctr" rotWithShape="0">
              <a:prstClr val="black">
                <a:alpha val="40000"/>
              </a:prstClr>
            </a:outerShdw>
          </a:effectLst>
        </p:spPr>
      </p:pic>
      <p:pic>
        <p:nvPicPr>
          <p:cNvPr id="74" name="Image 73">
            <a:extLst>
              <a:ext uri="{FF2B5EF4-FFF2-40B4-BE49-F238E27FC236}">
                <a16:creationId xmlns:a16="http://schemas.microsoft.com/office/drawing/2014/main" id="{2A9F25B2-D6FB-45F9-9240-E3F064FD1E59}"/>
              </a:ext>
            </a:extLst>
          </p:cNvPr>
          <p:cNvPicPr>
            <a:picLocks noChangeAspect="1"/>
          </p:cNvPicPr>
          <p:nvPr/>
        </p:nvPicPr>
        <p:blipFill>
          <a:blip r:embed="rId6" cstate="screen">
            <a:extLst>
              <a:ext uri="{28A0092B-C50C-407E-A947-70E740481C1C}">
                <a14:useLocalDpi xmlns:a14="http://schemas.microsoft.com/office/drawing/2010/main" val="0"/>
              </a:ext>
            </a:extLst>
          </a:blip>
          <a:stretch>
            <a:fillRect/>
          </a:stretch>
        </p:blipFill>
        <p:spPr>
          <a:xfrm>
            <a:off x="10761800" y="3793626"/>
            <a:ext cx="440844" cy="352526"/>
          </a:xfrm>
          <a:prstGeom prst="rect">
            <a:avLst/>
          </a:prstGeom>
          <a:ln>
            <a:noFill/>
          </a:ln>
          <a:effectLst>
            <a:softEdge rad="112500"/>
          </a:effectLst>
        </p:spPr>
      </p:pic>
      <p:sp>
        <p:nvSpPr>
          <p:cNvPr id="75" name="Rectangle : coins arrondis 74">
            <a:extLst>
              <a:ext uri="{FF2B5EF4-FFF2-40B4-BE49-F238E27FC236}">
                <a16:creationId xmlns:a16="http://schemas.microsoft.com/office/drawing/2014/main" id="{DE2E0F58-6D04-4BF4-8412-BAD9D2AF88B4}"/>
              </a:ext>
            </a:extLst>
          </p:cNvPr>
          <p:cNvSpPr/>
          <p:nvPr/>
        </p:nvSpPr>
        <p:spPr>
          <a:xfrm>
            <a:off x="4439611" y="3168970"/>
            <a:ext cx="4862278" cy="1851554"/>
          </a:xfrm>
          <a:prstGeom prst="roundRect">
            <a:avLst/>
          </a:prstGeom>
          <a:gradFill flip="none" rotWithShape="1">
            <a:gsLst>
              <a:gs pos="0">
                <a:srgbClr val="0D0D0D"/>
              </a:gs>
              <a:gs pos="48000">
                <a:srgbClr val="0D0D0D">
                  <a:alpha val="75000"/>
                </a:srgbClr>
              </a:gs>
              <a:gs pos="100000">
                <a:srgbClr val="0D0D0D">
                  <a:alpha val="34000"/>
                </a:srgbClr>
              </a:gs>
            </a:gsLst>
            <a:lin ang="162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633"/>
          </a:p>
        </p:txBody>
      </p:sp>
      <p:sp>
        <p:nvSpPr>
          <p:cNvPr id="76" name="Rectangle : coins arrondis 75">
            <a:extLst>
              <a:ext uri="{FF2B5EF4-FFF2-40B4-BE49-F238E27FC236}">
                <a16:creationId xmlns:a16="http://schemas.microsoft.com/office/drawing/2014/main" id="{483D3F82-3083-4BF9-99AA-73B9E0050456}"/>
              </a:ext>
            </a:extLst>
          </p:cNvPr>
          <p:cNvSpPr/>
          <p:nvPr/>
        </p:nvSpPr>
        <p:spPr>
          <a:xfrm>
            <a:off x="8076002" y="3494520"/>
            <a:ext cx="982284" cy="489563"/>
          </a:xfrm>
          <a:prstGeom prst="roundRect">
            <a:avLst/>
          </a:prstGeom>
          <a:solidFill>
            <a:srgbClr val="00AD48"/>
          </a:solidFill>
          <a:ln>
            <a:noFill/>
          </a:ln>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t>IFC</a:t>
            </a:r>
          </a:p>
          <a:p>
            <a:pPr algn="ctr"/>
            <a:r>
              <a:rPr lang="fr-FR" sz="1200" dirty="0"/>
              <a:t>extension</a:t>
            </a:r>
          </a:p>
        </p:txBody>
      </p:sp>
      <p:sp>
        <p:nvSpPr>
          <p:cNvPr id="77" name="Rectangle : coins arrondis 76">
            <a:extLst>
              <a:ext uri="{FF2B5EF4-FFF2-40B4-BE49-F238E27FC236}">
                <a16:creationId xmlns:a16="http://schemas.microsoft.com/office/drawing/2014/main" id="{BEE23E3D-5C78-414D-B08A-322568C4A6CC}"/>
              </a:ext>
            </a:extLst>
          </p:cNvPr>
          <p:cNvSpPr/>
          <p:nvPr/>
        </p:nvSpPr>
        <p:spPr>
          <a:xfrm>
            <a:off x="7481318" y="4383509"/>
            <a:ext cx="1572505" cy="388421"/>
          </a:xfrm>
          <a:prstGeom prst="roundRect">
            <a:avLst/>
          </a:prstGeom>
          <a:solidFill>
            <a:srgbClr val="00AD48"/>
          </a:solidFill>
          <a:ln>
            <a:noFill/>
          </a:ln>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t>Environnemental </a:t>
            </a:r>
            <a:r>
              <a:rPr lang="fr-FR" sz="1200" dirty="0" err="1"/>
              <a:t>sensing</a:t>
            </a:r>
            <a:r>
              <a:rPr lang="fr-FR" sz="1200" dirty="0"/>
              <a:t> Extension</a:t>
            </a:r>
          </a:p>
        </p:txBody>
      </p:sp>
      <p:sp>
        <p:nvSpPr>
          <p:cNvPr id="78" name="Rectangle : coins arrondis 77">
            <a:extLst>
              <a:ext uri="{FF2B5EF4-FFF2-40B4-BE49-F238E27FC236}">
                <a16:creationId xmlns:a16="http://schemas.microsoft.com/office/drawing/2014/main" id="{7DA16547-0246-42C5-BF78-D64997E33F1D}"/>
              </a:ext>
            </a:extLst>
          </p:cNvPr>
          <p:cNvSpPr/>
          <p:nvPr/>
        </p:nvSpPr>
        <p:spPr>
          <a:xfrm>
            <a:off x="4683645" y="4411233"/>
            <a:ext cx="933169" cy="452071"/>
          </a:xfrm>
          <a:prstGeom prst="roundRect">
            <a:avLst/>
          </a:prstGeom>
          <a:solidFill>
            <a:srgbClr val="00AD48"/>
          </a:solidFill>
          <a:ln>
            <a:noFill/>
          </a:ln>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err="1"/>
              <a:t>Geo</a:t>
            </a:r>
            <a:r>
              <a:rPr lang="fr-FR" sz="1200" dirty="0"/>
              <a:t> TIFF extension</a:t>
            </a:r>
          </a:p>
        </p:txBody>
      </p:sp>
      <p:sp>
        <p:nvSpPr>
          <p:cNvPr id="79" name="Rectangle : coins arrondis 78">
            <a:extLst>
              <a:ext uri="{FF2B5EF4-FFF2-40B4-BE49-F238E27FC236}">
                <a16:creationId xmlns:a16="http://schemas.microsoft.com/office/drawing/2014/main" id="{A633AD1F-C67C-40CB-B633-F835964EB55A}"/>
              </a:ext>
            </a:extLst>
          </p:cNvPr>
          <p:cNvSpPr/>
          <p:nvPr/>
        </p:nvSpPr>
        <p:spPr>
          <a:xfrm>
            <a:off x="4779845" y="3425569"/>
            <a:ext cx="2877319" cy="778448"/>
          </a:xfrm>
          <a:prstGeom prst="roundRect">
            <a:avLst/>
          </a:prstGeom>
          <a:gradFill flip="none" rotWithShape="1">
            <a:gsLst>
              <a:gs pos="0">
                <a:srgbClr val="00B050">
                  <a:shade val="30000"/>
                  <a:satMod val="115000"/>
                </a:srgbClr>
              </a:gs>
              <a:gs pos="50000">
                <a:srgbClr val="00B050">
                  <a:shade val="67500"/>
                  <a:satMod val="115000"/>
                </a:srgbClr>
              </a:gs>
              <a:gs pos="100000">
                <a:srgbClr val="00B050">
                  <a:shade val="100000"/>
                  <a:satMod val="115000"/>
                </a:srgbClr>
              </a:gs>
            </a:gsLst>
            <a:lin ang="16200000" scaled="1"/>
            <a:tileRect/>
          </a:gra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33" dirty="0"/>
              <a:t>Environnemental </a:t>
            </a:r>
            <a:r>
              <a:rPr lang="fr-FR" sz="1633" dirty="0" err="1"/>
              <a:t>Sensing</a:t>
            </a:r>
            <a:endParaRPr lang="fr-FR" sz="1633" dirty="0"/>
          </a:p>
        </p:txBody>
      </p:sp>
      <p:sp>
        <p:nvSpPr>
          <p:cNvPr id="11" name="ZoneTexte 10">
            <a:extLst>
              <a:ext uri="{FF2B5EF4-FFF2-40B4-BE49-F238E27FC236}">
                <a16:creationId xmlns:a16="http://schemas.microsoft.com/office/drawing/2014/main" id="{9C852FAB-1F7C-4701-888E-BDBB0D4184F3}"/>
              </a:ext>
            </a:extLst>
          </p:cNvPr>
          <p:cNvSpPr txBox="1"/>
          <p:nvPr/>
        </p:nvSpPr>
        <p:spPr>
          <a:xfrm rot="20022375">
            <a:off x="6883330" y="4412421"/>
            <a:ext cx="929899" cy="400110"/>
          </a:xfrm>
          <a:prstGeom prst="rect">
            <a:avLst/>
          </a:prstGeom>
          <a:noFill/>
        </p:spPr>
        <p:txBody>
          <a:bodyPr wrap="square" rtlCol="0">
            <a:spAutoFit/>
          </a:bodyPr>
          <a:lstStyle/>
          <a:p>
            <a:r>
              <a:rPr lang="fr-FR" sz="2000" b="1" dirty="0" err="1">
                <a:solidFill>
                  <a:srgbClr val="FF0000"/>
                </a:solidFill>
              </a:rPr>
              <a:t>Done</a:t>
            </a:r>
            <a:endParaRPr lang="fr-FR" sz="2000" b="1" dirty="0">
              <a:solidFill>
                <a:srgbClr val="FF0000"/>
              </a:solidFill>
            </a:endParaRPr>
          </a:p>
        </p:txBody>
      </p:sp>
      <p:sp>
        <p:nvSpPr>
          <p:cNvPr id="80" name="ZoneTexte 79">
            <a:extLst>
              <a:ext uri="{FF2B5EF4-FFF2-40B4-BE49-F238E27FC236}">
                <a16:creationId xmlns:a16="http://schemas.microsoft.com/office/drawing/2014/main" id="{1FDEAA36-361E-4C75-9EE2-A428CDC392B7}"/>
              </a:ext>
            </a:extLst>
          </p:cNvPr>
          <p:cNvSpPr txBox="1"/>
          <p:nvPr/>
        </p:nvSpPr>
        <p:spPr>
          <a:xfrm rot="20022375">
            <a:off x="4345849" y="3353936"/>
            <a:ext cx="1548984" cy="400110"/>
          </a:xfrm>
          <a:prstGeom prst="rect">
            <a:avLst/>
          </a:prstGeom>
          <a:noFill/>
        </p:spPr>
        <p:txBody>
          <a:bodyPr wrap="square" rtlCol="0">
            <a:spAutoFit/>
          </a:bodyPr>
          <a:lstStyle/>
          <a:p>
            <a:r>
              <a:rPr lang="fr-FR" sz="2000" b="1" dirty="0">
                <a:solidFill>
                  <a:srgbClr val="FF0000"/>
                </a:solidFill>
              </a:rPr>
              <a:t>In </a:t>
            </a:r>
            <a:r>
              <a:rPr lang="fr-FR" sz="2000" b="1" dirty="0" err="1">
                <a:solidFill>
                  <a:srgbClr val="FF0000"/>
                </a:solidFill>
              </a:rPr>
              <a:t>progress</a:t>
            </a:r>
            <a:endParaRPr lang="fr-FR" sz="2000" b="1" dirty="0">
              <a:solidFill>
                <a:srgbClr val="FF0000"/>
              </a:solidFill>
            </a:endParaRPr>
          </a:p>
        </p:txBody>
      </p:sp>
      <p:sp>
        <p:nvSpPr>
          <p:cNvPr id="81" name="ZoneTexte 80">
            <a:extLst>
              <a:ext uri="{FF2B5EF4-FFF2-40B4-BE49-F238E27FC236}">
                <a16:creationId xmlns:a16="http://schemas.microsoft.com/office/drawing/2014/main" id="{85B145B9-36CC-44A4-9694-FBE3911D802E}"/>
              </a:ext>
            </a:extLst>
          </p:cNvPr>
          <p:cNvSpPr txBox="1"/>
          <p:nvPr/>
        </p:nvSpPr>
        <p:spPr>
          <a:xfrm rot="20022375">
            <a:off x="5260646" y="4239516"/>
            <a:ext cx="1242580" cy="400110"/>
          </a:xfrm>
          <a:prstGeom prst="rect">
            <a:avLst/>
          </a:prstGeom>
          <a:noFill/>
        </p:spPr>
        <p:txBody>
          <a:bodyPr wrap="square" rtlCol="0">
            <a:spAutoFit/>
          </a:bodyPr>
          <a:lstStyle/>
          <a:p>
            <a:r>
              <a:rPr lang="fr-FR" sz="2000" b="1" dirty="0">
                <a:solidFill>
                  <a:srgbClr val="FF0000"/>
                </a:solidFill>
              </a:rPr>
              <a:t>To do</a:t>
            </a:r>
          </a:p>
        </p:txBody>
      </p:sp>
      <p:sp>
        <p:nvSpPr>
          <p:cNvPr id="83" name="ZoneTexte 82">
            <a:extLst>
              <a:ext uri="{FF2B5EF4-FFF2-40B4-BE49-F238E27FC236}">
                <a16:creationId xmlns:a16="http://schemas.microsoft.com/office/drawing/2014/main" id="{6933D659-EAD1-457C-88C9-3D0B9E91A3AF}"/>
              </a:ext>
            </a:extLst>
          </p:cNvPr>
          <p:cNvSpPr txBox="1"/>
          <p:nvPr/>
        </p:nvSpPr>
        <p:spPr>
          <a:xfrm rot="20022375">
            <a:off x="7798573" y="3222767"/>
            <a:ext cx="1242580" cy="400110"/>
          </a:xfrm>
          <a:prstGeom prst="rect">
            <a:avLst/>
          </a:prstGeom>
          <a:noFill/>
        </p:spPr>
        <p:txBody>
          <a:bodyPr wrap="square" rtlCol="0">
            <a:spAutoFit/>
          </a:bodyPr>
          <a:lstStyle/>
          <a:p>
            <a:r>
              <a:rPr lang="fr-FR" sz="2000" b="1" dirty="0">
                <a:solidFill>
                  <a:srgbClr val="FF0000"/>
                </a:solidFill>
              </a:rPr>
              <a:t>To do</a:t>
            </a:r>
          </a:p>
        </p:txBody>
      </p:sp>
    </p:spTree>
    <p:extLst>
      <p:ext uri="{BB962C8B-B14F-4D97-AF65-F5344CB8AC3E}">
        <p14:creationId xmlns:p14="http://schemas.microsoft.com/office/powerpoint/2010/main" val="32672006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Espace réservé du contenu 12">
            <a:extLst>
              <a:ext uri="{FF2B5EF4-FFF2-40B4-BE49-F238E27FC236}">
                <a16:creationId xmlns:a16="http://schemas.microsoft.com/office/drawing/2014/main" id="{423A7093-E76B-4D29-A59E-5FB662695568}"/>
              </a:ext>
            </a:extLst>
          </p:cNvPr>
          <p:cNvSpPr>
            <a:spLocks noGrp="1"/>
          </p:cNvSpPr>
          <p:nvPr>
            <p:ph idx="4294967295"/>
          </p:nvPr>
        </p:nvSpPr>
        <p:spPr>
          <a:xfrm>
            <a:off x="678905" y="2504783"/>
            <a:ext cx="12113268" cy="4518372"/>
          </a:xfrm>
        </p:spPr>
        <p:txBody>
          <a:bodyPr>
            <a:normAutofit/>
          </a:bodyPr>
          <a:lstStyle/>
          <a:p>
            <a:pPr marL="0" indent="0">
              <a:buNone/>
            </a:pPr>
            <a:r>
              <a:rPr lang="fr-FR" sz="4400" b="1" dirty="0"/>
              <a:t>Annexe : Données environnementales</a:t>
            </a:r>
          </a:p>
        </p:txBody>
      </p:sp>
      <p:sp>
        <p:nvSpPr>
          <p:cNvPr id="3" name="Espace réservé de la date 2">
            <a:extLst>
              <a:ext uri="{FF2B5EF4-FFF2-40B4-BE49-F238E27FC236}">
                <a16:creationId xmlns:a16="http://schemas.microsoft.com/office/drawing/2014/main" id="{7ECD9F17-EC3F-48F2-AA4E-5EB02661C7AE}"/>
              </a:ext>
            </a:extLst>
          </p:cNvPr>
          <p:cNvSpPr>
            <a:spLocks noGrp="1"/>
          </p:cNvSpPr>
          <p:nvPr>
            <p:ph type="dt" sz="half" idx="4294967295"/>
          </p:nvPr>
        </p:nvSpPr>
        <p:spPr>
          <a:xfrm>
            <a:off x="838201" y="6356274"/>
            <a:ext cx="2743200" cy="365116"/>
          </a:xfrm>
        </p:spPr>
        <p:txBody>
          <a:bodyPr/>
          <a:lstStyle/>
          <a:p>
            <a:fld id="{5023A80A-40FC-4210-9452-7B0942DCA00B}" type="datetime1">
              <a:rPr lang="fr-FR" smtClean="0"/>
              <a:t>17/01/2022</a:t>
            </a:fld>
            <a:endParaRPr lang="fr-FR" dirty="0"/>
          </a:p>
        </p:txBody>
      </p:sp>
      <p:sp>
        <p:nvSpPr>
          <p:cNvPr id="4" name="Espace réservé du pied de page 3">
            <a:extLst>
              <a:ext uri="{FF2B5EF4-FFF2-40B4-BE49-F238E27FC236}">
                <a16:creationId xmlns:a16="http://schemas.microsoft.com/office/drawing/2014/main" id="{B86D65C0-7073-46CE-9C42-F218DFDC8707}"/>
              </a:ext>
            </a:extLst>
          </p:cNvPr>
          <p:cNvSpPr>
            <a:spLocks noGrp="1"/>
          </p:cNvSpPr>
          <p:nvPr>
            <p:ph type="ftr" sz="quarter" idx="4294967295"/>
          </p:nvPr>
        </p:nvSpPr>
        <p:spPr>
          <a:xfrm>
            <a:off x="4038601" y="6356274"/>
            <a:ext cx="4114800" cy="365116"/>
          </a:xfrm>
        </p:spPr>
        <p:txBody>
          <a:bodyPr/>
          <a:lstStyle/>
          <a:p>
            <a:endParaRPr lang="fr-FR"/>
          </a:p>
        </p:txBody>
      </p:sp>
      <p:sp>
        <p:nvSpPr>
          <p:cNvPr id="5" name="Espace réservé du numéro de diapositive 4">
            <a:extLst>
              <a:ext uri="{FF2B5EF4-FFF2-40B4-BE49-F238E27FC236}">
                <a16:creationId xmlns:a16="http://schemas.microsoft.com/office/drawing/2014/main" id="{65F645CD-FD01-4959-AC3F-F6A91E9FCBFC}"/>
              </a:ext>
            </a:extLst>
          </p:cNvPr>
          <p:cNvSpPr>
            <a:spLocks noGrp="1"/>
          </p:cNvSpPr>
          <p:nvPr>
            <p:ph type="sldNum" sz="quarter" idx="4294967295"/>
          </p:nvPr>
        </p:nvSpPr>
        <p:spPr>
          <a:xfrm>
            <a:off x="8610601" y="6356274"/>
            <a:ext cx="2743200" cy="365116"/>
          </a:xfrm>
        </p:spPr>
        <p:txBody>
          <a:bodyPr/>
          <a:lstStyle/>
          <a:p>
            <a:fld id="{A15E53C2-24D8-4AC7-A695-9D161D6D0C6E}" type="slidenum">
              <a:rPr lang="fr-FR" smtClean="0"/>
              <a:pPr/>
              <a:t>26</a:t>
            </a:fld>
            <a:endParaRPr lang="fr-FR" dirty="0"/>
          </a:p>
        </p:txBody>
      </p:sp>
    </p:spTree>
    <p:extLst>
      <p:ext uri="{BB962C8B-B14F-4D97-AF65-F5344CB8AC3E}">
        <p14:creationId xmlns:p14="http://schemas.microsoft.com/office/powerpoint/2010/main" val="23574598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a:extLst>
              <a:ext uri="{FF2B5EF4-FFF2-40B4-BE49-F238E27FC236}">
                <a16:creationId xmlns:a16="http://schemas.microsoft.com/office/drawing/2014/main" id="{5CFA97F7-5B3E-4954-BE8C-A3553E86D4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59524" y="882139"/>
            <a:ext cx="8591550" cy="5580168"/>
          </a:xfrm>
          <a:prstGeom prst="rect">
            <a:avLst/>
          </a:prstGeom>
        </p:spPr>
      </p:pic>
      <p:sp>
        <p:nvSpPr>
          <p:cNvPr id="4" name="Titre 1">
            <a:extLst>
              <a:ext uri="{FF2B5EF4-FFF2-40B4-BE49-F238E27FC236}">
                <a16:creationId xmlns:a16="http://schemas.microsoft.com/office/drawing/2014/main" id="{B44BC720-A34A-4A45-B796-336BFEBD0621}"/>
              </a:ext>
            </a:extLst>
          </p:cNvPr>
          <p:cNvSpPr>
            <a:spLocks noGrp="1"/>
          </p:cNvSpPr>
          <p:nvPr>
            <p:ph type="title"/>
          </p:nvPr>
        </p:nvSpPr>
        <p:spPr>
          <a:xfrm>
            <a:off x="626924" y="119468"/>
            <a:ext cx="11475501" cy="1280890"/>
          </a:xfrm>
        </p:spPr>
        <p:txBody>
          <a:bodyPr>
            <a:normAutofit/>
          </a:bodyPr>
          <a:lstStyle/>
          <a:p>
            <a:r>
              <a:rPr lang="fr-FR" b="1" dirty="0"/>
              <a:t>Données environnementales</a:t>
            </a:r>
            <a:endParaRPr lang="fr-FR" b="1" i="1" dirty="0"/>
          </a:p>
        </p:txBody>
      </p:sp>
      <p:sp>
        <p:nvSpPr>
          <p:cNvPr id="5" name="Titre 1">
            <a:extLst>
              <a:ext uri="{FF2B5EF4-FFF2-40B4-BE49-F238E27FC236}">
                <a16:creationId xmlns:a16="http://schemas.microsoft.com/office/drawing/2014/main" id="{B1BF777C-FB13-4F88-BF66-559063320AC1}"/>
              </a:ext>
            </a:extLst>
          </p:cNvPr>
          <p:cNvSpPr txBox="1">
            <a:spLocks/>
          </p:cNvSpPr>
          <p:nvPr/>
        </p:nvSpPr>
        <p:spPr>
          <a:xfrm>
            <a:off x="445949" y="882139"/>
            <a:ext cx="2737375" cy="2877966"/>
          </a:xfrm>
          <a:prstGeom prst="rect">
            <a:avLst/>
          </a:prstGeom>
        </p:spPr>
        <p:txBody>
          <a:bodyPr vert="horz" lIns="91440" tIns="45720" rIns="91440" bIns="45720" rtlCol="0" anchor="t">
            <a:normAutofit fontScale="97500"/>
          </a:bodyPr>
          <a:lstStyle>
            <a:lvl1pPr algn="l" defTabSz="457200" rtl="0" eaLnBrk="1" latinLnBrk="0" hangingPunct="1">
              <a:spcBef>
                <a:spcPct val="0"/>
              </a:spcBef>
              <a:buNone/>
              <a:defRPr sz="3600" b="1"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FR" sz="1800" dirty="0"/>
              <a:t>Avis du conseil national du numérique – juillet 2020</a:t>
            </a:r>
          </a:p>
          <a:p>
            <a:br>
              <a:rPr lang="fr-FR" sz="1800" dirty="0"/>
            </a:br>
            <a:r>
              <a:rPr lang="fr-FR" sz="1400" i="1" dirty="0"/>
              <a:t>« Faire des données environnementales des données d’intérêt général »</a:t>
            </a:r>
            <a:endParaRPr lang="fr-FR" sz="1800" i="1" dirty="0"/>
          </a:p>
        </p:txBody>
      </p:sp>
    </p:spTree>
    <p:extLst>
      <p:ext uri="{BB962C8B-B14F-4D97-AF65-F5344CB8AC3E}">
        <p14:creationId xmlns:p14="http://schemas.microsoft.com/office/powerpoint/2010/main" val="34186820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1681FF3-987E-4692-9EFD-7877BF95D5F8}"/>
              </a:ext>
            </a:extLst>
          </p:cNvPr>
          <p:cNvSpPr>
            <a:spLocks noGrp="1"/>
          </p:cNvSpPr>
          <p:nvPr>
            <p:ph type="title"/>
          </p:nvPr>
        </p:nvSpPr>
        <p:spPr>
          <a:xfrm>
            <a:off x="297399" y="92181"/>
            <a:ext cx="11438972" cy="1280890"/>
          </a:xfrm>
        </p:spPr>
        <p:txBody>
          <a:bodyPr>
            <a:normAutofit/>
          </a:bodyPr>
          <a:lstStyle/>
          <a:p>
            <a:r>
              <a:rPr lang="en-US" sz="3200" dirty="0"/>
              <a:t>MAPPING DATA PORTABILITY INITIATIVES, OPPORTUNITIES AND CHALLENGES</a:t>
            </a:r>
            <a:endParaRPr lang="fr-FR" sz="3200" dirty="0"/>
          </a:p>
        </p:txBody>
      </p:sp>
      <p:pic>
        <p:nvPicPr>
          <p:cNvPr id="4" name="Image 3">
            <a:extLst>
              <a:ext uri="{FF2B5EF4-FFF2-40B4-BE49-F238E27FC236}">
                <a16:creationId xmlns:a16="http://schemas.microsoft.com/office/drawing/2014/main" id="{FEEA16C5-2AF2-4F42-B22F-82BA18EBF33A}"/>
              </a:ext>
            </a:extLst>
          </p:cNvPr>
          <p:cNvPicPr>
            <a:picLocks noChangeAspect="1"/>
          </p:cNvPicPr>
          <p:nvPr/>
        </p:nvPicPr>
        <p:blipFill>
          <a:blip r:embed="rId2"/>
          <a:stretch>
            <a:fillRect/>
          </a:stretch>
        </p:blipFill>
        <p:spPr>
          <a:xfrm>
            <a:off x="3619894" y="1081380"/>
            <a:ext cx="7620000" cy="5804899"/>
          </a:xfrm>
          <a:prstGeom prst="rect">
            <a:avLst/>
          </a:prstGeom>
        </p:spPr>
      </p:pic>
      <p:sp>
        <p:nvSpPr>
          <p:cNvPr id="5" name="Titre 1">
            <a:extLst>
              <a:ext uri="{FF2B5EF4-FFF2-40B4-BE49-F238E27FC236}">
                <a16:creationId xmlns:a16="http://schemas.microsoft.com/office/drawing/2014/main" id="{7FD23248-5524-4AA3-9579-401290C99A03}"/>
              </a:ext>
            </a:extLst>
          </p:cNvPr>
          <p:cNvSpPr txBox="1">
            <a:spLocks/>
          </p:cNvSpPr>
          <p:nvPr/>
        </p:nvSpPr>
        <p:spPr>
          <a:xfrm>
            <a:off x="825630" y="1251709"/>
            <a:ext cx="2737375" cy="1925124"/>
          </a:xfrm>
          <a:prstGeom prst="rect">
            <a:avLst/>
          </a:prstGeom>
        </p:spPr>
        <p:txBody>
          <a:bodyPr vert="horz" lIns="91440" tIns="45720" rIns="91440" bIns="45720" rtlCol="0" anchor="t">
            <a:normAutofit fontScale="97500"/>
          </a:bodyPr>
          <a:lstStyle>
            <a:lvl1pPr algn="l" defTabSz="457200" rtl="0" eaLnBrk="1" latinLnBrk="0" hangingPunct="1">
              <a:spcBef>
                <a:spcPct val="0"/>
              </a:spcBef>
              <a:buNone/>
              <a:defRPr sz="3600" b="1"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fr-FR" sz="1800" b="0" i="0" u="none" strike="noStrike" baseline="0" dirty="0">
                <a:solidFill>
                  <a:srgbClr val="70706F"/>
                </a:solidFill>
                <a:latin typeface="HelveticaNeueLTPro-Bd"/>
              </a:rPr>
              <a:t>OECD DIGITAL ECONOMY</a:t>
            </a:r>
          </a:p>
          <a:p>
            <a:pPr algn="l"/>
            <a:r>
              <a:rPr lang="fr-FR" sz="1800" b="0" i="0" u="none" strike="noStrike" baseline="0" dirty="0">
                <a:solidFill>
                  <a:srgbClr val="70706F"/>
                </a:solidFill>
                <a:latin typeface="HelveticaNeueLTPro-Bd"/>
              </a:rPr>
              <a:t>PAPERS</a:t>
            </a:r>
          </a:p>
          <a:p>
            <a:pPr algn="l"/>
            <a:endParaRPr lang="fr-FR" sz="1800" b="0" i="0" u="none" strike="noStrike" baseline="0" dirty="0">
              <a:solidFill>
                <a:srgbClr val="70706F"/>
              </a:solidFill>
              <a:latin typeface="HelveticaNeueLTPro-Bd"/>
            </a:endParaRPr>
          </a:p>
          <a:p>
            <a:pPr algn="l"/>
            <a:r>
              <a:rPr lang="fr-FR" sz="1800" b="0" i="0" u="none" strike="noStrike" baseline="0" dirty="0" err="1">
                <a:solidFill>
                  <a:srgbClr val="70706F"/>
                </a:solidFill>
                <a:latin typeface="HelveticaNeueLTPro-Roman"/>
              </a:rPr>
              <a:t>December</a:t>
            </a:r>
            <a:r>
              <a:rPr lang="fr-FR" sz="1800" b="0" i="0" u="none" strike="noStrike" baseline="0" dirty="0">
                <a:solidFill>
                  <a:srgbClr val="70706F"/>
                </a:solidFill>
                <a:latin typeface="HelveticaNeueLTPro-Roman"/>
              </a:rPr>
              <a:t> 2021</a:t>
            </a:r>
            <a:endParaRPr lang="fr-FR" sz="1800" i="1" dirty="0"/>
          </a:p>
        </p:txBody>
      </p:sp>
    </p:spTree>
    <p:extLst>
      <p:ext uri="{BB962C8B-B14F-4D97-AF65-F5344CB8AC3E}">
        <p14:creationId xmlns:p14="http://schemas.microsoft.com/office/powerpoint/2010/main" val="10043706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a:extLst>
              <a:ext uri="{FF2B5EF4-FFF2-40B4-BE49-F238E27FC236}">
                <a16:creationId xmlns:a16="http://schemas.microsoft.com/office/drawing/2014/main" id="{67FE41C6-89E1-4CE6-AED8-447D047BE5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4460" y="1476375"/>
            <a:ext cx="10638189" cy="4830550"/>
          </a:xfrm>
          <a:prstGeom prst="rect">
            <a:avLst/>
          </a:prstGeom>
        </p:spPr>
      </p:pic>
      <p:sp>
        <p:nvSpPr>
          <p:cNvPr id="4" name="Titre 1">
            <a:extLst>
              <a:ext uri="{FF2B5EF4-FFF2-40B4-BE49-F238E27FC236}">
                <a16:creationId xmlns:a16="http://schemas.microsoft.com/office/drawing/2014/main" id="{FE68B8A2-4723-4FED-A779-6DF48F1D72E2}"/>
              </a:ext>
            </a:extLst>
          </p:cNvPr>
          <p:cNvSpPr>
            <a:spLocks noGrp="1"/>
          </p:cNvSpPr>
          <p:nvPr>
            <p:ph type="title"/>
          </p:nvPr>
        </p:nvSpPr>
        <p:spPr>
          <a:xfrm>
            <a:off x="626924" y="119468"/>
            <a:ext cx="11475501" cy="1280890"/>
          </a:xfrm>
        </p:spPr>
        <p:txBody>
          <a:bodyPr>
            <a:normAutofit fontScale="90000"/>
          </a:bodyPr>
          <a:lstStyle/>
          <a:p>
            <a:r>
              <a:rPr lang="fr-FR" b="1" dirty="0"/>
              <a:t>Avis du conseil national du numérique – juillet 2020</a:t>
            </a:r>
            <a:br>
              <a:rPr lang="fr-FR" b="1" dirty="0"/>
            </a:br>
            <a:r>
              <a:rPr lang="fr-FR" sz="2700" b="1" i="1" dirty="0"/>
              <a:t>« Faire des données environnementales des données d’intérêt général »</a:t>
            </a:r>
            <a:endParaRPr lang="fr-FR" b="1" i="1" dirty="0"/>
          </a:p>
        </p:txBody>
      </p:sp>
    </p:spTree>
    <p:extLst>
      <p:ext uri="{BB962C8B-B14F-4D97-AF65-F5344CB8AC3E}">
        <p14:creationId xmlns:p14="http://schemas.microsoft.com/office/powerpoint/2010/main" val="8622620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Espace réservé du contenu 12">
            <a:extLst>
              <a:ext uri="{FF2B5EF4-FFF2-40B4-BE49-F238E27FC236}">
                <a16:creationId xmlns:a16="http://schemas.microsoft.com/office/drawing/2014/main" id="{423A7093-E76B-4D29-A59E-5FB662695568}"/>
              </a:ext>
            </a:extLst>
          </p:cNvPr>
          <p:cNvSpPr>
            <a:spLocks noGrp="1"/>
          </p:cNvSpPr>
          <p:nvPr>
            <p:ph idx="4294967295"/>
          </p:nvPr>
        </p:nvSpPr>
        <p:spPr>
          <a:xfrm>
            <a:off x="678905" y="2504783"/>
            <a:ext cx="10755267" cy="4518372"/>
          </a:xfrm>
        </p:spPr>
        <p:txBody>
          <a:bodyPr>
            <a:normAutofit/>
          </a:bodyPr>
          <a:lstStyle/>
          <a:p>
            <a:pPr marL="0" indent="0">
              <a:buNone/>
            </a:pPr>
            <a:r>
              <a:rPr lang="fr-FR" sz="4400" b="1" dirty="0"/>
              <a:t>Introduction</a:t>
            </a:r>
          </a:p>
        </p:txBody>
      </p:sp>
      <p:sp>
        <p:nvSpPr>
          <p:cNvPr id="3" name="Espace réservé de la date 2">
            <a:extLst>
              <a:ext uri="{FF2B5EF4-FFF2-40B4-BE49-F238E27FC236}">
                <a16:creationId xmlns:a16="http://schemas.microsoft.com/office/drawing/2014/main" id="{7ECD9F17-EC3F-48F2-AA4E-5EB02661C7AE}"/>
              </a:ext>
            </a:extLst>
          </p:cNvPr>
          <p:cNvSpPr>
            <a:spLocks noGrp="1"/>
          </p:cNvSpPr>
          <p:nvPr>
            <p:ph type="dt" sz="half" idx="4294967295"/>
          </p:nvPr>
        </p:nvSpPr>
        <p:spPr>
          <a:xfrm>
            <a:off x="838201" y="6356274"/>
            <a:ext cx="2743200" cy="365116"/>
          </a:xfrm>
        </p:spPr>
        <p:txBody>
          <a:bodyPr/>
          <a:lstStyle/>
          <a:p>
            <a:fld id="{5023A80A-40FC-4210-9452-7B0942DCA00B}" type="datetime1">
              <a:rPr lang="fr-FR" smtClean="0"/>
              <a:t>17/01/2022</a:t>
            </a:fld>
            <a:endParaRPr lang="fr-FR" dirty="0"/>
          </a:p>
        </p:txBody>
      </p:sp>
      <p:sp>
        <p:nvSpPr>
          <p:cNvPr id="4" name="Espace réservé du pied de page 3">
            <a:extLst>
              <a:ext uri="{FF2B5EF4-FFF2-40B4-BE49-F238E27FC236}">
                <a16:creationId xmlns:a16="http://schemas.microsoft.com/office/drawing/2014/main" id="{B86D65C0-7073-46CE-9C42-F218DFDC8707}"/>
              </a:ext>
            </a:extLst>
          </p:cNvPr>
          <p:cNvSpPr>
            <a:spLocks noGrp="1"/>
          </p:cNvSpPr>
          <p:nvPr>
            <p:ph type="ftr" sz="quarter" idx="4294967295"/>
          </p:nvPr>
        </p:nvSpPr>
        <p:spPr>
          <a:xfrm>
            <a:off x="4038601" y="6356274"/>
            <a:ext cx="4114800" cy="365116"/>
          </a:xfrm>
        </p:spPr>
        <p:txBody>
          <a:bodyPr/>
          <a:lstStyle/>
          <a:p>
            <a:endParaRPr lang="fr-FR"/>
          </a:p>
        </p:txBody>
      </p:sp>
      <p:sp>
        <p:nvSpPr>
          <p:cNvPr id="5" name="Espace réservé du numéro de diapositive 4">
            <a:extLst>
              <a:ext uri="{FF2B5EF4-FFF2-40B4-BE49-F238E27FC236}">
                <a16:creationId xmlns:a16="http://schemas.microsoft.com/office/drawing/2014/main" id="{65F645CD-FD01-4959-AC3F-F6A91E9FCBFC}"/>
              </a:ext>
            </a:extLst>
          </p:cNvPr>
          <p:cNvSpPr>
            <a:spLocks noGrp="1"/>
          </p:cNvSpPr>
          <p:nvPr>
            <p:ph type="sldNum" sz="quarter" idx="4294967295"/>
          </p:nvPr>
        </p:nvSpPr>
        <p:spPr>
          <a:xfrm>
            <a:off x="8610601" y="6356274"/>
            <a:ext cx="2743200" cy="365116"/>
          </a:xfrm>
        </p:spPr>
        <p:txBody>
          <a:bodyPr/>
          <a:lstStyle/>
          <a:p>
            <a:fld id="{A15E53C2-24D8-4AC7-A695-9D161D6D0C6E}" type="slidenum">
              <a:rPr lang="fr-FR" smtClean="0"/>
              <a:pPr/>
              <a:t>3</a:t>
            </a:fld>
            <a:endParaRPr lang="fr-FR" dirty="0"/>
          </a:p>
        </p:txBody>
      </p:sp>
    </p:spTree>
    <p:extLst>
      <p:ext uri="{BB962C8B-B14F-4D97-AF65-F5344CB8AC3E}">
        <p14:creationId xmlns:p14="http://schemas.microsoft.com/office/powerpoint/2010/main" val="389357953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a:extLst>
              <a:ext uri="{FF2B5EF4-FFF2-40B4-BE49-F238E27FC236}">
                <a16:creationId xmlns:a16="http://schemas.microsoft.com/office/drawing/2014/main" id="{CF7AC5EA-722C-4DA6-9A2E-30D6E3A7BB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2600" y="1258544"/>
            <a:ext cx="9901237" cy="5389906"/>
          </a:xfrm>
          <a:prstGeom prst="rect">
            <a:avLst/>
          </a:prstGeom>
        </p:spPr>
      </p:pic>
      <p:sp>
        <p:nvSpPr>
          <p:cNvPr id="5" name="Titre 1">
            <a:extLst>
              <a:ext uri="{FF2B5EF4-FFF2-40B4-BE49-F238E27FC236}">
                <a16:creationId xmlns:a16="http://schemas.microsoft.com/office/drawing/2014/main" id="{AE8BF6C2-3215-4D8D-8C17-711C0E06E66D}"/>
              </a:ext>
            </a:extLst>
          </p:cNvPr>
          <p:cNvSpPr>
            <a:spLocks noGrp="1"/>
          </p:cNvSpPr>
          <p:nvPr>
            <p:ph type="title"/>
          </p:nvPr>
        </p:nvSpPr>
        <p:spPr>
          <a:xfrm>
            <a:off x="626924" y="119468"/>
            <a:ext cx="11475501" cy="1280890"/>
          </a:xfrm>
        </p:spPr>
        <p:txBody>
          <a:bodyPr>
            <a:normAutofit fontScale="90000"/>
          </a:bodyPr>
          <a:lstStyle/>
          <a:p>
            <a:r>
              <a:rPr lang="fr-FR" b="1" dirty="0"/>
              <a:t>Avis du conseil national du numérique – juillet 2020</a:t>
            </a:r>
            <a:br>
              <a:rPr lang="fr-FR" b="1" dirty="0"/>
            </a:br>
            <a:r>
              <a:rPr lang="fr-FR" sz="2700" b="1" i="1" dirty="0"/>
              <a:t>« Faire des données environnementales des données d’intérêt général »</a:t>
            </a:r>
            <a:endParaRPr lang="fr-FR" b="1" i="1" dirty="0"/>
          </a:p>
        </p:txBody>
      </p:sp>
    </p:spTree>
    <p:extLst>
      <p:ext uri="{BB962C8B-B14F-4D97-AF65-F5344CB8AC3E}">
        <p14:creationId xmlns:p14="http://schemas.microsoft.com/office/powerpoint/2010/main" val="11761457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a:extLst>
              <a:ext uri="{FF2B5EF4-FFF2-40B4-BE49-F238E27FC236}">
                <a16:creationId xmlns:a16="http://schemas.microsoft.com/office/drawing/2014/main" id="{E259E68D-8C66-45D3-A1DA-F7B1676D45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9251" y="1209130"/>
            <a:ext cx="9505950" cy="5491707"/>
          </a:xfrm>
          <a:prstGeom prst="rect">
            <a:avLst/>
          </a:prstGeom>
        </p:spPr>
      </p:pic>
      <p:sp>
        <p:nvSpPr>
          <p:cNvPr id="6" name="Titre 1">
            <a:extLst>
              <a:ext uri="{FF2B5EF4-FFF2-40B4-BE49-F238E27FC236}">
                <a16:creationId xmlns:a16="http://schemas.microsoft.com/office/drawing/2014/main" id="{1C5C6185-B758-4692-9BB3-89133BA38778}"/>
              </a:ext>
            </a:extLst>
          </p:cNvPr>
          <p:cNvSpPr>
            <a:spLocks noGrp="1"/>
          </p:cNvSpPr>
          <p:nvPr>
            <p:ph type="title"/>
          </p:nvPr>
        </p:nvSpPr>
        <p:spPr>
          <a:xfrm>
            <a:off x="626924" y="119468"/>
            <a:ext cx="11475501" cy="1280890"/>
          </a:xfrm>
        </p:spPr>
        <p:txBody>
          <a:bodyPr>
            <a:normAutofit fontScale="90000"/>
          </a:bodyPr>
          <a:lstStyle/>
          <a:p>
            <a:r>
              <a:rPr lang="fr-FR" b="1" dirty="0"/>
              <a:t>Avis du conseil national du numérique – juillet 2020</a:t>
            </a:r>
            <a:br>
              <a:rPr lang="fr-FR" b="1" dirty="0"/>
            </a:br>
            <a:r>
              <a:rPr lang="fr-FR" sz="2700" b="1" i="1" dirty="0"/>
              <a:t>« Faire des données environnementales des données d’intérêt général »</a:t>
            </a:r>
            <a:endParaRPr lang="fr-FR" b="1" i="1" dirty="0"/>
          </a:p>
        </p:txBody>
      </p:sp>
    </p:spTree>
    <p:extLst>
      <p:ext uri="{BB962C8B-B14F-4D97-AF65-F5344CB8AC3E}">
        <p14:creationId xmlns:p14="http://schemas.microsoft.com/office/powerpoint/2010/main" val="186224321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183D755-D3B5-44C0-BDAF-1BED91C3D3C2}"/>
              </a:ext>
            </a:extLst>
          </p:cNvPr>
          <p:cNvSpPr>
            <a:spLocks noGrp="1"/>
          </p:cNvSpPr>
          <p:nvPr>
            <p:ph type="title"/>
          </p:nvPr>
        </p:nvSpPr>
        <p:spPr>
          <a:xfrm>
            <a:off x="745271" y="228184"/>
            <a:ext cx="8911687" cy="1280890"/>
          </a:xfrm>
        </p:spPr>
        <p:txBody>
          <a:bodyPr>
            <a:normAutofit fontScale="90000"/>
          </a:bodyPr>
          <a:lstStyle/>
          <a:p>
            <a:r>
              <a:rPr lang="en-US" dirty="0"/>
              <a:t> </a:t>
            </a:r>
            <a:r>
              <a:rPr lang="en-US" b="1" dirty="0"/>
              <a:t>European Interoperability Framework for Smart Cities and Communities (EIF4SCC) </a:t>
            </a:r>
            <a:endParaRPr lang="fr-FR" dirty="0"/>
          </a:p>
        </p:txBody>
      </p:sp>
      <p:grpSp>
        <p:nvGrpSpPr>
          <p:cNvPr id="9" name="Groupe 8">
            <a:extLst>
              <a:ext uri="{FF2B5EF4-FFF2-40B4-BE49-F238E27FC236}">
                <a16:creationId xmlns:a16="http://schemas.microsoft.com/office/drawing/2014/main" id="{63D59E4C-BA7D-454E-85C8-89F71B8B9B0A}"/>
              </a:ext>
            </a:extLst>
          </p:cNvPr>
          <p:cNvGrpSpPr/>
          <p:nvPr/>
        </p:nvGrpSpPr>
        <p:grpSpPr>
          <a:xfrm>
            <a:off x="447040" y="1589353"/>
            <a:ext cx="11623040" cy="3165527"/>
            <a:chOff x="-1260370" y="3113353"/>
            <a:chExt cx="13213745" cy="3453107"/>
          </a:xfrm>
        </p:grpSpPr>
        <p:pic>
          <p:nvPicPr>
            <p:cNvPr id="3" name="Image 2">
              <a:extLst>
                <a:ext uri="{FF2B5EF4-FFF2-40B4-BE49-F238E27FC236}">
                  <a16:creationId xmlns:a16="http://schemas.microsoft.com/office/drawing/2014/main" id="{7D9334C8-5ACC-473E-80F7-2CE2FEA424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24278" y="5609274"/>
              <a:ext cx="6629097" cy="957186"/>
            </a:xfrm>
            <a:prstGeom prst="rect">
              <a:avLst/>
            </a:prstGeom>
          </p:spPr>
        </p:pic>
        <p:pic>
          <p:nvPicPr>
            <p:cNvPr id="4" name="Image 3">
              <a:extLst>
                <a:ext uri="{FF2B5EF4-FFF2-40B4-BE49-F238E27FC236}">
                  <a16:creationId xmlns:a16="http://schemas.microsoft.com/office/drawing/2014/main" id="{6CC83FED-00F2-48DB-B324-4B74A26432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5650" y="4266460"/>
              <a:ext cx="6582786" cy="1342814"/>
            </a:xfrm>
            <a:prstGeom prst="rect">
              <a:avLst/>
            </a:prstGeom>
          </p:spPr>
        </p:pic>
        <p:pic>
          <p:nvPicPr>
            <p:cNvPr id="5" name="Image 4">
              <a:extLst>
                <a:ext uri="{FF2B5EF4-FFF2-40B4-BE49-F238E27FC236}">
                  <a16:creationId xmlns:a16="http://schemas.microsoft.com/office/drawing/2014/main" id="{F49BB6E8-D269-4CC7-8277-5A3FEA4EB46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35649" y="3113353"/>
              <a:ext cx="6582786" cy="1191317"/>
            </a:xfrm>
            <a:prstGeom prst="rect">
              <a:avLst/>
            </a:prstGeom>
          </p:spPr>
        </p:pic>
        <p:pic>
          <p:nvPicPr>
            <p:cNvPr id="6" name="Image 5">
              <a:extLst>
                <a:ext uri="{FF2B5EF4-FFF2-40B4-BE49-F238E27FC236}">
                  <a16:creationId xmlns:a16="http://schemas.microsoft.com/office/drawing/2014/main" id="{45F658DF-2B13-4547-A62D-5D05DBFAE0A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60370" y="4266460"/>
              <a:ext cx="6596018" cy="1150000"/>
            </a:xfrm>
            <a:prstGeom prst="rect">
              <a:avLst/>
            </a:prstGeom>
          </p:spPr>
        </p:pic>
        <p:pic>
          <p:nvPicPr>
            <p:cNvPr id="7" name="Image 6">
              <a:extLst>
                <a:ext uri="{FF2B5EF4-FFF2-40B4-BE49-F238E27FC236}">
                  <a16:creationId xmlns:a16="http://schemas.microsoft.com/office/drawing/2014/main" id="{9432554C-C7B7-4686-AD14-F8453972B82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60370" y="3126441"/>
              <a:ext cx="6615866" cy="1170659"/>
            </a:xfrm>
            <a:prstGeom prst="rect">
              <a:avLst/>
            </a:prstGeom>
          </p:spPr>
        </p:pic>
      </p:grpSp>
    </p:spTree>
    <p:extLst>
      <p:ext uri="{BB962C8B-B14F-4D97-AF65-F5344CB8AC3E}">
        <p14:creationId xmlns:p14="http://schemas.microsoft.com/office/powerpoint/2010/main" val="7543548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75ECB47-2D7D-4427-BBD3-9E4A6B909524}"/>
              </a:ext>
            </a:extLst>
          </p:cNvPr>
          <p:cNvSpPr>
            <a:spLocks noGrp="1"/>
          </p:cNvSpPr>
          <p:nvPr>
            <p:ph type="title"/>
          </p:nvPr>
        </p:nvSpPr>
        <p:spPr>
          <a:xfrm>
            <a:off x="434186" y="205860"/>
            <a:ext cx="8911687" cy="1280890"/>
          </a:xfrm>
        </p:spPr>
        <p:txBody>
          <a:bodyPr/>
          <a:lstStyle/>
          <a:p>
            <a:r>
              <a:rPr lang="fr-FR" dirty="0"/>
              <a:t>Contexte</a:t>
            </a:r>
          </a:p>
        </p:txBody>
      </p:sp>
      <p:sp>
        <p:nvSpPr>
          <p:cNvPr id="3" name="Espace réservé du contenu 2">
            <a:extLst>
              <a:ext uri="{FF2B5EF4-FFF2-40B4-BE49-F238E27FC236}">
                <a16:creationId xmlns:a16="http://schemas.microsoft.com/office/drawing/2014/main" id="{91FB79E7-0E84-4291-BBE6-29180B6A0BD2}"/>
              </a:ext>
            </a:extLst>
          </p:cNvPr>
          <p:cNvSpPr txBox="1">
            <a:spLocks/>
          </p:cNvSpPr>
          <p:nvPr/>
        </p:nvSpPr>
        <p:spPr>
          <a:xfrm>
            <a:off x="1187055" y="999243"/>
            <a:ext cx="10040268" cy="3987537"/>
          </a:xfrm>
          <a:prstGeom prst="rect">
            <a:avLst/>
          </a:prstGeom>
        </p:spPr>
        <p:txBody>
          <a:bodyPr vert="horz" lIns="91440" tIns="45720" rIns="91440" bIns="45720" rtlCol="0">
            <a:normAutofit fontScale="92500" lnSpcReduction="1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sz="2400" dirty="0"/>
              <a:t>Les données environnementales</a:t>
            </a:r>
          </a:p>
          <a:p>
            <a:pPr lvl="1"/>
            <a:r>
              <a:rPr lang="fr-FR" sz="2000" dirty="0"/>
              <a:t>« par nature ou par destination » (ex données liées à la mobilité)</a:t>
            </a:r>
          </a:p>
          <a:p>
            <a:pPr lvl="1"/>
            <a:r>
              <a:rPr lang="fr-FR" sz="2000" dirty="0"/>
              <a:t>Qualifiées « d’intérêt général »</a:t>
            </a:r>
          </a:p>
          <a:p>
            <a:pPr lvl="1"/>
            <a:r>
              <a:rPr lang="fr-FR" sz="2000" dirty="0"/>
              <a:t>Privées ou publiques</a:t>
            </a:r>
          </a:p>
          <a:p>
            <a:pPr lvl="1"/>
            <a:r>
              <a:rPr lang="fr-FR" sz="2000" dirty="0"/>
              <a:t>Données ouvertes</a:t>
            </a:r>
          </a:p>
          <a:p>
            <a:pPr marL="457200" lvl="1" indent="0">
              <a:buNone/>
            </a:pPr>
            <a:endParaRPr lang="fr-FR" sz="2000" dirty="0"/>
          </a:p>
          <a:p>
            <a:r>
              <a:rPr lang="fr-FR" sz="2400" dirty="0"/>
              <a:t>Interopérabilité des données environnementales</a:t>
            </a:r>
          </a:p>
          <a:p>
            <a:pPr lvl="1"/>
            <a:r>
              <a:rPr lang="fr-FR" sz="2000" dirty="0"/>
              <a:t>Formats ouverts</a:t>
            </a:r>
          </a:p>
          <a:p>
            <a:pPr lvl="1"/>
            <a:r>
              <a:rPr lang="fr-FR" sz="2000" dirty="0"/>
              <a:t>Standards de Données</a:t>
            </a:r>
          </a:p>
          <a:p>
            <a:pPr lvl="1"/>
            <a:r>
              <a:rPr lang="fr-FR" sz="2000" dirty="0"/>
              <a:t>Interface de programmation (API)</a:t>
            </a:r>
          </a:p>
          <a:p>
            <a:pPr lvl="1"/>
            <a:endParaRPr lang="fr-FR" sz="2000" dirty="0"/>
          </a:p>
          <a:p>
            <a:pPr lvl="1"/>
            <a:endParaRPr lang="fr-FR" sz="2000" dirty="0"/>
          </a:p>
          <a:p>
            <a:pPr lvl="1"/>
            <a:endParaRPr lang="fr-FR" sz="2000" dirty="0"/>
          </a:p>
        </p:txBody>
      </p:sp>
      <p:sp>
        <p:nvSpPr>
          <p:cNvPr id="5" name="Espace réservé du contenu 2">
            <a:extLst>
              <a:ext uri="{FF2B5EF4-FFF2-40B4-BE49-F238E27FC236}">
                <a16:creationId xmlns:a16="http://schemas.microsoft.com/office/drawing/2014/main" id="{9CADEECD-E677-47C6-8683-A28AD61BAE16}"/>
              </a:ext>
            </a:extLst>
          </p:cNvPr>
          <p:cNvSpPr txBox="1">
            <a:spLocks/>
          </p:cNvSpPr>
          <p:nvPr/>
        </p:nvSpPr>
        <p:spPr>
          <a:xfrm>
            <a:off x="711172" y="5240608"/>
            <a:ext cx="10769656" cy="1411532"/>
          </a:xfrm>
          <a:prstGeom prst="rect">
            <a:avLst/>
          </a:prstGeom>
        </p:spPr>
        <p:txBody>
          <a:bodyPr vert="horz" lIns="82951" tIns="41475" rIns="82951" bIns="41475" rtlCol="0">
            <a:normAutofit fontScale="70000" lnSpcReduction="20000"/>
          </a:bodyPr>
          <a:lstStyle>
            <a:lvl1pPr marL="251986" indent="-251986" algn="l" defTabSz="1007943" rtl="0" eaLnBrk="1" latinLnBrk="0" hangingPunct="1">
              <a:lnSpc>
                <a:spcPct val="90000"/>
              </a:lnSpc>
              <a:spcBef>
                <a:spcPts val="1102"/>
              </a:spcBef>
              <a:buFont typeface="Arial" panose="020B0604020202020204" pitchFamily="34" charset="0"/>
              <a:buChar char="•"/>
              <a:defRPr sz="3086" kern="1200">
                <a:solidFill>
                  <a:schemeClr val="tx1"/>
                </a:solidFill>
                <a:latin typeface="+mn-lt"/>
                <a:ea typeface="+mn-ea"/>
                <a:cs typeface="+mn-cs"/>
              </a:defRPr>
            </a:lvl1pPr>
            <a:lvl2pPr marL="755957" indent="-251986" algn="l" defTabSz="1007943" rtl="0" eaLnBrk="1" latinLnBrk="0" hangingPunct="1">
              <a:lnSpc>
                <a:spcPct val="90000"/>
              </a:lnSpc>
              <a:spcBef>
                <a:spcPts val="551"/>
              </a:spcBef>
              <a:buFont typeface="Arial" panose="020B0604020202020204" pitchFamily="34" charset="0"/>
              <a:buChar char="•"/>
              <a:defRPr sz="2646" kern="1200">
                <a:solidFill>
                  <a:schemeClr val="tx1"/>
                </a:solidFill>
                <a:latin typeface="+mn-lt"/>
                <a:ea typeface="+mn-ea"/>
                <a:cs typeface="+mn-cs"/>
              </a:defRPr>
            </a:lvl2pPr>
            <a:lvl3pPr marL="1259929" indent="-251986" algn="l" defTabSz="1007943" rtl="0" eaLnBrk="1" latinLnBrk="0" hangingPunct="1">
              <a:lnSpc>
                <a:spcPct val="90000"/>
              </a:lnSpc>
              <a:spcBef>
                <a:spcPts val="551"/>
              </a:spcBef>
              <a:buFont typeface="Arial" panose="020B0604020202020204" pitchFamily="34" charset="0"/>
              <a:buChar char="•"/>
              <a:defRPr sz="2205" kern="1200">
                <a:solidFill>
                  <a:schemeClr val="tx1"/>
                </a:solidFill>
                <a:latin typeface="+mn-lt"/>
                <a:ea typeface="+mn-ea"/>
                <a:cs typeface="+mn-cs"/>
              </a:defRPr>
            </a:lvl3pPr>
            <a:lvl4pPr marL="1763900"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4pPr>
            <a:lvl5pPr marL="2267872"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5pPr>
            <a:lvl6pPr marL="2771844"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6pPr>
            <a:lvl7pPr marL="3275815"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7pPr>
            <a:lvl8pPr marL="3779787"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8pPr>
            <a:lvl9pPr marL="4283758"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9pPr>
          </a:lstStyle>
          <a:p>
            <a:pPr>
              <a:buFont typeface="Wingdings" panose="05000000000000000000" pitchFamily="2" charset="2"/>
              <a:buChar char="§"/>
            </a:pPr>
            <a:r>
              <a:rPr lang="fr-FR" sz="2400" b="1" dirty="0">
                <a:solidFill>
                  <a:srgbClr val="0070C0"/>
                </a:solidFill>
                <a:hlinkClick r:id="rId2">
                  <a:extLst>
                    <a:ext uri="{A12FA001-AC4F-418D-AE19-62706E023703}">
                      <ahyp:hlinkClr xmlns:ahyp="http://schemas.microsoft.com/office/drawing/2018/hyperlinkcolor" val="tx"/>
                    </a:ext>
                  </a:extLst>
                </a:hlinkClick>
              </a:rPr>
              <a:t>Faire des données environnementales des données d’intérêt général (rapport </a:t>
            </a:r>
            <a:r>
              <a:rPr lang="fr-FR" sz="2400" b="1" dirty="0" err="1">
                <a:solidFill>
                  <a:srgbClr val="0070C0"/>
                </a:solidFill>
                <a:hlinkClick r:id="rId2">
                  <a:extLst>
                    <a:ext uri="{A12FA001-AC4F-418D-AE19-62706E023703}">
                      <ahyp:hlinkClr xmlns:ahyp="http://schemas.microsoft.com/office/drawing/2018/hyperlinkcolor" val="tx"/>
                    </a:ext>
                  </a:extLst>
                </a:hlinkClick>
              </a:rPr>
              <a:t>CNNum</a:t>
            </a:r>
            <a:r>
              <a:rPr lang="fr-FR" sz="2400" b="1" dirty="0">
                <a:solidFill>
                  <a:srgbClr val="0070C0"/>
                </a:solidFill>
                <a:hlinkClick r:id="rId2">
                  <a:extLst>
                    <a:ext uri="{A12FA001-AC4F-418D-AE19-62706E023703}">
                      <ahyp:hlinkClr xmlns:ahyp="http://schemas.microsoft.com/office/drawing/2018/hyperlinkcolor" val="tx"/>
                    </a:ext>
                  </a:extLst>
                </a:hlinkClick>
              </a:rPr>
              <a:t> juillet 2020)</a:t>
            </a:r>
            <a:endParaRPr lang="fr-FR" sz="2400" b="1" u="sng" dirty="0">
              <a:solidFill>
                <a:srgbClr val="0070C0"/>
              </a:solidFill>
              <a:hlinkClick r:id="rId3">
                <a:extLst>
                  <a:ext uri="{A12FA001-AC4F-418D-AE19-62706E023703}">
                    <ahyp:hlinkClr xmlns:ahyp="http://schemas.microsoft.com/office/drawing/2018/hyperlinkcolor" val="tx"/>
                  </a:ext>
                </a:extLst>
              </a:hlinkClick>
            </a:endParaRPr>
          </a:p>
          <a:p>
            <a:pPr lvl="0">
              <a:buFont typeface="Wingdings" panose="05000000000000000000" pitchFamily="2" charset="2"/>
              <a:buChar char="§"/>
            </a:pPr>
            <a:r>
              <a:rPr lang="fr-FR" sz="2400" b="1" u="sng" dirty="0">
                <a:solidFill>
                  <a:srgbClr val="0070C0"/>
                </a:solidFill>
                <a:hlinkClick r:id="rId3">
                  <a:extLst>
                    <a:ext uri="{A12FA001-AC4F-418D-AE19-62706E023703}">
                      <ahyp:hlinkClr xmlns:ahyp="http://schemas.microsoft.com/office/drawing/2018/hyperlinkcolor" val="tx"/>
                    </a:ext>
                  </a:extLst>
                </a:hlinkClick>
              </a:rPr>
              <a:t>Pour une politique publique de la donnée (rapport Bothorel décembre 2020)</a:t>
            </a:r>
            <a:endParaRPr lang="fr-FR" sz="2400" b="1" dirty="0">
              <a:solidFill>
                <a:srgbClr val="0070C0"/>
              </a:solidFill>
            </a:endParaRPr>
          </a:p>
          <a:p>
            <a:pPr lvl="0">
              <a:buFont typeface="Wingdings" panose="05000000000000000000" pitchFamily="2" charset="2"/>
              <a:buChar char="§"/>
            </a:pPr>
            <a:r>
              <a:rPr lang="fr-FR" sz="2400" b="1" dirty="0" err="1">
                <a:solidFill>
                  <a:srgbClr val="0070C0"/>
                </a:solidFill>
                <a:hlinkClick r:id="rId4">
                  <a:extLst>
                    <a:ext uri="{A12FA001-AC4F-418D-AE19-62706E023703}">
                      <ahyp:hlinkClr xmlns:ahyp="http://schemas.microsoft.com/office/drawing/2018/hyperlinkcolor" val="tx"/>
                    </a:ext>
                  </a:extLst>
                </a:hlinkClick>
              </a:rPr>
              <a:t>Proposal</a:t>
            </a:r>
            <a:r>
              <a:rPr lang="fr-FR" sz="2400" b="1" dirty="0">
                <a:solidFill>
                  <a:srgbClr val="0070C0"/>
                </a:solidFill>
                <a:hlinkClick r:id="rId4">
                  <a:extLst>
                    <a:ext uri="{A12FA001-AC4F-418D-AE19-62706E023703}">
                      <ahyp:hlinkClr xmlns:ahyp="http://schemas.microsoft.com/office/drawing/2018/hyperlinkcolor" val="tx"/>
                    </a:ext>
                  </a:extLst>
                </a:hlinkClick>
              </a:rPr>
              <a:t> for a </a:t>
            </a:r>
            <a:r>
              <a:rPr lang="fr-FR" sz="2400" b="1" dirty="0" err="1">
                <a:solidFill>
                  <a:srgbClr val="0070C0"/>
                </a:solidFill>
                <a:hlinkClick r:id="rId4">
                  <a:extLst>
                    <a:ext uri="{A12FA001-AC4F-418D-AE19-62706E023703}">
                      <ahyp:hlinkClr xmlns:ahyp="http://schemas.microsoft.com/office/drawing/2018/hyperlinkcolor" val="tx"/>
                    </a:ext>
                  </a:extLst>
                </a:hlinkClick>
              </a:rPr>
              <a:t>European</a:t>
            </a:r>
            <a:r>
              <a:rPr lang="fr-FR" sz="2400" b="1" dirty="0">
                <a:solidFill>
                  <a:srgbClr val="0070C0"/>
                </a:solidFill>
                <a:hlinkClick r:id="rId4">
                  <a:extLst>
                    <a:ext uri="{A12FA001-AC4F-418D-AE19-62706E023703}">
                      <ahyp:hlinkClr xmlns:ahyp="http://schemas.microsoft.com/office/drawing/2018/hyperlinkcolor" val="tx"/>
                    </a:ext>
                  </a:extLst>
                </a:hlinkClick>
              </a:rPr>
              <a:t> </a:t>
            </a:r>
            <a:r>
              <a:rPr lang="fr-FR" sz="2400" b="1" dirty="0" err="1">
                <a:solidFill>
                  <a:srgbClr val="0070C0"/>
                </a:solidFill>
                <a:hlinkClick r:id="rId4">
                  <a:extLst>
                    <a:ext uri="{A12FA001-AC4F-418D-AE19-62706E023703}">
                      <ahyp:hlinkClr xmlns:ahyp="http://schemas.microsoft.com/office/drawing/2018/hyperlinkcolor" val="tx"/>
                    </a:ext>
                  </a:extLst>
                </a:hlinkClick>
              </a:rPr>
              <a:t>Interoperability</a:t>
            </a:r>
            <a:r>
              <a:rPr lang="fr-FR" sz="2400" b="1" dirty="0">
                <a:solidFill>
                  <a:srgbClr val="0070C0"/>
                </a:solidFill>
                <a:hlinkClick r:id="rId4">
                  <a:extLst>
                    <a:ext uri="{A12FA001-AC4F-418D-AE19-62706E023703}">
                      <ahyp:hlinkClr xmlns:ahyp="http://schemas.microsoft.com/office/drawing/2018/hyperlinkcolor" val="tx"/>
                    </a:ext>
                  </a:extLst>
                </a:hlinkClick>
              </a:rPr>
              <a:t> Framework for Smart Cities and </a:t>
            </a:r>
            <a:r>
              <a:rPr lang="fr-FR" sz="2400" b="1" dirty="0" err="1">
                <a:solidFill>
                  <a:srgbClr val="0070C0"/>
                </a:solidFill>
                <a:hlinkClick r:id="rId4">
                  <a:extLst>
                    <a:ext uri="{A12FA001-AC4F-418D-AE19-62706E023703}">
                      <ahyp:hlinkClr xmlns:ahyp="http://schemas.microsoft.com/office/drawing/2018/hyperlinkcolor" val="tx"/>
                    </a:ext>
                  </a:extLst>
                </a:hlinkClick>
              </a:rPr>
              <a:t>Communities</a:t>
            </a:r>
            <a:r>
              <a:rPr lang="fr-FR" sz="2400" b="1" dirty="0">
                <a:solidFill>
                  <a:srgbClr val="0070C0"/>
                </a:solidFill>
                <a:hlinkClick r:id="rId4">
                  <a:extLst>
                    <a:ext uri="{A12FA001-AC4F-418D-AE19-62706E023703}">
                      <ahyp:hlinkClr xmlns:ahyp="http://schemas.microsoft.com/office/drawing/2018/hyperlinkcolor" val="tx"/>
                    </a:ext>
                  </a:extLst>
                </a:hlinkClick>
              </a:rPr>
              <a:t> (</a:t>
            </a:r>
            <a:r>
              <a:rPr lang="fr-FR" sz="2400" b="1" dirty="0" err="1">
                <a:solidFill>
                  <a:srgbClr val="0070C0"/>
                </a:solidFill>
                <a:hlinkClick r:id="rId4">
                  <a:extLst>
                    <a:ext uri="{A12FA001-AC4F-418D-AE19-62706E023703}">
                      <ahyp:hlinkClr xmlns:ahyp="http://schemas.microsoft.com/office/drawing/2018/hyperlinkcolor" val="tx"/>
                    </a:ext>
                  </a:extLst>
                </a:hlinkClick>
              </a:rPr>
              <a:t>may</a:t>
            </a:r>
            <a:r>
              <a:rPr lang="fr-FR" sz="2400" b="1" dirty="0">
                <a:solidFill>
                  <a:srgbClr val="0070C0"/>
                </a:solidFill>
                <a:hlinkClick r:id="rId4">
                  <a:extLst>
                    <a:ext uri="{A12FA001-AC4F-418D-AE19-62706E023703}">
                      <ahyp:hlinkClr xmlns:ahyp="http://schemas.microsoft.com/office/drawing/2018/hyperlinkcolor" val="tx"/>
                    </a:ext>
                  </a:extLst>
                </a:hlinkClick>
              </a:rPr>
              <a:t> 2021)</a:t>
            </a:r>
            <a:endParaRPr lang="fr-FR" sz="2400" b="1" dirty="0">
              <a:solidFill>
                <a:srgbClr val="0070C0"/>
              </a:solidFill>
            </a:endParaRPr>
          </a:p>
          <a:p>
            <a:pPr lvl="0">
              <a:buFont typeface="Wingdings" panose="05000000000000000000" pitchFamily="2" charset="2"/>
              <a:buChar char="§"/>
            </a:pPr>
            <a:r>
              <a:rPr lang="fr-FR" sz="2400" b="1" dirty="0">
                <a:solidFill>
                  <a:srgbClr val="0070C0"/>
                </a:solidFill>
                <a:hlinkClick r:id="rId5">
                  <a:extLst>
                    <a:ext uri="{A12FA001-AC4F-418D-AE19-62706E023703}">
                      <ahyp:hlinkClr xmlns:ahyp="http://schemas.microsoft.com/office/drawing/2018/hyperlinkcolor" val="tx"/>
                    </a:ext>
                  </a:extLst>
                </a:hlinkClick>
              </a:rPr>
              <a:t>OECD </a:t>
            </a:r>
            <a:r>
              <a:rPr lang="en-US" sz="2400" b="1" dirty="0">
                <a:solidFill>
                  <a:srgbClr val="0070C0"/>
                </a:solidFill>
                <a:hlinkClick r:id="rId5">
                  <a:extLst>
                    <a:ext uri="{A12FA001-AC4F-418D-AE19-62706E023703}">
                      <ahyp:hlinkClr xmlns:ahyp="http://schemas.microsoft.com/office/drawing/2018/hyperlinkcolor" val="tx"/>
                    </a:ext>
                  </a:extLst>
                </a:hlinkClick>
              </a:rPr>
              <a:t>Mapping data portability initiatives, opportunities and challenges (December 2021)</a:t>
            </a:r>
            <a:r>
              <a:rPr lang="fr-FR" sz="2400" b="1" dirty="0">
                <a:solidFill>
                  <a:srgbClr val="0070C0"/>
                </a:solidFill>
                <a:hlinkClick r:id="rId5">
                  <a:extLst>
                    <a:ext uri="{A12FA001-AC4F-418D-AE19-62706E023703}">
                      <ahyp:hlinkClr xmlns:ahyp="http://schemas.microsoft.com/office/drawing/2018/hyperlinkcolor" val="tx"/>
                    </a:ext>
                  </a:extLst>
                </a:hlinkClick>
              </a:rPr>
              <a:t> </a:t>
            </a:r>
            <a:endParaRPr lang="fr-FR" sz="2400" b="1" dirty="0">
              <a:solidFill>
                <a:srgbClr val="0070C0"/>
              </a:solidFill>
            </a:endParaRPr>
          </a:p>
          <a:p>
            <a:pPr marL="0" indent="0">
              <a:buNone/>
            </a:pPr>
            <a:endParaRPr lang="fr-FR" sz="4000" b="1" dirty="0">
              <a:solidFill>
                <a:srgbClr val="0070C0"/>
              </a:solidFill>
            </a:endParaRPr>
          </a:p>
          <a:p>
            <a:pPr marL="0" indent="0">
              <a:buNone/>
            </a:pPr>
            <a:endParaRPr lang="fr-FR" sz="4000" b="1" dirty="0">
              <a:solidFill>
                <a:srgbClr val="0070C0"/>
              </a:solidFill>
            </a:endParaRPr>
          </a:p>
          <a:p>
            <a:pPr marL="0" indent="0">
              <a:buNone/>
            </a:pPr>
            <a:endParaRPr lang="fr-FR" sz="4000" b="1" dirty="0">
              <a:solidFill>
                <a:srgbClr val="0070C0"/>
              </a:solidFill>
            </a:endParaRPr>
          </a:p>
        </p:txBody>
      </p:sp>
    </p:spTree>
    <p:extLst>
      <p:ext uri="{BB962C8B-B14F-4D97-AF65-F5344CB8AC3E}">
        <p14:creationId xmlns:p14="http://schemas.microsoft.com/office/powerpoint/2010/main" val="26010504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Espace réservé du contenu 12">
            <a:extLst>
              <a:ext uri="{FF2B5EF4-FFF2-40B4-BE49-F238E27FC236}">
                <a16:creationId xmlns:a16="http://schemas.microsoft.com/office/drawing/2014/main" id="{423A7093-E76B-4D29-A59E-5FB662695568}"/>
              </a:ext>
            </a:extLst>
          </p:cNvPr>
          <p:cNvSpPr>
            <a:spLocks noGrp="1"/>
          </p:cNvSpPr>
          <p:nvPr>
            <p:ph idx="4294967295"/>
          </p:nvPr>
        </p:nvSpPr>
        <p:spPr>
          <a:xfrm>
            <a:off x="678905" y="2504783"/>
            <a:ext cx="10755267" cy="4518372"/>
          </a:xfrm>
        </p:spPr>
        <p:txBody>
          <a:bodyPr>
            <a:normAutofit/>
          </a:bodyPr>
          <a:lstStyle/>
          <a:p>
            <a:pPr marL="0" indent="0">
              <a:buNone/>
            </a:pPr>
            <a:r>
              <a:rPr lang="fr-FR" sz="4400" b="1" dirty="0"/>
              <a:t>Projet</a:t>
            </a:r>
          </a:p>
        </p:txBody>
      </p:sp>
      <p:sp>
        <p:nvSpPr>
          <p:cNvPr id="3" name="Espace réservé de la date 2">
            <a:extLst>
              <a:ext uri="{FF2B5EF4-FFF2-40B4-BE49-F238E27FC236}">
                <a16:creationId xmlns:a16="http://schemas.microsoft.com/office/drawing/2014/main" id="{7ECD9F17-EC3F-48F2-AA4E-5EB02661C7AE}"/>
              </a:ext>
            </a:extLst>
          </p:cNvPr>
          <p:cNvSpPr>
            <a:spLocks noGrp="1"/>
          </p:cNvSpPr>
          <p:nvPr>
            <p:ph type="dt" sz="half" idx="4294967295"/>
          </p:nvPr>
        </p:nvSpPr>
        <p:spPr>
          <a:xfrm>
            <a:off x="838201" y="6356274"/>
            <a:ext cx="2743200" cy="365116"/>
          </a:xfrm>
        </p:spPr>
        <p:txBody>
          <a:bodyPr/>
          <a:lstStyle/>
          <a:p>
            <a:fld id="{5023A80A-40FC-4210-9452-7B0942DCA00B}" type="datetime1">
              <a:rPr lang="fr-FR" smtClean="0"/>
              <a:t>17/01/2022</a:t>
            </a:fld>
            <a:endParaRPr lang="fr-FR" dirty="0"/>
          </a:p>
        </p:txBody>
      </p:sp>
      <p:sp>
        <p:nvSpPr>
          <p:cNvPr id="4" name="Espace réservé du pied de page 3">
            <a:extLst>
              <a:ext uri="{FF2B5EF4-FFF2-40B4-BE49-F238E27FC236}">
                <a16:creationId xmlns:a16="http://schemas.microsoft.com/office/drawing/2014/main" id="{B86D65C0-7073-46CE-9C42-F218DFDC8707}"/>
              </a:ext>
            </a:extLst>
          </p:cNvPr>
          <p:cNvSpPr>
            <a:spLocks noGrp="1"/>
          </p:cNvSpPr>
          <p:nvPr>
            <p:ph type="ftr" sz="quarter" idx="4294967295"/>
          </p:nvPr>
        </p:nvSpPr>
        <p:spPr>
          <a:xfrm>
            <a:off x="4038601" y="6356274"/>
            <a:ext cx="4114800" cy="365116"/>
          </a:xfrm>
        </p:spPr>
        <p:txBody>
          <a:bodyPr/>
          <a:lstStyle/>
          <a:p>
            <a:endParaRPr lang="fr-FR"/>
          </a:p>
        </p:txBody>
      </p:sp>
      <p:sp>
        <p:nvSpPr>
          <p:cNvPr id="5" name="Espace réservé du numéro de diapositive 4">
            <a:extLst>
              <a:ext uri="{FF2B5EF4-FFF2-40B4-BE49-F238E27FC236}">
                <a16:creationId xmlns:a16="http://schemas.microsoft.com/office/drawing/2014/main" id="{65F645CD-FD01-4959-AC3F-F6A91E9FCBFC}"/>
              </a:ext>
            </a:extLst>
          </p:cNvPr>
          <p:cNvSpPr>
            <a:spLocks noGrp="1"/>
          </p:cNvSpPr>
          <p:nvPr>
            <p:ph type="sldNum" sz="quarter" idx="4294967295"/>
          </p:nvPr>
        </p:nvSpPr>
        <p:spPr>
          <a:xfrm>
            <a:off x="8610601" y="6356274"/>
            <a:ext cx="2743200" cy="365116"/>
          </a:xfrm>
        </p:spPr>
        <p:txBody>
          <a:bodyPr/>
          <a:lstStyle/>
          <a:p>
            <a:fld id="{A15E53C2-24D8-4AC7-A695-9D161D6D0C6E}" type="slidenum">
              <a:rPr lang="fr-FR" smtClean="0"/>
              <a:pPr/>
              <a:t>5</a:t>
            </a:fld>
            <a:endParaRPr lang="fr-FR" dirty="0"/>
          </a:p>
        </p:txBody>
      </p:sp>
    </p:spTree>
    <p:extLst>
      <p:ext uri="{BB962C8B-B14F-4D97-AF65-F5344CB8AC3E}">
        <p14:creationId xmlns:p14="http://schemas.microsoft.com/office/powerpoint/2010/main" val="14356655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Rectangle : coins arrondis 80">
            <a:extLst>
              <a:ext uri="{FF2B5EF4-FFF2-40B4-BE49-F238E27FC236}">
                <a16:creationId xmlns:a16="http://schemas.microsoft.com/office/drawing/2014/main" id="{17A3A9BD-65BD-4C8F-A80F-D7630ECDBA5E}"/>
              </a:ext>
            </a:extLst>
          </p:cNvPr>
          <p:cNvSpPr/>
          <p:nvPr/>
        </p:nvSpPr>
        <p:spPr>
          <a:xfrm>
            <a:off x="381883" y="2714680"/>
            <a:ext cx="5037876" cy="4012347"/>
          </a:xfrm>
          <a:prstGeom prst="roundRect">
            <a:avLst>
              <a:gd name="adj" fmla="val 8021"/>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70"/>
          </a:p>
        </p:txBody>
      </p:sp>
      <p:sp>
        <p:nvSpPr>
          <p:cNvPr id="82" name="Rectangle : coins arrondis 81">
            <a:extLst>
              <a:ext uri="{FF2B5EF4-FFF2-40B4-BE49-F238E27FC236}">
                <a16:creationId xmlns:a16="http://schemas.microsoft.com/office/drawing/2014/main" id="{3FA2F5BA-97BE-4AF0-A4F6-8DE1334D3131}"/>
              </a:ext>
            </a:extLst>
          </p:cNvPr>
          <p:cNvSpPr/>
          <p:nvPr/>
        </p:nvSpPr>
        <p:spPr>
          <a:xfrm>
            <a:off x="5541222" y="2714680"/>
            <a:ext cx="6566407" cy="4012347"/>
          </a:xfrm>
          <a:prstGeom prst="roundRect">
            <a:avLst>
              <a:gd name="adj" fmla="val 8021"/>
            </a:avLst>
          </a:prstGeom>
          <a:solidFill>
            <a:srgbClr val="00AD48">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70"/>
          </a:p>
        </p:txBody>
      </p:sp>
      <p:sp>
        <p:nvSpPr>
          <p:cNvPr id="2" name="Titre 1">
            <a:extLst>
              <a:ext uri="{FF2B5EF4-FFF2-40B4-BE49-F238E27FC236}">
                <a16:creationId xmlns:a16="http://schemas.microsoft.com/office/drawing/2014/main" id="{D3F0BE35-81AA-453A-80B7-55405C74A7E2}"/>
              </a:ext>
            </a:extLst>
          </p:cNvPr>
          <p:cNvSpPr>
            <a:spLocks noGrp="1"/>
          </p:cNvSpPr>
          <p:nvPr>
            <p:ph type="title"/>
          </p:nvPr>
        </p:nvSpPr>
        <p:spPr>
          <a:xfrm>
            <a:off x="838201" y="195737"/>
            <a:ext cx="10515600" cy="957503"/>
          </a:xfrm>
        </p:spPr>
        <p:txBody>
          <a:bodyPr/>
          <a:lstStyle/>
          <a:p>
            <a:r>
              <a:rPr lang="fr-FR" dirty="0"/>
              <a:t>Objectifs</a:t>
            </a:r>
          </a:p>
        </p:txBody>
      </p:sp>
      <p:sp>
        <p:nvSpPr>
          <p:cNvPr id="29" name="ZoneTexte 28">
            <a:extLst>
              <a:ext uri="{FF2B5EF4-FFF2-40B4-BE49-F238E27FC236}">
                <a16:creationId xmlns:a16="http://schemas.microsoft.com/office/drawing/2014/main" id="{A080DBE6-B757-4929-A767-1A2FD5D116CF}"/>
              </a:ext>
            </a:extLst>
          </p:cNvPr>
          <p:cNvSpPr txBox="1"/>
          <p:nvPr/>
        </p:nvSpPr>
        <p:spPr>
          <a:xfrm>
            <a:off x="5720440" y="5773479"/>
            <a:ext cx="2196201" cy="830997"/>
          </a:xfrm>
          <a:prstGeom prst="rect">
            <a:avLst/>
          </a:prstGeom>
          <a:noFill/>
        </p:spPr>
        <p:txBody>
          <a:bodyPr wrap="square" rtlCol="0">
            <a:spAutoFit/>
          </a:bodyPr>
          <a:lstStyle/>
          <a:p>
            <a:r>
              <a:rPr lang="fr-FR" sz="1200" b="1" dirty="0"/>
              <a:t>Capteur banalisé</a:t>
            </a:r>
          </a:p>
          <a:p>
            <a:pPr marL="259232" indent="-259232">
              <a:buFontTx/>
              <a:buChar char="-"/>
            </a:pPr>
            <a:r>
              <a:rPr lang="fr-FR" sz="1200" dirty="0"/>
              <a:t>Accès public</a:t>
            </a:r>
          </a:p>
          <a:p>
            <a:pPr marL="259232" indent="-259232">
              <a:buFontTx/>
              <a:buChar char="-"/>
            </a:pPr>
            <a:r>
              <a:rPr lang="fr-FR" sz="1200" dirty="0"/>
              <a:t>Accès restreint</a:t>
            </a:r>
          </a:p>
          <a:p>
            <a:pPr marL="259232" indent="-259232">
              <a:buFontTx/>
              <a:buChar char="-"/>
            </a:pPr>
            <a:r>
              <a:rPr lang="fr-FR" sz="1200" dirty="0"/>
              <a:t>Lieux publics / privé</a:t>
            </a:r>
          </a:p>
        </p:txBody>
      </p:sp>
      <p:sp>
        <p:nvSpPr>
          <p:cNvPr id="31" name="ZoneTexte 30">
            <a:extLst>
              <a:ext uri="{FF2B5EF4-FFF2-40B4-BE49-F238E27FC236}">
                <a16:creationId xmlns:a16="http://schemas.microsoft.com/office/drawing/2014/main" id="{355ABACF-5F61-44E6-B46C-70159FF9A855}"/>
              </a:ext>
            </a:extLst>
          </p:cNvPr>
          <p:cNvSpPr txBox="1"/>
          <p:nvPr/>
        </p:nvSpPr>
        <p:spPr>
          <a:xfrm>
            <a:off x="7782224" y="5773479"/>
            <a:ext cx="2103249" cy="830997"/>
          </a:xfrm>
          <a:prstGeom prst="rect">
            <a:avLst/>
          </a:prstGeom>
          <a:noFill/>
        </p:spPr>
        <p:txBody>
          <a:bodyPr wrap="square" rtlCol="0">
            <a:spAutoFit/>
          </a:bodyPr>
          <a:lstStyle/>
          <a:p>
            <a:r>
              <a:rPr lang="fr-FR" sz="1200" b="1" dirty="0"/>
              <a:t>Multi-réseaux</a:t>
            </a:r>
          </a:p>
          <a:p>
            <a:pPr marL="259232" indent="-259232">
              <a:buFontTx/>
              <a:buChar char="-"/>
            </a:pPr>
            <a:r>
              <a:rPr lang="fr-FR" sz="1200" dirty="0"/>
              <a:t>Etendu - LPWAN</a:t>
            </a:r>
          </a:p>
          <a:p>
            <a:pPr marL="259232" indent="-259232">
              <a:buFontTx/>
              <a:buChar char="-"/>
            </a:pPr>
            <a:r>
              <a:rPr lang="fr-FR" sz="1200" dirty="0"/>
              <a:t>Local - LAN</a:t>
            </a:r>
          </a:p>
          <a:p>
            <a:pPr marL="259232" indent="-259232">
              <a:buFontTx/>
              <a:buChar char="-"/>
            </a:pPr>
            <a:r>
              <a:rPr lang="fr-FR" sz="1200" dirty="0"/>
              <a:t>Personnel -  PAN</a:t>
            </a:r>
          </a:p>
        </p:txBody>
      </p:sp>
      <p:sp>
        <p:nvSpPr>
          <p:cNvPr id="33" name="ZoneTexte 32">
            <a:extLst>
              <a:ext uri="{FF2B5EF4-FFF2-40B4-BE49-F238E27FC236}">
                <a16:creationId xmlns:a16="http://schemas.microsoft.com/office/drawing/2014/main" id="{322617FD-120D-4342-BA87-29C311B6C243}"/>
              </a:ext>
            </a:extLst>
          </p:cNvPr>
          <p:cNvSpPr txBox="1"/>
          <p:nvPr/>
        </p:nvSpPr>
        <p:spPr>
          <a:xfrm>
            <a:off x="9607183" y="5773479"/>
            <a:ext cx="2436496" cy="830997"/>
          </a:xfrm>
          <a:prstGeom prst="rect">
            <a:avLst/>
          </a:prstGeom>
          <a:noFill/>
        </p:spPr>
        <p:txBody>
          <a:bodyPr wrap="square" rtlCol="0">
            <a:spAutoFit/>
          </a:bodyPr>
          <a:lstStyle/>
          <a:p>
            <a:r>
              <a:rPr lang="fr-FR" sz="1200" b="1" dirty="0"/>
              <a:t>Partage-Accès standard</a:t>
            </a:r>
          </a:p>
          <a:p>
            <a:pPr marL="259232" indent="-259232">
              <a:buFontTx/>
              <a:buChar char="-"/>
            </a:pPr>
            <a:r>
              <a:rPr lang="fr-FR" sz="1200" dirty="0"/>
              <a:t>Multi-variables</a:t>
            </a:r>
          </a:p>
          <a:p>
            <a:pPr marL="259232" indent="-259232">
              <a:buFontTx/>
              <a:buChar char="-"/>
            </a:pPr>
            <a:r>
              <a:rPr lang="fr-FR" sz="1200" dirty="0"/>
              <a:t>Structure BDD</a:t>
            </a:r>
          </a:p>
          <a:p>
            <a:pPr marL="259232" indent="-259232">
              <a:buFontTx/>
              <a:buChar char="-"/>
            </a:pPr>
            <a:r>
              <a:rPr lang="fr-FR" sz="1200" dirty="0"/>
              <a:t>API</a:t>
            </a:r>
          </a:p>
        </p:txBody>
      </p:sp>
      <p:sp>
        <p:nvSpPr>
          <p:cNvPr id="41" name="Rectangle : coins arrondis 40">
            <a:extLst>
              <a:ext uri="{FF2B5EF4-FFF2-40B4-BE49-F238E27FC236}">
                <a16:creationId xmlns:a16="http://schemas.microsoft.com/office/drawing/2014/main" id="{276151C9-BA8D-4FE4-93C9-3DF039EC4EAB}"/>
              </a:ext>
            </a:extLst>
          </p:cNvPr>
          <p:cNvSpPr/>
          <p:nvPr/>
        </p:nvSpPr>
        <p:spPr>
          <a:xfrm>
            <a:off x="10747972" y="3778142"/>
            <a:ext cx="1328390" cy="1276245"/>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00" dirty="0"/>
          </a:p>
        </p:txBody>
      </p:sp>
      <p:pic>
        <p:nvPicPr>
          <p:cNvPr id="38" name="Graphique 37" descr="Écran">
            <a:extLst>
              <a:ext uri="{FF2B5EF4-FFF2-40B4-BE49-F238E27FC236}">
                <a16:creationId xmlns:a16="http://schemas.microsoft.com/office/drawing/2014/main" id="{17EF222E-5C14-4DCB-8DDB-6183B95A703F}"/>
              </a:ext>
            </a:extLst>
          </p:cNvPr>
          <p:cNvPicPr>
            <a:picLocks noChangeAspect="1"/>
          </p:cNvPicPr>
          <p:nvPr/>
        </p:nvPicPr>
        <p:blipFill>
          <a:blip r:embed="rId2" cstate="screen">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373344" y="3849096"/>
            <a:ext cx="487583" cy="487583"/>
          </a:xfrm>
          <a:prstGeom prst="rect">
            <a:avLst/>
          </a:prstGeom>
        </p:spPr>
      </p:pic>
      <p:pic>
        <p:nvPicPr>
          <p:cNvPr id="40" name="Graphique 39" descr="Smartphone">
            <a:extLst>
              <a:ext uri="{FF2B5EF4-FFF2-40B4-BE49-F238E27FC236}">
                <a16:creationId xmlns:a16="http://schemas.microsoft.com/office/drawing/2014/main" id="{2C52EE33-3413-4B78-A31D-6B7F9B40D8DD}"/>
              </a:ext>
            </a:extLst>
          </p:cNvPr>
          <p:cNvPicPr>
            <a:picLocks noChangeAspect="1"/>
          </p:cNvPicPr>
          <p:nvPr/>
        </p:nvPicPr>
        <p:blipFill>
          <a:blip r:embed="rId4" cstate="screen">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779252" y="3865790"/>
            <a:ext cx="487583" cy="487583"/>
          </a:xfrm>
          <a:prstGeom prst="rect">
            <a:avLst/>
          </a:prstGeom>
        </p:spPr>
      </p:pic>
      <p:sp>
        <p:nvSpPr>
          <p:cNvPr id="42" name="Rectangle 41">
            <a:extLst>
              <a:ext uri="{FF2B5EF4-FFF2-40B4-BE49-F238E27FC236}">
                <a16:creationId xmlns:a16="http://schemas.microsoft.com/office/drawing/2014/main" id="{B1DAC5D3-8539-4BE4-85D4-5570E537B928}"/>
              </a:ext>
            </a:extLst>
          </p:cNvPr>
          <p:cNvSpPr/>
          <p:nvPr/>
        </p:nvSpPr>
        <p:spPr>
          <a:xfrm>
            <a:off x="10864693" y="4459089"/>
            <a:ext cx="1011516" cy="3911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a:t>Application</a:t>
            </a:r>
          </a:p>
        </p:txBody>
      </p:sp>
      <p:sp>
        <p:nvSpPr>
          <p:cNvPr id="56" name="Espace réservé du contenu 2">
            <a:extLst>
              <a:ext uri="{FF2B5EF4-FFF2-40B4-BE49-F238E27FC236}">
                <a16:creationId xmlns:a16="http://schemas.microsoft.com/office/drawing/2014/main" id="{7EDF9E36-EAEC-4442-9B64-C9D909D80CA7}"/>
              </a:ext>
            </a:extLst>
          </p:cNvPr>
          <p:cNvSpPr txBox="1">
            <a:spLocks/>
          </p:cNvSpPr>
          <p:nvPr/>
        </p:nvSpPr>
        <p:spPr>
          <a:xfrm>
            <a:off x="522712" y="987294"/>
            <a:ext cx="11206723" cy="1747479"/>
          </a:xfrm>
          <a:prstGeom prst="rect">
            <a:avLst/>
          </a:prstGeom>
        </p:spPr>
        <p:txBody>
          <a:bodyPr vert="horz" lIns="82951" tIns="41475" rIns="82951" bIns="41475" rtlCol="0">
            <a:normAutofit/>
          </a:bodyPr>
          <a:lstStyle>
            <a:lvl1pPr marL="251986" indent="-251986" algn="l" defTabSz="1007943" rtl="0" eaLnBrk="1" latinLnBrk="0" hangingPunct="1">
              <a:lnSpc>
                <a:spcPct val="90000"/>
              </a:lnSpc>
              <a:spcBef>
                <a:spcPts val="1102"/>
              </a:spcBef>
              <a:buFont typeface="Arial" panose="020B0604020202020204" pitchFamily="34" charset="0"/>
              <a:buChar char="•"/>
              <a:defRPr sz="3086" kern="1200">
                <a:solidFill>
                  <a:schemeClr val="tx1"/>
                </a:solidFill>
                <a:latin typeface="+mn-lt"/>
                <a:ea typeface="+mn-ea"/>
                <a:cs typeface="+mn-cs"/>
              </a:defRPr>
            </a:lvl1pPr>
            <a:lvl2pPr marL="755957" indent="-251986" algn="l" defTabSz="1007943" rtl="0" eaLnBrk="1" latinLnBrk="0" hangingPunct="1">
              <a:lnSpc>
                <a:spcPct val="90000"/>
              </a:lnSpc>
              <a:spcBef>
                <a:spcPts val="551"/>
              </a:spcBef>
              <a:buFont typeface="Arial" panose="020B0604020202020204" pitchFamily="34" charset="0"/>
              <a:buChar char="•"/>
              <a:defRPr sz="2646" kern="1200">
                <a:solidFill>
                  <a:schemeClr val="tx1"/>
                </a:solidFill>
                <a:latin typeface="+mn-lt"/>
                <a:ea typeface="+mn-ea"/>
                <a:cs typeface="+mn-cs"/>
              </a:defRPr>
            </a:lvl2pPr>
            <a:lvl3pPr marL="1259929" indent="-251986" algn="l" defTabSz="1007943" rtl="0" eaLnBrk="1" latinLnBrk="0" hangingPunct="1">
              <a:lnSpc>
                <a:spcPct val="90000"/>
              </a:lnSpc>
              <a:spcBef>
                <a:spcPts val="551"/>
              </a:spcBef>
              <a:buFont typeface="Arial" panose="020B0604020202020204" pitchFamily="34" charset="0"/>
              <a:buChar char="•"/>
              <a:defRPr sz="2205" kern="1200">
                <a:solidFill>
                  <a:schemeClr val="tx1"/>
                </a:solidFill>
                <a:latin typeface="+mn-lt"/>
                <a:ea typeface="+mn-ea"/>
                <a:cs typeface="+mn-cs"/>
              </a:defRPr>
            </a:lvl3pPr>
            <a:lvl4pPr marL="1763900"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4pPr>
            <a:lvl5pPr marL="2267872"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5pPr>
            <a:lvl6pPr marL="2771844"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6pPr>
            <a:lvl7pPr marL="3275815"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7pPr>
            <a:lvl8pPr marL="3779787"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8pPr>
            <a:lvl9pPr marL="4283758"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9pPr>
          </a:lstStyle>
          <a:p>
            <a:pPr marL="0" indent="0">
              <a:buNone/>
            </a:pPr>
            <a:r>
              <a:rPr lang="fr-FR" sz="2800" b="1" dirty="0"/>
              <a:t>Rendre les données environnementales interopérables </a:t>
            </a:r>
          </a:p>
          <a:p>
            <a:r>
              <a:rPr lang="fr-FR" sz="2400" b="1" dirty="0"/>
              <a:t>Fournir des services et outils pour faciliter l’acquisition, le partage, le traitement et la mise à disposition des données et informations environnementales …</a:t>
            </a:r>
          </a:p>
        </p:txBody>
      </p:sp>
      <p:sp>
        <p:nvSpPr>
          <p:cNvPr id="88" name="ZoneTexte 87">
            <a:extLst>
              <a:ext uri="{FF2B5EF4-FFF2-40B4-BE49-F238E27FC236}">
                <a16:creationId xmlns:a16="http://schemas.microsoft.com/office/drawing/2014/main" id="{50C80690-4FEE-4F3D-AE7F-FBBE967BA5F0}"/>
              </a:ext>
            </a:extLst>
          </p:cNvPr>
          <p:cNvSpPr txBox="1"/>
          <p:nvPr/>
        </p:nvSpPr>
        <p:spPr>
          <a:xfrm>
            <a:off x="429024" y="5681114"/>
            <a:ext cx="2196201" cy="830997"/>
          </a:xfrm>
          <a:prstGeom prst="rect">
            <a:avLst/>
          </a:prstGeom>
          <a:noFill/>
        </p:spPr>
        <p:txBody>
          <a:bodyPr wrap="square" rtlCol="0">
            <a:spAutoFit/>
          </a:bodyPr>
          <a:lstStyle/>
          <a:p>
            <a:r>
              <a:rPr lang="fr-FR" sz="1200" b="1" dirty="0">
                <a:solidFill>
                  <a:srgbClr val="C00000"/>
                </a:solidFill>
              </a:rPr>
              <a:t>Solutions segmentées</a:t>
            </a:r>
          </a:p>
          <a:p>
            <a:pPr marL="259232" indent="-259232">
              <a:buFontTx/>
              <a:buChar char="-"/>
            </a:pPr>
            <a:r>
              <a:rPr lang="fr-FR" sz="1200" dirty="0">
                <a:solidFill>
                  <a:srgbClr val="C00000"/>
                </a:solidFill>
              </a:rPr>
              <a:t>Propriétaire</a:t>
            </a:r>
          </a:p>
          <a:p>
            <a:pPr marL="259232" indent="-259232">
              <a:buFontTx/>
              <a:buChar char="-"/>
            </a:pPr>
            <a:r>
              <a:rPr lang="fr-FR" sz="1200" dirty="0">
                <a:solidFill>
                  <a:srgbClr val="C00000"/>
                </a:solidFill>
              </a:rPr>
              <a:t>Interface</a:t>
            </a:r>
          </a:p>
          <a:p>
            <a:pPr marL="259232" indent="-259232">
              <a:buFontTx/>
              <a:buChar char="-"/>
            </a:pPr>
            <a:r>
              <a:rPr lang="fr-FR" sz="1200" dirty="0">
                <a:solidFill>
                  <a:srgbClr val="C00000"/>
                </a:solidFill>
              </a:rPr>
              <a:t>Verticale</a:t>
            </a:r>
          </a:p>
        </p:txBody>
      </p:sp>
      <p:sp>
        <p:nvSpPr>
          <p:cNvPr id="95" name="Rectangle : coins arrondis 94">
            <a:extLst>
              <a:ext uri="{FF2B5EF4-FFF2-40B4-BE49-F238E27FC236}">
                <a16:creationId xmlns:a16="http://schemas.microsoft.com/office/drawing/2014/main" id="{B76086A0-3E04-4ADD-B15F-E83A8374A307}"/>
              </a:ext>
            </a:extLst>
          </p:cNvPr>
          <p:cNvSpPr/>
          <p:nvPr/>
        </p:nvSpPr>
        <p:spPr>
          <a:xfrm>
            <a:off x="6665799" y="4587443"/>
            <a:ext cx="685083" cy="1004688"/>
          </a:xfrm>
          <a:prstGeom prst="roundRect">
            <a:avLst/>
          </a:prstGeom>
          <a:gradFill flip="none" rotWithShape="1">
            <a:gsLst>
              <a:gs pos="0">
                <a:srgbClr val="C59EE2">
                  <a:shade val="30000"/>
                  <a:satMod val="115000"/>
                </a:srgbClr>
              </a:gs>
              <a:gs pos="50000">
                <a:srgbClr val="C59EE2">
                  <a:shade val="67500"/>
                  <a:satMod val="115000"/>
                </a:srgbClr>
              </a:gs>
              <a:gs pos="100000">
                <a:srgbClr val="C59EE2">
                  <a:shade val="100000"/>
                  <a:satMod val="115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00"/>
          </a:p>
        </p:txBody>
      </p:sp>
      <p:sp>
        <p:nvSpPr>
          <p:cNvPr id="64" name="Rectangle : coins arrondis 63">
            <a:extLst>
              <a:ext uri="{FF2B5EF4-FFF2-40B4-BE49-F238E27FC236}">
                <a16:creationId xmlns:a16="http://schemas.microsoft.com/office/drawing/2014/main" id="{1B61FF3B-AF0E-4FEF-8729-910E6E43E653}"/>
              </a:ext>
            </a:extLst>
          </p:cNvPr>
          <p:cNvSpPr/>
          <p:nvPr/>
        </p:nvSpPr>
        <p:spPr>
          <a:xfrm>
            <a:off x="6710734" y="3591876"/>
            <a:ext cx="904151" cy="887133"/>
          </a:xfrm>
          <a:prstGeom prst="roundRect">
            <a:avLst/>
          </a:prstGeom>
          <a:gradFill flip="none" rotWithShape="1">
            <a:gsLst>
              <a:gs pos="0">
                <a:schemeClr val="accent6">
                  <a:lumMod val="60000"/>
                  <a:lumOff val="40000"/>
                  <a:shade val="30000"/>
                  <a:satMod val="115000"/>
                </a:schemeClr>
              </a:gs>
              <a:gs pos="50000">
                <a:schemeClr val="accent6">
                  <a:lumMod val="60000"/>
                  <a:lumOff val="40000"/>
                  <a:shade val="67500"/>
                  <a:satMod val="115000"/>
                </a:schemeClr>
              </a:gs>
              <a:gs pos="100000">
                <a:schemeClr val="accent6">
                  <a:lumMod val="60000"/>
                  <a:lumOff val="40000"/>
                  <a:shade val="100000"/>
                  <a:satMod val="11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00"/>
          </a:p>
        </p:txBody>
      </p:sp>
      <p:sp>
        <p:nvSpPr>
          <p:cNvPr id="65" name="Rectangle : coins arrondis 64">
            <a:extLst>
              <a:ext uri="{FF2B5EF4-FFF2-40B4-BE49-F238E27FC236}">
                <a16:creationId xmlns:a16="http://schemas.microsoft.com/office/drawing/2014/main" id="{F9D94B84-ADE7-453E-9F3D-1C23EC6F813E}"/>
              </a:ext>
            </a:extLst>
          </p:cNvPr>
          <p:cNvSpPr/>
          <p:nvPr/>
        </p:nvSpPr>
        <p:spPr>
          <a:xfrm>
            <a:off x="7689271" y="3599445"/>
            <a:ext cx="904151" cy="887133"/>
          </a:xfrm>
          <a:prstGeom prst="roundRect">
            <a:avLst/>
          </a:prstGeom>
          <a:gradFill flip="none" rotWithShape="1">
            <a:gsLst>
              <a:gs pos="0">
                <a:srgbClr val="C59EE2">
                  <a:shade val="30000"/>
                  <a:satMod val="115000"/>
                </a:srgbClr>
              </a:gs>
              <a:gs pos="50000">
                <a:srgbClr val="C59EE2">
                  <a:shade val="67500"/>
                  <a:satMod val="115000"/>
                </a:srgbClr>
              </a:gs>
              <a:gs pos="100000">
                <a:srgbClr val="C59EE2">
                  <a:shade val="100000"/>
                  <a:satMod val="115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00"/>
          </a:p>
        </p:txBody>
      </p:sp>
      <p:sp>
        <p:nvSpPr>
          <p:cNvPr id="19" name="Rectangle : coins arrondis 18">
            <a:extLst>
              <a:ext uri="{FF2B5EF4-FFF2-40B4-BE49-F238E27FC236}">
                <a16:creationId xmlns:a16="http://schemas.microsoft.com/office/drawing/2014/main" id="{80275E41-435F-47B2-BD58-1392AC845885}"/>
              </a:ext>
            </a:extLst>
          </p:cNvPr>
          <p:cNvSpPr/>
          <p:nvPr/>
        </p:nvSpPr>
        <p:spPr>
          <a:xfrm>
            <a:off x="8103925" y="4584203"/>
            <a:ext cx="816313" cy="1004688"/>
          </a:xfrm>
          <a:prstGeom prst="roundRect">
            <a:avLst/>
          </a:prstGeom>
          <a:gradFill flip="none" rotWithShape="1">
            <a:gsLst>
              <a:gs pos="0">
                <a:srgbClr val="3262B6">
                  <a:tint val="66000"/>
                  <a:satMod val="160000"/>
                </a:srgbClr>
              </a:gs>
              <a:gs pos="50000">
                <a:srgbClr val="3262B6">
                  <a:tint val="44500"/>
                  <a:satMod val="160000"/>
                </a:srgbClr>
              </a:gs>
              <a:gs pos="100000">
                <a:srgbClr val="3262B6">
                  <a:tint val="23500"/>
                  <a:satMod val="160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00"/>
          </a:p>
        </p:txBody>
      </p:sp>
      <p:sp>
        <p:nvSpPr>
          <p:cNvPr id="62" name="Rectangle : coins arrondis 61">
            <a:extLst>
              <a:ext uri="{FF2B5EF4-FFF2-40B4-BE49-F238E27FC236}">
                <a16:creationId xmlns:a16="http://schemas.microsoft.com/office/drawing/2014/main" id="{CBC8DA20-1DF6-4D79-A11F-5E88733A8679}"/>
              </a:ext>
            </a:extLst>
          </p:cNvPr>
          <p:cNvSpPr/>
          <p:nvPr/>
        </p:nvSpPr>
        <p:spPr>
          <a:xfrm>
            <a:off x="7383711" y="4584203"/>
            <a:ext cx="657963" cy="1004688"/>
          </a:xfrm>
          <a:prstGeom prst="roundRect">
            <a:avLst/>
          </a:prstGeom>
          <a:gradFill flip="none" rotWithShape="1">
            <a:gsLst>
              <a:gs pos="0">
                <a:schemeClr val="accent4">
                  <a:lumMod val="40000"/>
                  <a:lumOff val="60000"/>
                  <a:shade val="30000"/>
                  <a:satMod val="115000"/>
                </a:schemeClr>
              </a:gs>
              <a:gs pos="50000">
                <a:schemeClr val="accent4">
                  <a:lumMod val="40000"/>
                  <a:lumOff val="60000"/>
                  <a:shade val="67500"/>
                  <a:satMod val="115000"/>
                </a:schemeClr>
              </a:gs>
              <a:gs pos="100000">
                <a:schemeClr val="accent4">
                  <a:lumMod val="40000"/>
                  <a:lumOff val="60000"/>
                  <a:shade val="100000"/>
                  <a:satMod val="11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00"/>
          </a:p>
        </p:txBody>
      </p:sp>
      <p:sp>
        <p:nvSpPr>
          <p:cNvPr id="34" name="Rectangle : coins arrondis 33">
            <a:extLst>
              <a:ext uri="{FF2B5EF4-FFF2-40B4-BE49-F238E27FC236}">
                <a16:creationId xmlns:a16="http://schemas.microsoft.com/office/drawing/2014/main" id="{8B670B76-79A8-4BC0-9620-75096E4E81E1}"/>
              </a:ext>
            </a:extLst>
          </p:cNvPr>
          <p:cNvSpPr/>
          <p:nvPr/>
        </p:nvSpPr>
        <p:spPr>
          <a:xfrm>
            <a:off x="8920236" y="3627977"/>
            <a:ext cx="1479771" cy="844142"/>
          </a:xfrm>
          <a:prstGeom prst="roundRect">
            <a:avLst/>
          </a:prstGeom>
          <a:gradFill flip="none" rotWithShape="1">
            <a:gsLst>
              <a:gs pos="0">
                <a:schemeClr val="accent4">
                  <a:lumMod val="40000"/>
                  <a:lumOff val="60000"/>
                  <a:shade val="30000"/>
                  <a:satMod val="115000"/>
                </a:schemeClr>
              </a:gs>
              <a:gs pos="50000">
                <a:schemeClr val="accent4">
                  <a:lumMod val="40000"/>
                  <a:lumOff val="60000"/>
                  <a:shade val="67500"/>
                  <a:satMod val="115000"/>
                </a:schemeClr>
              </a:gs>
              <a:gs pos="100000">
                <a:schemeClr val="accent4">
                  <a:lumMod val="40000"/>
                  <a:lumOff val="60000"/>
                  <a:shade val="100000"/>
                  <a:satMod val="11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00"/>
          </a:p>
        </p:txBody>
      </p:sp>
      <p:sp>
        <p:nvSpPr>
          <p:cNvPr id="30" name="Rectangle : coins arrondis 29">
            <a:extLst>
              <a:ext uri="{FF2B5EF4-FFF2-40B4-BE49-F238E27FC236}">
                <a16:creationId xmlns:a16="http://schemas.microsoft.com/office/drawing/2014/main" id="{C39F9470-5CDB-4914-AF9B-C53DC4486CCC}"/>
              </a:ext>
            </a:extLst>
          </p:cNvPr>
          <p:cNvSpPr/>
          <p:nvPr/>
        </p:nvSpPr>
        <p:spPr>
          <a:xfrm>
            <a:off x="9022214" y="4662797"/>
            <a:ext cx="1400739" cy="844142"/>
          </a:xfrm>
          <a:prstGeom prst="roundRect">
            <a:avLst/>
          </a:prstGeom>
          <a:gradFill flip="none" rotWithShape="1">
            <a:gsLst>
              <a:gs pos="0">
                <a:srgbClr val="FFFF99">
                  <a:shade val="30000"/>
                  <a:satMod val="115000"/>
                </a:srgbClr>
              </a:gs>
              <a:gs pos="50000">
                <a:srgbClr val="FFFF99">
                  <a:shade val="67500"/>
                  <a:satMod val="115000"/>
                </a:srgbClr>
              </a:gs>
              <a:gs pos="100000">
                <a:srgbClr val="FFFF99">
                  <a:shade val="100000"/>
                  <a:satMod val="115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00"/>
          </a:p>
        </p:txBody>
      </p:sp>
      <p:sp>
        <p:nvSpPr>
          <p:cNvPr id="21" name="Rectangle : coins arrondis 20">
            <a:extLst>
              <a:ext uri="{FF2B5EF4-FFF2-40B4-BE49-F238E27FC236}">
                <a16:creationId xmlns:a16="http://schemas.microsoft.com/office/drawing/2014/main" id="{B557088B-27E7-46AF-8AB7-3F488F377FBA}"/>
              </a:ext>
            </a:extLst>
          </p:cNvPr>
          <p:cNvSpPr/>
          <p:nvPr/>
        </p:nvSpPr>
        <p:spPr>
          <a:xfrm>
            <a:off x="5834149" y="3587646"/>
            <a:ext cx="802197" cy="883123"/>
          </a:xfrm>
          <a:prstGeom prst="roundRect">
            <a:avLst/>
          </a:prstGeom>
          <a:gradFill flip="none" rotWithShape="1">
            <a:gsLst>
              <a:gs pos="0">
                <a:schemeClr val="accent2">
                  <a:lumMod val="40000"/>
                  <a:lumOff val="60000"/>
                  <a:shade val="30000"/>
                  <a:satMod val="115000"/>
                </a:schemeClr>
              </a:gs>
              <a:gs pos="50000">
                <a:schemeClr val="accent2">
                  <a:lumMod val="40000"/>
                  <a:lumOff val="60000"/>
                  <a:shade val="67500"/>
                  <a:satMod val="115000"/>
                </a:schemeClr>
              </a:gs>
              <a:gs pos="100000">
                <a:schemeClr val="accent2">
                  <a:lumMod val="40000"/>
                  <a:lumOff val="60000"/>
                  <a:shade val="100000"/>
                  <a:satMod val="11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00"/>
          </a:p>
        </p:txBody>
      </p:sp>
      <p:pic>
        <p:nvPicPr>
          <p:cNvPr id="14" name="Graphique 13" descr="Maison">
            <a:extLst>
              <a:ext uri="{FF2B5EF4-FFF2-40B4-BE49-F238E27FC236}">
                <a16:creationId xmlns:a16="http://schemas.microsoft.com/office/drawing/2014/main" id="{07456D69-EA04-4A50-91A9-D006325B52AC}"/>
              </a:ext>
            </a:extLst>
          </p:cNvPr>
          <p:cNvPicPr>
            <a:picLocks noChangeAspect="1"/>
          </p:cNvPicPr>
          <p:nvPr/>
        </p:nvPicPr>
        <p:blipFill>
          <a:blip r:embed="rId6" cstate="screen">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990286" y="3900351"/>
            <a:ext cx="460653" cy="450598"/>
          </a:xfrm>
          <a:prstGeom prst="rect">
            <a:avLst/>
          </a:prstGeom>
        </p:spPr>
      </p:pic>
      <p:pic>
        <p:nvPicPr>
          <p:cNvPr id="27" name="Image 26">
            <a:extLst>
              <a:ext uri="{FF2B5EF4-FFF2-40B4-BE49-F238E27FC236}">
                <a16:creationId xmlns:a16="http://schemas.microsoft.com/office/drawing/2014/main" id="{E8D5846C-B6F3-4C5A-B402-DDEFF1151233}"/>
              </a:ext>
            </a:extLst>
          </p:cNvPr>
          <p:cNvPicPr>
            <a:picLocks noChangeAspect="1"/>
          </p:cNvPicPr>
          <p:nvPr/>
        </p:nvPicPr>
        <p:blipFill>
          <a:blip r:embed="rId8" cstate="screen">
            <a:extLst>
              <a:ext uri="{28A0092B-C50C-407E-A947-70E740481C1C}">
                <a14:useLocalDpi xmlns:a14="http://schemas.microsoft.com/office/drawing/2010/main" val="0"/>
              </a:ext>
            </a:extLst>
          </a:blip>
          <a:stretch>
            <a:fillRect/>
          </a:stretch>
        </p:blipFill>
        <p:spPr>
          <a:xfrm>
            <a:off x="6110608" y="3641411"/>
            <a:ext cx="237291" cy="254995"/>
          </a:xfrm>
          <a:prstGeom prst="rect">
            <a:avLst/>
          </a:prstGeom>
        </p:spPr>
      </p:pic>
      <p:pic>
        <p:nvPicPr>
          <p:cNvPr id="28" name="Graphique 27" descr="Antenne relais téléphonique">
            <a:extLst>
              <a:ext uri="{FF2B5EF4-FFF2-40B4-BE49-F238E27FC236}">
                <a16:creationId xmlns:a16="http://schemas.microsoft.com/office/drawing/2014/main" id="{9ACBF54A-C7F1-489B-BB0F-17BA5F0459CE}"/>
              </a:ext>
            </a:extLst>
          </p:cNvPr>
          <p:cNvPicPr>
            <a:picLocks noChangeAspect="1"/>
          </p:cNvPicPr>
          <p:nvPr/>
        </p:nvPicPr>
        <p:blipFill>
          <a:blip r:embed="rId9" cstate="screen">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507251" y="4798435"/>
            <a:ext cx="421101" cy="496063"/>
          </a:xfrm>
          <a:prstGeom prst="rect">
            <a:avLst/>
          </a:prstGeom>
        </p:spPr>
      </p:pic>
      <p:pic>
        <p:nvPicPr>
          <p:cNvPr id="32" name="Image 31">
            <a:extLst>
              <a:ext uri="{FF2B5EF4-FFF2-40B4-BE49-F238E27FC236}">
                <a16:creationId xmlns:a16="http://schemas.microsoft.com/office/drawing/2014/main" id="{756AC691-9876-4569-80EB-7685741A147C}"/>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9300763" y="3715733"/>
            <a:ext cx="629978" cy="553143"/>
          </a:xfrm>
          <a:prstGeom prst="rect">
            <a:avLst/>
          </a:prstGeom>
        </p:spPr>
      </p:pic>
      <p:sp>
        <p:nvSpPr>
          <p:cNvPr id="20" name="Rectangle : coins arrondis 19">
            <a:extLst>
              <a:ext uri="{FF2B5EF4-FFF2-40B4-BE49-F238E27FC236}">
                <a16:creationId xmlns:a16="http://schemas.microsoft.com/office/drawing/2014/main" id="{220E7F89-24FD-49B6-9687-5A57886A117C}"/>
              </a:ext>
            </a:extLst>
          </p:cNvPr>
          <p:cNvSpPr/>
          <p:nvPr/>
        </p:nvSpPr>
        <p:spPr>
          <a:xfrm>
            <a:off x="5819140" y="4584203"/>
            <a:ext cx="806858" cy="1004688"/>
          </a:xfrm>
          <a:prstGeom prst="roundRect">
            <a:avLst/>
          </a:prstGeom>
          <a:gradFill flip="none" rotWithShape="1">
            <a:gsLst>
              <a:gs pos="0">
                <a:schemeClr val="accent6">
                  <a:lumMod val="60000"/>
                  <a:lumOff val="40000"/>
                  <a:tint val="66000"/>
                  <a:satMod val="160000"/>
                </a:schemeClr>
              </a:gs>
              <a:gs pos="50000">
                <a:schemeClr val="accent6">
                  <a:lumMod val="60000"/>
                  <a:lumOff val="40000"/>
                  <a:tint val="44500"/>
                  <a:satMod val="160000"/>
                </a:schemeClr>
              </a:gs>
              <a:gs pos="100000">
                <a:schemeClr val="accent6">
                  <a:lumMod val="60000"/>
                  <a:lumOff val="40000"/>
                  <a:tint val="23500"/>
                  <a:satMod val="16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00"/>
          </a:p>
        </p:txBody>
      </p:sp>
      <p:pic>
        <p:nvPicPr>
          <p:cNvPr id="16" name="Graphique 15" descr="Ville">
            <a:extLst>
              <a:ext uri="{FF2B5EF4-FFF2-40B4-BE49-F238E27FC236}">
                <a16:creationId xmlns:a16="http://schemas.microsoft.com/office/drawing/2014/main" id="{6B4F5836-3C02-4F9B-A3A4-FA15D309689B}"/>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5830862" y="4853785"/>
            <a:ext cx="700897" cy="717016"/>
          </a:xfrm>
          <a:prstGeom prst="rect">
            <a:avLst/>
          </a:prstGeom>
        </p:spPr>
      </p:pic>
      <p:pic>
        <p:nvPicPr>
          <p:cNvPr id="25" name="Image 24">
            <a:extLst>
              <a:ext uri="{FF2B5EF4-FFF2-40B4-BE49-F238E27FC236}">
                <a16:creationId xmlns:a16="http://schemas.microsoft.com/office/drawing/2014/main" id="{E9E1F335-012D-4C45-9BA3-A9B2D6A6B911}"/>
              </a:ext>
            </a:extLst>
          </p:cNvPr>
          <p:cNvPicPr>
            <a:picLocks noChangeAspect="1"/>
          </p:cNvPicPr>
          <p:nvPr/>
        </p:nvPicPr>
        <p:blipFill>
          <a:blip r:embed="rId8" cstate="screen">
            <a:extLst>
              <a:ext uri="{28A0092B-C50C-407E-A947-70E740481C1C}">
                <a14:useLocalDpi xmlns:a14="http://schemas.microsoft.com/office/drawing/2010/main" val="0"/>
              </a:ext>
            </a:extLst>
          </a:blip>
          <a:stretch>
            <a:fillRect/>
          </a:stretch>
        </p:blipFill>
        <p:spPr>
          <a:xfrm>
            <a:off x="6077793" y="4648065"/>
            <a:ext cx="226894" cy="254995"/>
          </a:xfrm>
          <a:prstGeom prst="rect">
            <a:avLst/>
          </a:prstGeom>
        </p:spPr>
      </p:pic>
      <p:pic>
        <p:nvPicPr>
          <p:cNvPr id="26" name="Image 25">
            <a:extLst>
              <a:ext uri="{FF2B5EF4-FFF2-40B4-BE49-F238E27FC236}">
                <a16:creationId xmlns:a16="http://schemas.microsoft.com/office/drawing/2014/main" id="{3FE4A80E-5EC4-4D83-9524-4A6D31901F11}"/>
              </a:ext>
            </a:extLst>
          </p:cNvPr>
          <p:cNvPicPr>
            <a:picLocks noChangeAspect="1"/>
          </p:cNvPicPr>
          <p:nvPr/>
        </p:nvPicPr>
        <p:blipFill>
          <a:blip r:embed="rId8" cstate="screen">
            <a:extLst>
              <a:ext uri="{28A0092B-C50C-407E-A947-70E740481C1C}">
                <a14:useLocalDpi xmlns:a14="http://schemas.microsoft.com/office/drawing/2010/main" val="0"/>
              </a:ext>
            </a:extLst>
          </a:blip>
          <a:stretch>
            <a:fillRect/>
          </a:stretch>
        </p:blipFill>
        <p:spPr>
          <a:xfrm>
            <a:off x="6909257" y="4648065"/>
            <a:ext cx="226894" cy="254995"/>
          </a:xfrm>
          <a:prstGeom prst="rect">
            <a:avLst/>
          </a:prstGeom>
        </p:spPr>
      </p:pic>
      <p:pic>
        <p:nvPicPr>
          <p:cNvPr id="36" name="Graphique 35" descr="Scie circulaire">
            <a:extLst>
              <a:ext uri="{FF2B5EF4-FFF2-40B4-BE49-F238E27FC236}">
                <a16:creationId xmlns:a16="http://schemas.microsoft.com/office/drawing/2014/main" id="{42B4B64D-C7D3-4961-8FA7-8BDD244B475E}"/>
              </a:ext>
            </a:extLst>
          </p:cNvPr>
          <p:cNvPicPr>
            <a:picLocks noChangeAspect="1"/>
          </p:cNvPicPr>
          <p:nvPr/>
        </p:nvPicPr>
        <p:blipFill>
          <a:blip r:embed="rId14" cstate="screen">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6746961" y="5015715"/>
            <a:ext cx="466763" cy="477497"/>
          </a:xfrm>
          <a:prstGeom prst="rect">
            <a:avLst/>
          </a:prstGeom>
        </p:spPr>
      </p:pic>
      <p:pic>
        <p:nvPicPr>
          <p:cNvPr id="22" name="Image 21">
            <a:extLst>
              <a:ext uri="{FF2B5EF4-FFF2-40B4-BE49-F238E27FC236}">
                <a16:creationId xmlns:a16="http://schemas.microsoft.com/office/drawing/2014/main" id="{1C44FCB3-F9FD-40EC-A810-1A590B97C066}"/>
              </a:ext>
            </a:extLst>
          </p:cNvPr>
          <p:cNvPicPr>
            <a:picLocks noChangeAspect="1"/>
          </p:cNvPicPr>
          <p:nvPr/>
        </p:nvPicPr>
        <p:blipFill>
          <a:blip r:embed="rId8" cstate="screen">
            <a:extLst>
              <a:ext uri="{28A0092B-C50C-407E-A947-70E740481C1C}">
                <a14:useLocalDpi xmlns:a14="http://schemas.microsoft.com/office/drawing/2010/main" val="0"/>
              </a:ext>
            </a:extLst>
          </a:blip>
          <a:stretch>
            <a:fillRect/>
          </a:stretch>
        </p:blipFill>
        <p:spPr>
          <a:xfrm>
            <a:off x="7058435" y="3641741"/>
            <a:ext cx="255769" cy="236268"/>
          </a:xfrm>
          <a:prstGeom prst="rect">
            <a:avLst/>
          </a:prstGeom>
        </p:spPr>
      </p:pic>
      <p:pic>
        <p:nvPicPr>
          <p:cNvPr id="23" name="Image 22">
            <a:extLst>
              <a:ext uri="{FF2B5EF4-FFF2-40B4-BE49-F238E27FC236}">
                <a16:creationId xmlns:a16="http://schemas.microsoft.com/office/drawing/2014/main" id="{A611CCF7-183D-4500-9E80-518D1CDFDEC8}"/>
              </a:ext>
            </a:extLst>
          </p:cNvPr>
          <p:cNvPicPr>
            <a:picLocks noChangeAspect="1"/>
          </p:cNvPicPr>
          <p:nvPr/>
        </p:nvPicPr>
        <p:blipFill>
          <a:blip r:embed="rId8" cstate="screen">
            <a:extLst>
              <a:ext uri="{28A0092B-C50C-407E-A947-70E740481C1C}">
                <a14:useLocalDpi xmlns:a14="http://schemas.microsoft.com/office/drawing/2010/main" val="0"/>
              </a:ext>
            </a:extLst>
          </a:blip>
          <a:stretch>
            <a:fillRect/>
          </a:stretch>
        </p:blipFill>
        <p:spPr>
          <a:xfrm>
            <a:off x="8013462" y="3641741"/>
            <a:ext cx="255769" cy="236268"/>
          </a:xfrm>
          <a:prstGeom prst="rect">
            <a:avLst/>
          </a:prstGeom>
        </p:spPr>
      </p:pic>
      <p:pic>
        <p:nvPicPr>
          <p:cNvPr id="24" name="Image 23">
            <a:extLst>
              <a:ext uri="{FF2B5EF4-FFF2-40B4-BE49-F238E27FC236}">
                <a16:creationId xmlns:a16="http://schemas.microsoft.com/office/drawing/2014/main" id="{E0696EF9-812E-4151-B683-B5AF82D2DFD7}"/>
              </a:ext>
            </a:extLst>
          </p:cNvPr>
          <p:cNvPicPr>
            <a:picLocks noChangeAspect="1"/>
          </p:cNvPicPr>
          <p:nvPr/>
        </p:nvPicPr>
        <p:blipFill>
          <a:blip r:embed="rId8" cstate="screen">
            <a:extLst>
              <a:ext uri="{28A0092B-C50C-407E-A947-70E740481C1C}">
                <a14:useLocalDpi xmlns:a14="http://schemas.microsoft.com/office/drawing/2010/main" val="0"/>
              </a:ext>
            </a:extLst>
          </a:blip>
          <a:stretch>
            <a:fillRect/>
          </a:stretch>
        </p:blipFill>
        <p:spPr>
          <a:xfrm>
            <a:off x="8381211" y="4654978"/>
            <a:ext cx="255769" cy="236268"/>
          </a:xfrm>
          <a:prstGeom prst="rect">
            <a:avLst/>
          </a:prstGeom>
        </p:spPr>
      </p:pic>
      <p:grpSp>
        <p:nvGrpSpPr>
          <p:cNvPr id="43" name="Espace réservé du contenu 7" descr="Voiture">
            <a:extLst>
              <a:ext uri="{FF2B5EF4-FFF2-40B4-BE49-F238E27FC236}">
                <a16:creationId xmlns:a16="http://schemas.microsoft.com/office/drawing/2014/main" id="{00D2939C-2980-4DFB-BE17-875F925F28DC}"/>
              </a:ext>
            </a:extLst>
          </p:cNvPr>
          <p:cNvGrpSpPr/>
          <p:nvPr/>
        </p:nvGrpSpPr>
        <p:grpSpPr>
          <a:xfrm>
            <a:off x="6922321" y="3967366"/>
            <a:ext cx="496730" cy="417679"/>
            <a:chOff x="4200612" y="5703832"/>
            <a:chExt cx="682625" cy="682625"/>
          </a:xfrm>
        </p:grpSpPr>
        <p:sp>
          <p:nvSpPr>
            <p:cNvPr id="44" name="Forme libre : forme 43">
              <a:extLst>
                <a:ext uri="{FF2B5EF4-FFF2-40B4-BE49-F238E27FC236}">
                  <a16:creationId xmlns:a16="http://schemas.microsoft.com/office/drawing/2014/main" id="{2622A28F-3901-4AAE-900E-5D1AC47133AE}"/>
                </a:ext>
              </a:extLst>
            </p:cNvPr>
            <p:cNvSpPr/>
            <p:nvPr/>
          </p:nvSpPr>
          <p:spPr>
            <a:xfrm>
              <a:off x="4314382" y="6087808"/>
              <a:ext cx="113770" cy="113770"/>
            </a:xfrm>
            <a:custGeom>
              <a:avLst/>
              <a:gdLst>
                <a:gd name="connsiteX0" fmla="*/ 113771 w 113770"/>
                <a:gd name="connsiteY0" fmla="*/ 56885 h 113770"/>
                <a:gd name="connsiteX1" fmla="*/ 56885 w 113770"/>
                <a:gd name="connsiteY1" fmla="*/ 113771 h 113770"/>
                <a:gd name="connsiteX2" fmla="*/ 0 w 113770"/>
                <a:gd name="connsiteY2" fmla="*/ 56885 h 113770"/>
                <a:gd name="connsiteX3" fmla="*/ 56885 w 113770"/>
                <a:gd name="connsiteY3" fmla="*/ 0 h 113770"/>
                <a:gd name="connsiteX4" fmla="*/ 113771 w 113770"/>
                <a:gd name="connsiteY4" fmla="*/ 56885 h 1137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770" h="113770">
                  <a:moveTo>
                    <a:pt x="113771" y="56885"/>
                  </a:moveTo>
                  <a:cubicBezTo>
                    <a:pt x="113771" y="88302"/>
                    <a:pt x="88302" y="113771"/>
                    <a:pt x="56885" y="113771"/>
                  </a:cubicBezTo>
                  <a:cubicBezTo>
                    <a:pt x="25468" y="113771"/>
                    <a:pt x="0" y="88302"/>
                    <a:pt x="0" y="56885"/>
                  </a:cubicBezTo>
                  <a:cubicBezTo>
                    <a:pt x="0" y="25468"/>
                    <a:pt x="25468" y="0"/>
                    <a:pt x="56885" y="0"/>
                  </a:cubicBezTo>
                  <a:cubicBezTo>
                    <a:pt x="88302" y="0"/>
                    <a:pt x="113771" y="25468"/>
                    <a:pt x="113771" y="56885"/>
                  </a:cubicBezTo>
                  <a:close/>
                </a:path>
              </a:pathLst>
            </a:custGeom>
            <a:solidFill>
              <a:srgbClr val="000000"/>
            </a:solidFill>
            <a:ln w="7045" cap="flat">
              <a:noFill/>
              <a:prstDash val="solid"/>
              <a:miter/>
            </a:ln>
          </p:spPr>
          <p:txBody>
            <a:bodyPr rtlCol="0" anchor="ctr"/>
            <a:lstStyle/>
            <a:p>
              <a:endParaRPr lang="fr-FR" sz="1400"/>
            </a:p>
          </p:txBody>
        </p:sp>
        <p:sp>
          <p:nvSpPr>
            <p:cNvPr id="45" name="Forme libre : forme 44">
              <a:extLst>
                <a:ext uri="{FF2B5EF4-FFF2-40B4-BE49-F238E27FC236}">
                  <a16:creationId xmlns:a16="http://schemas.microsoft.com/office/drawing/2014/main" id="{88DD43E4-158C-4381-894C-1817474BAF19}"/>
                </a:ext>
              </a:extLst>
            </p:cNvPr>
            <p:cNvSpPr/>
            <p:nvPr/>
          </p:nvSpPr>
          <p:spPr>
            <a:xfrm>
              <a:off x="4655695" y="6087808"/>
              <a:ext cx="113770" cy="113770"/>
            </a:xfrm>
            <a:custGeom>
              <a:avLst/>
              <a:gdLst>
                <a:gd name="connsiteX0" fmla="*/ 113771 w 113770"/>
                <a:gd name="connsiteY0" fmla="*/ 56885 h 113770"/>
                <a:gd name="connsiteX1" fmla="*/ 56885 w 113770"/>
                <a:gd name="connsiteY1" fmla="*/ 113771 h 113770"/>
                <a:gd name="connsiteX2" fmla="*/ 0 w 113770"/>
                <a:gd name="connsiteY2" fmla="*/ 56885 h 113770"/>
                <a:gd name="connsiteX3" fmla="*/ 56885 w 113770"/>
                <a:gd name="connsiteY3" fmla="*/ 0 h 113770"/>
                <a:gd name="connsiteX4" fmla="*/ 113771 w 113770"/>
                <a:gd name="connsiteY4" fmla="*/ 56885 h 1137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770" h="113770">
                  <a:moveTo>
                    <a:pt x="113771" y="56885"/>
                  </a:moveTo>
                  <a:cubicBezTo>
                    <a:pt x="113771" y="88302"/>
                    <a:pt x="88302" y="113771"/>
                    <a:pt x="56885" y="113771"/>
                  </a:cubicBezTo>
                  <a:cubicBezTo>
                    <a:pt x="25468" y="113771"/>
                    <a:pt x="0" y="88302"/>
                    <a:pt x="0" y="56885"/>
                  </a:cubicBezTo>
                  <a:cubicBezTo>
                    <a:pt x="0" y="25468"/>
                    <a:pt x="25468" y="0"/>
                    <a:pt x="56885" y="0"/>
                  </a:cubicBezTo>
                  <a:cubicBezTo>
                    <a:pt x="88302" y="0"/>
                    <a:pt x="113771" y="25468"/>
                    <a:pt x="113771" y="56885"/>
                  </a:cubicBezTo>
                  <a:close/>
                </a:path>
              </a:pathLst>
            </a:custGeom>
            <a:solidFill>
              <a:srgbClr val="000000"/>
            </a:solidFill>
            <a:ln w="7045" cap="flat">
              <a:noFill/>
              <a:prstDash val="solid"/>
              <a:miter/>
            </a:ln>
          </p:spPr>
          <p:txBody>
            <a:bodyPr rtlCol="0" anchor="ctr"/>
            <a:lstStyle/>
            <a:p>
              <a:endParaRPr lang="fr-FR" sz="1400"/>
            </a:p>
          </p:txBody>
        </p:sp>
        <p:sp>
          <p:nvSpPr>
            <p:cNvPr id="46" name="Forme libre : forme 45">
              <a:extLst>
                <a:ext uri="{FF2B5EF4-FFF2-40B4-BE49-F238E27FC236}">
                  <a16:creationId xmlns:a16="http://schemas.microsoft.com/office/drawing/2014/main" id="{04C9E064-CF0A-4A97-8659-4E1E63693E3E}"/>
                </a:ext>
              </a:extLst>
            </p:cNvPr>
            <p:cNvSpPr/>
            <p:nvPr/>
          </p:nvSpPr>
          <p:spPr>
            <a:xfrm>
              <a:off x="4229054" y="5888709"/>
              <a:ext cx="625739" cy="255984"/>
            </a:xfrm>
            <a:custGeom>
              <a:avLst/>
              <a:gdLst>
                <a:gd name="connsiteX0" fmla="*/ 248874 w 625739"/>
                <a:gd name="connsiteY0" fmla="*/ 113771 h 255984"/>
                <a:gd name="connsiteX1" fmla="*/ 248874 w 625739"/>
                <a:gd name="connsiteY1" fmla="*/ 28443 h 255984"/>
                <a:gd name="connsiteX2" fmla="*/ 346290 w 625739"/>
                <a:gd name="connsiteY2" fmla="*/ 28443 h 255984"/>
                <a:gd name="connsiteX3" fmla="*/ 366200 w 625739"/>
                <a:gd name="connsiteY3" fmla="*/ 36976 h 255984"/>
                <a:gd name="connsiteX4" fmla="*/ 442995 w 625739"/>
                <a:gd name="connsiteY4" fmla="*/ 113771 h 255984"/>
                <a:gd name="connsiteX5" fmla="*/ 248874 w 625739"/>
                <a:gd name="connsiteY5" fmla="*/ 113771 h 255984"/>
                <a:gd name="connsiteX6" fmla="*/ 220431 w 625739"/>
                <a:gd name="connsiteY6" fmla="*/ 113771 h 255984"/>
                <a:gd name="connsiteX7" fmla="*/ 40531 w 625739"/>
                <a:gd name="connsiteY7" fmla="*/ 113771 h 255984"/>
                <a:gd name="connsiteX8" fmla="*/ 117326 w 625739"/>
                <a:gd name="connsiteY8" fmla="*/ 36976 h 255984"/>
                <a:gd name="connsiteX9" fmla="*/ 137236 w 625739"/>
                <a:gd name="connsiteY9" fmla="*/ 28443 h 255984"/>
                <a:gd name="connsiteX10" fmla="*/ 220431 w 625739"/>
                <a:gd name="connsiteY10" fmla="*/ 28443 h 255984"/>
                <a:gd name="connsiteX11" fmla="*/ 220431 w 625739"/>
                <a:gd name="connsiteY11" fmla="*/ 113771 h 255984"/>
                <a:gd name="connsiteX12" fmla="*/ 554633 w 625739"/>
                <a:gd name="connsiteY12" fmla="*/ 113771 h 255984"/>
                <a:gd name="connsiteX13" fmla="*/ 495614 w 625739"/>
                <a:gd name="connsiteY13" fmla="*/ 113771 h 255984"/>
                <a:gd name="connsiteX14" fmla="*/ 475704 w 625739"/>
                <a:gd name="connsiteY14" fmla="*/ 105238 h 255984"/>
                <a:gd name="connsiteX15" fmla="*/ 386110 w 625739"/>
                <a:gd name="connsiteY15" fmla="*/ 16355 h 255984"/>
                <a:gd name="connsiteX16" fmla="*/ 345579 w 625739"/>
                <a:gd name="connsiteY16" fmla="*/ 0 h 255984"/>
                <a:gd name="connsiteX17" fmla="*/ 137236 w 625739"/>
                <a:gd name="connsiteY17" fmla="*/ 0 h 255984"/>
                <a:gd name="connsiteX18" fmla="*/ 96705 w 625739"/>
                <a:gd name="connsiteY18" fmla="*/ 16355 h 255984"/>
                <a:gd name="connsiteX19" fmla="*/ 8533 w 625739"/>
                <a:gd name="connsiteY19" fmla="*/ 105238 h 255984"/>
                <a:gd name="connsiteX20" fmla="*/ 0 w 625739"/>
                <a:gd name="connsiteY20" fmla="*/ 125859 h 255984"/>
                <a:gd name="connsiteX21" fmla="*/ 0 w 625739"/>
                <a:gd name="connsiteY21" fmla="*/ 199099 h 255984"/>
                <a:gd name="connsiteX22" fmla="*/ 56885 w 625739"/>
                <a:gd name="connsiteY22" fmla="*/ 255984 h 255984"/>
                <a:gd name="connsiteX23" fmla="*/ 63996 w 625739"/>
                <a:gd name="connsiteY23" fmla="*/ 255984 h 255984"/>
                <a:gd name="connsiteX24" fmla="*/ 142214 w 625739"/>
                <a:gd name="connsiteY24" fmla="*/ 177767 h 255984"/>
                <a:gd name="connsiteX25" fmla="*/ 220431 w 625739"/>
                <a:gd name="connsiteY25" fmla="*/ 255984 h 255984"/>
                <a:gd name="connsiteX26" fmla="*/ 405309 w 625739"/>
                <a:gd name="connsiteY26" fmla="*/ 255984 h 255984"/>
                <a:gd name="connsiteX27" fmla="*/ 483526 w 625739"/>
                <a:gd name="connsiteY27" fmla="*/ 177767 h 255984"/>
                <a:gd name="connsiteX28" fmla="*/ 561744 w 625739"/>
                <a:gd name="connsiteY28" fmla="*/ 255984 h 255984"/>
                <a:gd name="connsiteX29" fmla="*/ 597297 w 625739"/>
                <a:gd name="connsiteY29" fmla="*/ 255984 h 255984"/>
                <a:gd name="connsiteX30" fmla="*/ 625740 w 625739"/>
                <a:gd name="connsiteY30" fmla="*/ 227542 h 255984"/>
                <a:gd name="connsiteX31" fmla="*/ 625740 w 625739"/>
                <a:gd name="connsiteY31" fmla="*/ 184878 h 255984"/>
                <a:gd name="connsiteX32" fmla="*/ 554633 w 625739"/>
                <a:gd name="connsiteY32" fmla="*/ 113771 h 2559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25739" h="255984">
                  <a:moveTo>
                    <a:pt x="248874" y="113771"/>
                  </a:moveTo>
                  <a:lnTo>
                    <a:pt x="248874" y="28443"/>
                  </a:lnTo>
                  <a:lnTo>
                    <a:pt x="346290" y="28443"/>
                  </a:lnTo>
                  <a:cubicBezTo>
                    <a:pt x="354112" y="28443"/>
                    <a:pt x="361222" y="31287"/>
                    <a:pt x="366200" y="36976"/>
                  </a:cubicBezTo>
                  <a:lnTo>
                    <a:pt x="442995" y="113771"/>
                  </a:lnTo>
                  <a:lnTo>
                    <a:pt x="248874" y="113771"/>
                  </a:lnTo>
                  <a:close/>
                  <a:moveTo>
                    <a:pt x="220431" y="113771"/>
                  </a:moveTo>
                  <a:lnTo>
                    <a:pt x="40531" y="113771"/>
                  </a:lnTo>
                  <a:lnTo>
                    <a:pt x="117326" y="36976"/>
                  </a:lnTo>
                  <a:cubicBezTo>
                    <a:pt x="123015" y="31287"/>
                    <a:pt x="130125" y="28443"/>
                    <a:pt x="137236" y="28443"/>
                  </a:cubicBezTo>
                  <a:lnTo>
                    <a:pt x="220431" y="28443"/>
                  </a:lnTo>
                  <a:lnTo>
                    <a:pt x="220431" y="113771"/>
                  </a:lnTo>
                  <a:close/>
                  <a:moveTo>
                    <a:pt x="554633" y="113771"/>
                  </a:moveTo>
                  <a:lnTo>
                    <a:pt x="495614" y="113771"/>
                  </a:lnTo>
                  <a:cubicBezTo>
                    <a:pt x="487792" y="113771"/>
                    <a:pt x="480682" y="110927"/>
                    <a:pt x="475704" y="105238"/>
                  </a:cubicBezTo>
                  <a:lnTo>
                    <a:pt x="386110" y="16355"/>
                  </a:lnTo>
                  <a:cubicBezTo>
                    <a:pt x="375444" y="5689"/>
                    <a:pt x="361222" y="0"/>
                    <a:pt x="345579" y="0"/>
                  </a:cubicBezTo>
                  <a:lnTo>
                    <a:pt x="137236" y="0"/>
                  </a:lnTo>
                  <a:cubicBezTo>
                    <a:pt x="122304" y="0"/>
                    <a:pt x="107371" y="5689"/>
                    <a:pt x="96705" y="16355"/>
                  </a:cubicBezTo>
                  <a:lnTo>
                    <a:pt x="8533" y="105238"/>
                  </a:lnTo>
                  <a:cubicBezTo>
                    <a:pt x="2844" y="110927"/>
                    <a:pt x="0" y="118037"/>
                    <a:pt x="0" y="125859"/>
                  </a:cubicBezTo>
                  <a:lnTo>
                    <a:pt x="0" y="199099"/>
                  </a:lnTo>
                  <a:cubicBezTo>
                    <a:pt x="0" y="230386"/>
                    <a:pt x="25598" y="255984"/>
                    <a:pt x="56885" y="255984"/>
                  </a:cubicBezTo>
                  <a:lnTo>
                    <a:pt x="63996" y="255984"/>
                  </a:lnTo>
                  <a:cubicBezTo>
                    <a:pt x="63996" y="212609"/>
                    <a:pt x="98838" y="177767"/>
                    <a:pt x="142214" y="177767"/>
                  </a:cubicBezTo>
                  <a:cubicBezTo>
                    <a:pt x="185589" y="177767"/>
                    <a:pt x="220431" y="212609"/>
                    <a:pt x="220431" y="255984"/>
                  </a:cubicBezTo>
                  <a:lnTo>
                    <a:pt x="405309" y="255984"/>
                  </a:lnTo>
                  <a:cubicBezTo>
                    <a:pt x="405309" y="212609"/>
                    <a:pt x="440151" y="177767"/>
                    <a:pt x="483526" y="177767"/>
                  </a:cubicBezTo>
                  <a:cubicBezTo>
                    <a:pt x="526901" y="177767"/>
                    <a:pt x="561744" y="212609"/>
                    <a:pt x="561744" y="255984"/>
                  </a:cubicBezTo>
                  <a:lnTo>
                    <a:pt x="597297" y="255984"/>
                  </a:lnTo>
                  <a:cubicBezTo>
                    <a:pt x="612940" y="255984"/>
                    <a:pt x="625740" y="243185"/>
                    <a:pt x="625740" y="227542"/>
                  </a:cubicBezTo>
                  <a:lnTo>
                    <a:pt x="625740" y="184878"/>
                  </a:lnTo>
                  <a:cubicBezTo>
                    <a:pt x="625740" y="145769"/>
                    <a:pt x="593742" y="113771"/>
                    <a:pt x="554633" y="113771"/>
                  </a:cubicBezTo>
                  <a:close/>
                </a:path>
              </a:pathLst>
            </a:custGeom>
            <a:solidFill>
              <a:srgbClr val="000000"/>
            </a:solidFill>
            <a:ln w="7045" cap="flat">
              <a:noFill/>
              <a:prstDash val="solid"/>
              <a:miter/>
            </a:ln>
          </p:spPr>
          <p:txBody>
            <a:bodyPr rtlCol="0" anchor="ctr"/>
            <a:lstStyle/>
            <a:p>
              <a:endParaRPr lang="fr-FR" sz="1400"/>
            </a:p>
          </p:txBody>
        </p:sp>
      </p:grpSp>
      <p:sp>
        <p:nvSpPr>
          <p:cNvPr id="51" name="Graphique 11" descr="Train">
            <a:extLst>
              <a:ext uri="{FF2B5EF4-FFF2-40B4-BE49-F238E27FC236}">
                <a16:creationId xmlns:a16="http://schemas.microsoft.com/office/drawing/2014/main" id="{A35B1522-99CC-4FED-84D5-136EE0937D0C}"/>
              </a:ext>
            </a:extLst>
          </p:cNvPr>
          <p:cNvSpPr/>
          <p:nvPr/>
        </p:nvSpPr>
        <p:spPr>
          <a:xfrm>
            <a:off x="8351487" y="5025121"/>
            <a:ext cx="350111" cy="409067"/>
          </a:xfrm>
          <a:custGeom>
            <a:avLst/>
            <a:gdLst>
              <a:gd name="connsiteX0" fmla="*/ 76200 w 566737"/>
              <a:gd name="connsiteY0" fmla="*/ 762000 h 838200"/>
              <a:gd name="connsiteX1" fmla="*/ 93345 w 566737"/>
              <a:gd name="connsiteY1" fmla="*/ 723900 h 838200"/>
              <a:gd name="connsiteX2" fmla="*/ 474345 w 566737"/>
              <a:gd name="connsiteY2" fmla="*/ 723900 h 838200"/>
              <a:gd name="connsiteX3" fmla="*/ 491490 w 566737"/>
              <a:gd name="connsiteY3" fmla="*/ 762000 h 838200"/>
              <a:gd name="connsiteX4" fmla="*/ 76200 w 566737"/>
              <a:gd name="connsiteY4" fmla="*/ 762000 h 838200"/>
              <a:gd name="connsiteX5" fmla="*/ 128588 w 566737"/>
              <a:gd name="connsiteY5" fmla="*/ 647700 h 838200"/>
              <a:gd name="connsiteX6" fmla="*/ 440055 w 566737"/>
              <a:gd name="connsiteY6" fmla="*/ 647700 h 838200"/>
              <a:gd name="connsiteX7" fmla="*/ 457200 w 566737"/>
              <a:gd name="connsiteY7" fmla="*/ 685800 h 838200"/>
              <a:gd name="connsiteX8" fmla="*/ 111442 w 566737"/>
              <a:gd name="connsiteY8" fmla="*/ 685800 h 838200"/>
              <a:gd name="connsiteX9" fmla="*/ 128588 w 566737"/>
              <a:gd name="connsiteY9" fmla="*/ 647700 h 838200"/>
              <a:gd name="connsiteX10" fmla="*/ 112395 w 566737"/>
              <a:gd name="connsiteY10" fmla="*/ 485775 h 838200"/>
              <a:gd name="connsiteX11" fmla="*/ 140970 w 566737"/>
              <a:gd name="connsiteY11" fmla="*/ 457200 h 838200"/>
              <a:gd name="connsiteX12" fmla="*/ 169545 w 566737"/>
              <a:gd name="connsiteY12" fmla="*/ 485775 h 838200"/>
              <a:gd name="connsiteX13" fmla="*/ 140970 w 566737"/>
              <a:gd name="connsiteY13" fmla="*/ 514350 h 838200"/>
              <a:gd name="connsiteX14" fmla="*/ 112395 w 566737"/>
              <a:gd name="connsiteY14" fmla="*/ 485775 h 838200"/>
              <a:gd name="connsiteX15" fmla="*/ 112395 w 566737"/>
              <a:gd name="connsiteY15" fmla="*/ 95250 h 838200"/>
              <a:gd name="connsiteX16" fmla="*/ 150495 w 566737"/>
              <a:gd name="connsiteY16" fmla="*/ 57150 h 838200"/>
              <a:gd name="connsiteX17" fmla="*/ 226695 w 566737"/>
              <a:gd name="connsiteY17" fmla="*/ 57150 h 838200"/>
              <a:gd name="connsiteX18" fmla="*/ 245745 w 566737"/>
              <a:gd name="connsiteY18" fmla="*/ 38100 h 838200"/>
              <a:gd name="connsiteX19" fmla="*/ 321945 w 566737"/>
              <a:gd name="connsiteY19" fmla="*/ 38100 h 838200"/>
              <a:gd name="connsiteX20" fmla="*/ 340995 w 566737"/>
              <a:gd name="connsiteY20" fmla="*/ 57150 h 838200"/>
              <a:gd name="connsiteX21" fmla="*/ 417195 w 566737"/>
              <a:gd name="connsiteY21" fmla="*/ 57150 h 838200"/>
              <a:gd name="connsiteX22" fmla="*/ 455295 w 566737"/>
              <a:gd name="connsiteY22" fmla="*/ 95250 h 838200"/>
              <a:gd name="connsiteX23" fmla="*/ 455295 w 566737"/>
              <a:gd name="connsiteY23" fmla="*/ 285750 h 838200"/>
              <a:gd name="connsiteX24" fmla="*/ 436245 w 566737"/>
              <a:gd name="connsiteY24" fmla="*/ 304800 h 838200"/>
              <a:gd name="connsiteX25" fmla="*/ 131445 w 566737"/>
              <a:gd name="connsiteY25" fmla="*/ 304800 h 838200"/>
              <a:gd name="connsiteX26" fmla="*/ 112395 w 566737"/>
              <a:gd name="connsiteY26" fmla="*/ 285750 h 838200"/>
              <a:gd name="connsiteX27" fmla="*/ 112395 w 566737"/>
              <a:gd name="connsiteY27" fmla="*/ 95250 h 838200"/>
              <a:gd name="connsiteX28" fmla="*/ 421958 w 566737"/>
              <a:gd name="connsiteY28" fmla="*/ 609600 h 838200"/>
              <a:gd name="connsiteX29" fmla="*/ 145733 w 566737"/>
              <a:gd name="connsiteY29" fmla="*/ 609600 h 838200"/>
              <a:gd name="connsiteX30" fmla="*/ 162877 w 566737"/>
              <a:gd name="connsiteY30" fmla="*/ 571500 h 838200"/>
              <a:gd name="connsiteX31" fmla="*/ 404813 w 566737"/>
              <a:gd name="connsiteY31" fmla="*/ 571500 h 838200"/>
              <a:gd name="connsiteX32" fmla="*/ 421958 w 566737"/>
              <a:gd name="connsiteY32" fmla="*/ 609600 h 838200"/>
              <a:gd name="connsiteX33" fmla="*/ 426720 w 566737"/>
              <a:gd name="connsiteY33" fmla="*/ 514350 h 838200"/>
              <a:gd name="connsiteX34" fmla="*/ 398145 w 566737"/>
              <a:gd name="connsiteY34" fmla="*/ 485775 h 838200"/>
              <a:gd name="connsiteX35" fmla="*/ 426720 w 566737"/>
              <a:gd name="connsiteY35" fmla="*/ 457200 h 838200"/>
              <a:gd name="connsiteX36" fmla="*/ 455295 w 566737"/>
              <a:gd name="connsiteY36" fmla="*/ 485775 h 838200"/>
              <a:gd name="connsiteX37" fmla="*/ 426720 w 566737"/>
              <a:gd name="connsiteY37" fmla="*/ 514350 h 838200"/>
              <a:gd name="connsiteX38" fmla="*/ 446722 w 566737"/>
              <a:gd name="connsiteY38" fmla="*/ 571500 h 838200"/>
              <a:gd name="connsiteX39" fmla="*/ 455295 w 566737"/>
              <a:gd name="connsiteY39" fmla="*/ 571500 h 838200"/>
              <a:gd name="connsiteX40" fmla="*/ 512445 w 566737"/>
              <a:gd name="connsiteY40" fmla="*/ 514350 h 838200"/>
              <a:gd name="connsiteX41" fmla="*/ 512445 w 566737"/>
              <a:gd name="connsiteY41" fmla="*/ 76200 h 838200"/>
              <a:gd name="connsiteX42" fmla="*/ 436245 w 566737"/>
              <a:gd name="connsiteY42" fmla="*/ 0 h 838200"/>
              <a:gd name="connsiteX43" fmla="*/ 131445 w 566737"/>
              <a:gd name="connsiteY43" fmla="*/ 0 h 838200"/>
              <a:gd name="connsiteX44" fmla="*/ 55245 w 566737"/>
              <a:gd name="connsiteY44" fmla="*/ 76200 h 838200"/>
              <a:gd name="connsiteX45" fmla="*/ 55245 w 566737"/>
              <a:gd name="connsiteY45" fmla="*/ 514350 h 838200"/>
              <a:gd name="connsiteX46" fmla="*/ 112395 w 566737"/>
              <a:gd name="connsiteY46" fmla="*/ 571500 h 838200"/>
              <a:gd name="connsiteX47" fmla="*/ 120967 w 566737"/>
              <a:gd name="connsiteY47" fmla="*/ 571500 h 838200"/>
              <a:gd name="connsiteX48" fmla="*/ 0 w 566737"/>
              <a:gd name="connsiteY48" fmla="*/ 838200 h 838200"/>
              <a:gd name="connsiteX49" fmla="*/ 41910 w 566737"/>
              <a:gd name="connsiteY49" fmla="*/ 838200 h 838200"/>
              <a:gd name="connsiteX50" fmla="*/ 59055 w 566737"/>
              <a:gd name="connsiteY50" fmla="*/ 800100 h 838200"/>
              <a:gd name="connsiteX51" fmla="*/ 507683 w 566737"/>
              <a:gd name="connsiteY51" fmla="*/ 800100 h 838200"/>
              <a:gd name="connsiteX52" fmla="*/ 524828 w 566737"/>
              <a:gd name="connsiteY52" fmla="*/ 838200 h 838200"/>
              <a:gd name="connsiteX53" fmla="*/ 566737 w 566737"/>
              <a:gd name="connsiteY53" fmla="*/ 838200 h 838200"/>
              <a:gd name="connsiteX54" fmla="*/ 446722 w 566737"/>
              <a:gd name="connsiteY54" fmla="*/ 571500 h 83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566737" h="838200">
                <a:moveTo>
                  <a:pt x="76200" y="762000"/>
                </a:moveTo>
                <a:lnTo>
                  <a:pt x="93345" y="723900"/>
                </a:lnTo>
                <a:lnTo>
                  <a:pt x="474345" y="723900"/>
                </a:lnTo>
                <a:lnTo>
                  <a:pt x="491490" y="762000"/>
                </a:lnTo>
                <a:lnTo>
                  <a:pt x="76200" y="762000"/>
                </a:lnTo>
                <a:close/>
                <a:moveTo>
                  <a:pt x="128588" y="647700"/>
                </a:moveTo>
                <a:lnTo>
                  <a:pt x="440055" y="647700"/>
                </a:lnTo>
                <a:lnTo>
                  <a:pt x="457200" y="685800"/>
                </a:lnTo>
                <a:lnTo>
                  <a:pt x="111442" y="685800"/>
                </a:lnTo>
                <a:lnTo>
                  <a:pt x="128588" y="647700"/>
                </a:lnTo>
                <a:close/>
                <a:moveTo>
                  <a:pt x="112395" y="485775"/>
                </a:moveTo>
                <a:cubicBezTo>
                  <a:pt x="112395" y="469583"/>
                  <a:pt x="124777" y="457200"/>
                  <a:pt x="140970" y="457200"/>
                </a:cubicBezTo>
                <a:cubicBezTo>
                  <a:pt x="157163" y="457200"/>
                  <a:pt x="169545" y="469583"/>
                  <a:pt x="169545" y="485775"/>
                </a:cubicBezTo>
                <a:cubicBezTo>
                  <a:pt x="169545" y="501968"/>
                  <a:pt x="157163" y="514350"/>
                  <a:pt x="140970" y="514350"/>
                </a:cubicBezTo>
                <a:cubicBezTo>
                  <a:pt x="124777" y="514350"/>
                  <a:pt x="112395" y="501968"/>
                  <a:pt x="112395" y="485775"/>
                </a:cubicBezTo>
                <a:close/>
                <a:moveTo>
                  <a:pt x="112395" y="95250"/>
                </a:moveTo>
                <a:cubicBezTo>
                  <a:pt x="112395" y="74295"/>
                  <a:pt x="129540" y="57150"/>
                  <a:pt x="150495" y="57150"/>
                </a:cubicBezTo>
                <a:lnTo>
                  <a:pt x="226695" y="57150"/>
                </a:lnTo>
                <a:cubicBezTo>
                  <a:pt x="226695" y="46672"/>
                  <a:pt x="235268" y="38100"/>
                  <a:pt x="245745" y="38100"/>
                </a:cubicBezTo>
                <a:lnTo>
                  <a:pt x="321945" y="38100"/>
                </a:lnTo>
                <a:cubicBezTo>
                  <a:pt x="332422" y="38100"/>
                  <a:pt x="340995" y="46672"/>
                  <a:pt x="340995" y="57150"/>
                </a:cubicBezTo>
                <a:lnTo>
                  <a:pt x="417195" y="57150"/>
                </a:lnTo>
                <a:cubicBezTo>
                  <a:pt x="438150" y="57150"/>
                  <a:pt x="455295" y="74295"/>
                  <a:pt x="455295" y="95250"/>
                </a:cubicBezTo>
                <a:lnTo>
                  <a:pt x="455295" y="285750"/>
                </a:lnTo>
                <a:cubicBezTo>
                  <a:pt x="455295" y="296228"/>
                  <a:pt x="446722" y="304800"/>
                  <a:pt x="436245" y="304800"/>
                </a:cubicBezTo>
                <a:lnTo>
                  <a:pt x="131445" y="304800"/>
                </a:lnTo>
                <a:cubicBezTo>
                  <a:pt x="120967" y="304800"/>
                  <a:pt x="112395" y="296228"/>
                  <a:pt x="112395" y="285750"/>
                </a:cubicBezTo>
                <a:lnTo>
                  <a:pt x="112395" y="95250"/>
                </a:lnTo>
                <a:close/>
                <a:moveTo>
                  <a:pt x="421958" y="609600"/>
                </a:moveTo>
                <a:lnTo>
                  <a:pt x="145733" y="609600"/>
                </a:lnTo>
                <a:lnTo>
                  <a:pt x="162877" y="571500"/>
                </a:lnTo>
                <a:lnTo>
                  <a:pt x="404813" y="571500"/>
                </a:lnTo>
                <a:lnTo>
                  <a:pt x="421958" y="609600"/>
                </a:lnTo>
                <a:close/>
                <a:moveTo>
                  <a:pt x="426720" y="514350"/>
                </a:moveTo>
                <a:cubicBezTo>
                  <a:pt x="410528" y="514350"/>
                  <a:pt x="398145" y="501968"/>
                  <a:pt x="398145" y="485775"/>
                </a:cubicBezTo>
                <a:cubicBezTo>
                  <a:pt x="398145" y="469583"/>
                  <a:pt x="410528" y="457200"/>
                  <a:pt x="426720" y="457200"/>
                </a:cubicBezTo>
                <a:cubicBezTo>
                  <a:pt x="442912" y="457200"/>
                  <a:pt x="455295" y="469583"/>
                  <a:pt x="455295" y="485775"/>
                </a:cubicBezTo>
                <a:cubicBezTo>
                  <a:pt x="455295" y="501968"/>
                  <a:pt x="442912" y="514350"/>
                  <a:pt x="426720" y="514350"/>
                </a:cubicBezTo>
                <a:close/>
                <a:moveTo>
                  <a:pt x="446722" y="571500"/>
                </a:moveTo>
                <a:lnTo>
                  <a:pt x="455295" y="571500"/>
                </a:lnTo>
                <a:cubicBezTo>
                  <a:pt x="486728" y="571500"/>
                  <a:pt x="512445" y="545783"/>
                  <a:pt x="512445" y="514350"/>
                </a:cubicBezTo>
                <a:lnTo>
                  <a:pt x="512445" y="76200"/>
                </a:lnTo>
                <a:cubicBezTo>
                  <a:pt x="512445" y="34290"/>
                  <a:pt x="478155" y="0"/>
                  <a:pt x="436245" y="0"/>
                </a:cubicBezTo>
                <a:lnTo>
                  <a:pt x="131445" y="0"/>
                </a:lnTo>
                <a:cubicBezTo>
                  <a:pt x="89535" y="0"/>
                  <a:pt x="55245" y="34290"/>
                  <a:pt x="55245" y="76200"/>
                </a:cubicBezTo>
                <a:lnTo>
                  <a:pt x="55245" y="514350"/>
                </a:lnTo>
                <a:cubicBezTo>
                  <a:pt x="55245" y="545783"/>
                  <a:pt x="80963" y="571500"/>
                  <a:pt x="112395" y="571500"/>
                </a:cubicBezTo>
                <a:lnTo>
                  <a:pt x="120967" y="571500"/>
                </a:lnTo>
                <a:lnTo>
                  <a:pt x="0" y="838200"/>
                </a:lnTo>
                <a:lnTo>
                  <a:pt x="41910" y="838200"/>
                </a:lnTo>
                <a:lnTo>
                  <a:pt x="59055" y="800100"/>
                </a:lnTo>
                <a:lnTo>
                  <a:pt x="507683" y="800100"/>
                </a:lnTo>
                <a:lnTo>
                  <a:pt x="524828" y="838200"/>
                </a:lnTo>
                <a:lnTo>
                  <a:pt x="566737" y="838200"/>
                </a:lnTo>
                <a:lnTo>
                  <a:pt x="446722" y="571500"/>
                </a:lnTo>
                <a:close/>
              </a:path>
            </a:pathLst>
          </a:custGeom>
          <a:solidFill>
            <a:srgbClr val="000000"/>
          </a:solidFill>
          <a:ln w="9525" cap="flat">
            <a:noFill/>
            <a:prstDash val="solid"/>
            <a:miter/>
          </a:ln>
        </p:spPr>
        <p:txBody>
          <a:bodyPr rtlCol="0" anchor="ctr"/>
          <a:lstStyle/>
          <a:p>
            <a:endParaRPr lang="fr-FR" sz="1400"/>
          </a:p>
        </p:txBody>
      </p:sp>
      <p:sp>
        <p:nvSpPr>
          <p:cNvPr id="55" name="Rectangle 54">
            <a:extLst>
              <a:ext uri="{FF2B5EF4-FFF2-40B4-BE49-F238E27FC236}">
                <a16:creationId xmlns:a16="http://schemas.microsoft.com/office/drawing/2014/main" id="{F7831288-A0CA-478C-A36B-574E19AC77CE}"/>
              </a:ext>
            </a:extLst>
          </p:cNvPr>
          <p:cNvSpPr/>
          <p:nvPr/>
        </p:nvSpPr>
        <p:spPr>
          <a:xfrm>
            <a:off x="5699560" y="2824276"/>
            <a:ext cx="4896353" cy="2889199"/>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00"/>
          </a:p>
        </p:txBody>
      </p:sp>
      <p:pic>
        <p:nvPicPr>
          <p:cNvPr id="59" name="Graphique 58" descr="Scène de colline">
            <a:extLst>
              <a:ext uri="{FF2B5EF4-FFF2-40B4-BE49-F238E27FC236}">
                <a16:creationId xmlns:a16="http://schemas.microsoft.com/office/drawing/2014/main" id="{37E0B0A8-9D3D-479C-A481-6125CE499A10}"/>
              </a:ext>
            </a:extLst>
          </p:cNvPr>
          <p:cNvPicPr>
            <a:picLocks noChangeAspect="1"/>
          </p:cNvPicPr>
          <p:nvPr/>
        </p:nvPicPr>
        <p:blipFill>
          <a:blip r:embed="rId16" cstate="screen">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7478957" y="4953117"/>
            <a:ext cx="485921" cy="457836"/>
          </a:xfrm>
          <a:prstGeom prst="rect">
            <a:avLst/>
          </a:prstGeom>
        </p:spPr>
      </p:pic>
      <p:pic>
        <p:nvPicPr>
          <p:cNvPr id="61" name="Graphique 60" descr="Femme">
            <a:extLst>
              <a:ext uri="{FF2B5EF4-FFF2-40B4-BE49-F238E27FC236}">
                <a16:creationId xmlns:a16="http://schemas.microsoft.com/office/drawing/2014/main" id="{B8DD580A-7AA8-450A-92FC-281570EA7C39}"/>
              </a:ext>
            </a:extLst>
          </p:cNvPr>
          <p:cNvPicPr>
            <a:picLocks noChangeAspect="1"/>
          </p:cNvPicPr>
          <p:nvPr/>
        </p:nvPicPr>
        <p:blipFill>
          <a:blip r:embed="rId18" cstate="screen">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7927082" y="3896650"/>
            <a:ext cx="493613" cy="465083"/>
          </a:xfrm>
          <a:prstGeom prst="rect">
            <a:avLst/>
          </a:prstGeom>
        </p:spPr>
      </p:pic>
      <p:pic>
        <p:nvPicPr>
          <p:cNvPr id="63" name="Image 62">
            <a:extLst>
              <a:ext uri="{FF2B5EF4-FFF2-40B4-BE49-F238E27FC236}">
                <a16:creationId xmlns:a16="http://schemas.microsoft.com/office/drawing/2014/main" id="{22796A00-F91C-4C0C-9A9F-8BB53E709960}"/>
              </a:ext>
            </a:extLst>
          </p:cNvPr>
          <p:cNvPicPr>
            <a:picLocks noChangeAspect="1"/>
          </p:cNvPicPr>
          <p:nvPr/>
        </p:nvPicPr>
        <p:blipFill>
          <a:blip r:embed="rId8" cstate="screen">
            <a:extLst>
              <a:ext uri="{28A0092B-C50C-407E-A947-70E740481C1C}">
                <a14:useLocalDpi xmlns:a14="http://schemas.microsoft.com/office/drawing/2010/main" val="0"/>
              </a:ext>
            </a:extLst>
          </a:blip>
          <a:stretch>
            <a:fillRect/>
          </a:stretch>
        </p:blipFill>
        <p:spPr>
          <a:xfrm>
            <a:off x="7582831" y="4652056"/>
            <a:ext cx="226894" cy="254995"/>
          </a:xfrm>
          <a:prstGeom prst="rect">
            <a:avLst/>
          </a:prstGeom>
        </p:spPr>
      </p:pic>
      <p:sp>
        <p:nvSpPr>
          <p:cNvPr id="60" name="Rectangle : coins arrondis 59">
            <a:extLst>
              <a:ext uri="{FF2B5EF4-FFF2-40B4-BE49-F238E27FC236}">
                <a16:creationId xmlns:a16="http://schemas.microsoft.com/office/drawing/2014/main" id="{CD9305BF-CB5A-43A6-8F20-AE97AAC1FF00}"/>
              </a:ext>
            </a:extLst>
          </p:cNvPr>
          <p:cNvSpPr/>
          <p:nvPr/>
        </p:nvSpPr>
        <p:spPr>
          <a:xfrm>
            <a:off x="9875420" y="2954213"/>
            <a:ext cx="657964" cy="435645"/>
          </a:xfrm>
          <a:prstGeom prst="roundRect">
            <a:avLst/>
          </a:prstGeom>
          <a:gradFill flip="none" rotWithShape="1">
            <a:gsLst>
              <a:gs pos="0">
                <a:srgbClr val="C59EE2">
                  <a:shade val="30000"/>
                  <a:satMod val="115000"/>
                </a:srgbClr>
              </a:gs>
              <a:gs pos="50000">
                <a:srgbClr val="C59EE2">
                  <a:shade val="67500"/>
                  <a:satMod val="115000"/>
                </a:srgbClr>
              </a:gs>
              <a:gs pos="100000">
                <a:srgbClr val="C59EE2">
                  <a:shade val="100000"/>
                  <a:satMod val="115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700" dirty="0">
                <a:solidFill>
                  <a:srgbClr val="002060"/>
                </a:solidFill>
              </a:rPr>
              <a:t>Bruit</a:t>
            </a:r>
          </a:p>
        </p:txBody>
      </p:sp>
      <p:sp>
        <p:nvSpPr>
          <p:cNvPr id="71" name="Rectangle : coins arrondis 70">
            <a:extLst>
              <a:ext uri="{FF2B5EF4-FFF2-40B4-BE49-F238E27FC236}">
                <a16:creationId xmlns:a16="http://schemas.microsoft.com/office/drawing/2014/main" id="{F5278D6F-2574-4F78-9DB1-B32359E91B2E}"/>
              </a:ext>
            </a:extLst>
          </p:cNvPr>
          <p:cNvSpPr/>
          <p:nvPr/>
        </p:nvSpPr>
        <p:spPr>
          <a:xfrm>
            <a:off x="8500659" y="2954213"/>
            <a:ext cx="657964" cy="435645"/>
          </a:xfrm>
          <a:prstGeom prst="roundRect">
            <a:avLst/>
          </a:prstGeom>
          <a:gradFill flip="none" rotWithShape="1">
            <a:gsLst>
              <a:gs pos="0">
                <a:schemeClr val="accent6">
                  <a:lumMod val="60000"/>
                  <a:lumOff val="40000"/>
                  <a:shade val="30000"/>
                  <a:satMod val="115000"/>
                </a:schemeClr>
              </a:gs>
              <a:gs pos="50000">
                <a:schemeClr val="accent6">
                  <a:lumMod val="60000"/>
                  <a:lumOff val="40000"/>
                  <a:shade val="67500"/>
                  <a:satMod val="115000"/>
                </a:schemeClr>
              </a:gs>
              <a:gs pos="100000">
                <a:schemeClr val="accent6">
                  <a:lumMod val="60000"/>
                  <a:lumOff val="40000"/>
                  <a:shade val="100000"/>
                  <a:satMod val="11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700" dirty="0">
                <a:solidFill>
                  <a:srgbClr val="002060"/>
                </a:solidFill>
              </a:rPr>
              <a:t>Air extérieur</a:t>
            </a:r>
          </a:p>
        </p:txBody>
      </p:sp>
      <p:sp>
        <p:nvSpPr>
          <p:cNvPr id="72" name="Rectangle : coins arrondis 71">
            <a:extLst>
              <a:ext uri="{FF2B5EF4-FFF2-40B4-BE49-F238E27FC236}">
                <a16:creationId xmlns:a16="http://schemas.microsoft.com/office/drawing/2014/main" id="{E2DC4664-4238-4621-88C8-07462A68D117}"/>
              </a:ext>
            </a:extLst>
          </p:cNvPr>
          <p:cNvSpPr/>
          <p:nvPr/>
        </p:nvSpPr>
        <p:spPr>
          <a:xfrm>
            <a:off x="5751137" y="2954213"/>
            <a:ext cx="657963" cy="435645"/>
          </a:xfrm>
          <a:prstGeom prst="roundRect">
            <a:avLst/>
          </a:prstGeom>
          <a:gradFill flip="none" rotWithShape="1">
            <a:gsLst>
              <a:gs pos="0">
                <a:srgbClr val="C59EE2">
                  <a:shade val="30000"/>
                  <a:satMod val="115000"/>
                </a:srgbClr>
              </a:gs>
              <a:gs pos="50000">
                <a:srgbClr val="C59EE2">
                  <a:shade val="67500"/>
                  <a:satMod val="115000"/>
                </a:srgbClr>
              </a:gs>
              <a:gs pos="100000">
                <a:srgbClr val="C59EE2">
                  <a:shade val="100000"/>
                  <a:satMod val="115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700" dirty="0">
                <a:solidFill>
                  <a:srgbClr val="002060"/>
                </a:solidFill>
              </a:rPr>
              <a:t>Eau</a:t>
            </a:r>
          </a:p>
        </p:txBody>
      </p:sp>
      <p:sp>
        <p:nvSpPr>
          <p:cNvPr id="73" name="Rectangle : coins arrondis 72">
            <a:extLst>
              <a:ext uri="{FF2B5EF4-FFF2-40B4-BE49-F238E27FC236}">
                <a16:creationId xmlns:a16="http://schemas.microsoft.com/office/drawing/2014/main" id="{11CC6137-A1B9-4C8D-8278-DFCA86EFCA4A}"/>
              </a:ext>
            </a:extLst>
          </p:cNvPr>
          <p:cNvSpPr/>
          <p:nvPr/>
        </p:nvSpPr>
        <p:spPr>
          <a:xfrm>
            <a:off x="7125897" y="2954213"/>
            <a:ext cx="657963" cy="435645"/>
          </a:xfrm>
          <a:prstGeom prst="roundRect">
            <a:avLst/>
          </a:prstGeom>
          <a:gradFill flip="none" rotWithShape="1">
            <a:gsLst>
              <a:gs pos="0">
                <a:srgbClr val="3262B6">
                  <a:tint val="66000"/>
                  <a:satMod val="160000"/>
                </a:srgbClr>
              </a:gs>
              <a:gs pos="50000">
                <a:srgbClr val="3262B6">
                  <a:tint val="44500"/>
                  <a:satMod val="160000"/>
                </a:srgbClr>
              </a:gs>
              <a:gs pos="100000">
                <a:srgbClr val="3262B6">
                  <a:tint val="23500"/>
                  <a:satMod val="160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700" dirty="0">
                <a:solidFill>
                  <a:srgbClr val="002060"/>
                </a:solidFill>
              </a:rPr>
              <a:t>Polluants</a:t>
            </a:r>
          </a:p>
        </p:txBody>
      </p:sp>
      <p:sp>
        <p:nvSpPr>
          <p:cNvPr id="74" name="Rectangle : coins arrondis 73">
            <a:extLst>
              <a:ext uri="{FF2B5EF4-FFF2-40B4-BE49-F238E27FC236}">
                <a16:creationId xmlns:a16="http://schemas.microsoft.com/office/drawing/2014/main" id="{02E08B45-26F2-428E-8D73-AE8F910DB8A6}"/>
              </a:ext>
            </a:extLst>
          </p:cNvPr>
          <p:cNvSpPr/>
          <p:nvPr/>
        </p:nvSpPr>
        <p:spPr>
          <a:xfrm>
            <a:off x="6438517" y="2954213"/>
            <a:ext cx="657963" cy="435645"/>
          </a:xfrm>
          <a:prstGeom prst="roundRect">
            <a:avLst/>
          </a:prstGeom>
          <a:gradFill flip="none" rotWithShape="1">
            <a:gsLst>
              <a:gs pos="0">
                <a:schemeClr val="accent4">
                  <a:lumMod val="40000"/>
                  <a:lumOff val="60000"/>
                  <a:shade val="30000"/>
                  <a:satMod val="115000"/>
                </a:schemeClr>
              </a:gs>
              <a:gs pos="50000">
                <a:schemeClr val="accent4">
                  <a:lumMod val="40000"/>
                  <a:lumOff val="60000"/>
                  <a:shade val="67500"/>
                  <a:satMod val="115000"/>
                </a:schemeClr>
              </a:gs>
              <a:gs pos="100000">
                <a:schemeClr val="accent4">
                  <a:lumMod val="40000"/>
                  <a:lumOff val="60000"/>
                  <a:shade val="100000"/>
                  <a:satMod val="11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700" dirty="0">
                <a:solidFill>
                  <a:srgbClr val="002060"/>
                </a:solidFill>
              </a:rPr>
              <a:t>Déchets</a:t>
            </a:r>
          </a:p>
        </p:txBody>
      </p:sp>
      <p:sp>
        <p:nvSpPr>
          <p:cNvPr id="75" name="Rectangle : coins arrondis 74">
            <a:extLst>
              <a:ext uri="{FF2B5EF4-FFF2-40B4-BE49-F238E27FC236}">
                <a16:creationId xmlns:a16="http://schemas.microsoft.com/office/drawing/2014/main" id="{D88D53F7-B588-4330-9794-2ECCA6701116}"/>
              </a:ext>
            </a:extLst>
          </p:cNvPr>
          <p:cNvSpPr/>
          <p:nvPr/>
        </p:nvSpPr>
        <p:spPr>
          <a:xfrm>
            <a:off x="7813278" y="2956183"/>
            <a:ext cx="657964" cy="433676"/>
          </a:xfrm>
          <a:prstGeom prst="roundRect">
            <a:avLst/>
          </a:prstGeom>
          <a:gradFill flip="none" rotWithShape="1">
            <a:gsLst>
              <a:gs pos="0">
                <a:schemeClr val="accent2">
                  <a:lumMod val="40000"/>
                  <a:lumOff val="60000"/>
                  <a:shade val="30000"/>
                  <a:satMod val="115000"/>
                </a:schemeClr>
              </a:gs>
              <a:gs pos="50000">
                <a:schemeClr val="accent2">
                  <a:lumMod val="40000"/>
                  <a:lumOff val="60000"/>
                  <a:shade val="67500"/>
                  <a:satMod val="115000"/>
                </a:schemeClr>
              </a:gs>
              <a:gs pos="100000">
                <a:schemeClr val="accent2">
                  <a:lumMod val="40000"/>
                  <a:lumOff val="60000"/>
                  <a:shade val="100000"/>
                  <a:satMod val="11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700" dirty="0">
                <a:solidFill>
                  <a:srgbClr val="002060"/>
                </a:solidFill>
              </a:rPr>
              <a:t>Air intérieur</a:t>
            </a:r>
          </a:p>
        </p:txBody>
      </p:sp>
      <p:sp>
        <p:nvSpPr>
          <p:cNvPr id="76" name="Rectangle : coins arrondis 75">
            <a:extLst>
              <a:ext uri="{FF2B5EF4-FFF2-40B4-BE49-F238E27FC236}">
                <a16:creationId xmlns:a16="http://schemas.microsoft.com/office/drawing/2014/main" id="{66985990-3F5C-456B-A483-C5BBA6564B35}"/>
              </a:ext>
            </a:extLst>
          </p:cNvPr>
          <p:cNvSpPr/>
          <p:nvPr/>
        </p:nvSpPr>
        <p:spPr>
          <a:xfrm>
            <a:off x="9188039" y="2954213"/>
            <a:ext cx="657963" cy="435645"/>
          </a:xfrm>
          <a:prstGeom prst="roundRect">
            <a:avLst/>
          </a:prstGeom>
          <a:gradFill flip="none" rotWithShape="1">
            <a:gsLst>
              <a:gs pos="0">
                <a:schemeClr val="accent6">
                  <a:lumMod val="60000"/>
                  <a:lumOff val="40000"/>
                  <a:tint val="66000"/>
                  <a:satMod val="160000"/>
                </a:schemeClr>
              </a:gs>
              <a:gs pos="50000">
                <a:schemeClr val="accent6">
                  <a:lumMod val="60000"/>
                  <a:lumOff val="40000"/>
                  <a:tint val="44500"/>
                  <a:satMod val="160000"/>
                </a:schemeClr>
              </a:gs>
              <a:gs pos="100000">
                <a:schemeClr val="accent6">
                  <a:lumMod val="60000"/>
                  <a:lumOff val="40000"/>
                  <a:tint val="23500"/>
                  <a:satMod val="16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700" dirty="0">
                <a:solidFill>
                  <a:srgbClr val="002060"/>
                </a:solidFill>
              </a:rPr>
              <a:t>Sol</a:t>
            </a:r>
          </a:p>
        </p:txBody>
      </p:sp>
      <p:sp>
        <p:nvSpPr>
          <p:cNvPr id="66" name="Rectangle : coins arrondis 65">
            <a:extLst>
              <a:ext uri="{FF2B5EF4-FFF2-40B4-BE49-F238E27FC236}">
                <a16:creationId xmlns:a16="http://schemas.microsoft.com/office/drawing/2014/main" id="{C51CB683-DE56-4957-8EEB-BCD6DA54AA1E}"/>
              </a:ext>
            </a:extLst>
          </p:cNvPr>
          <p:cNvSpPr/>
          <p:nvPr/>
        </p:nvSpPr>
        <p:spPr>
          <a:xfrm>
            <a:off x="1209245" y="4387952"/>
            <a:ext cx="769825" cy="983518"/>
          </a:xfrm>
          <a:prstGeom prst="roundRect">
            <a:avLst/>
          </a:prstGeom>
          <a:gradFill flip="none" rotWithShape="1">
            <a:gsLst>
              <a:gs pos="0">
                <a:schemeClr val="accent2">
                  <a:lumMod val="40000"/>
                  <a:lumOff val="60000"/>
                  <a:shade val="30000"/>
                  <a:satMod val="115000"/>
                </a:schemeClr>
              </a:gs>
              <a:gs pos="50000">
                <a:schemeClr val="accent2">
                  <a:lumMod val="40000"/>
                  <a:lumOff val="60000"/>
                  <a:shade val="67500"/>
                  <a:satMod val="115000"/>
                </a:schemeClr>
              </a:gs>
              <a:gs pos="100000">
                <a:schemeClr val="accent2">
                  <a:lumMod val="40000"/>
                  <a:lumOff val="60000"/>
                  <a:shade val="100000"/>
                  <a:satMod val="11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00"/>
          </a:p>
        </p:txBody>
      </p:sp>
      <p:pic>
        <p:nvPicPr>
          <p:cNvPr id="67" name="Graphique 66" descr="Maison">
            <a:extLst>
              <a:ext uri="{FF2B5EF4-FFF2-40B4-BE49-F238E27FC236}">
                <a16:creationId xmlns:a16="http://schemas.microsoft.com/office/drawing/2014/main" id="{349A2E9A-4802-44B1-B185-EFD62993684C}"/>
              </a:ext>
            </a:extLst>
          </p:cNvPr>
          <p:cNvPicPr>
            <a:picLocks noChangeAspect="1"/>
          </p:cNvPicPr>
          <p:nvPr/>
        </p:nvPicPr>
        <p:blipFill>
          <a:blip r:embed="rId6" cstate="screen">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359080" y="4810534"/>
            <a:ext cx="442064" cy="443107"/>
          </a:xfrm>
          <a:prstGeom prst="rect">
            <a:avLst/>
          </a:prstGeom>
        </p:spPr>
      </p:pic>
      <p:pic>
        <p:nvPicPr>
          <p:cNvPr id="68" name="Image 67">
            <a:extLst>
              <a:ext uri="{FF2B5EF4-FFF2-40B4-BE49-F238E27FC236}">
                <a16:creationId xmlns:a16="http://schemas.microsoft.com/office/drawing/2014/main" id="{10ACC130-424B-4964-9C34-49B558A6D6C4}"/>
              </a:ext>
            </a:extLst>
          </p:cNvPr>
          <p:cNvPicPr>
            <a:picLocks noChangeAspect="1"/>
          </p:cNvPicPr>
          <p:nvPr/>
        </p:nvPicPr>
        <p:blipFill>
          <a:blip r:embed="rId8" cstate="screen">
            <a:extLst>
              <a:ext uri="{28A0092B-C50C-407E-A947-70E740481C1C}">
                <a14:useLocalDpi xmlns:a14="http://schemas.microsoft.com/office/drawing/2010/main" val="0"/>
              </a:ext>
            </a:extLst>
          </a:blip>
          <a:stretch>
            <a:fillRect/>
          </a:stretch>
        </p:blipFill>
        <p:spPr>
          <a:xfrm>
            <a:off x="1474548" y="4453846"/>
            <a:ext cx="227715" cy="250756"/>
          </a:xfrm>
          <a:prstGeom prst="rect">
            <a:avLst/>
          </a:prstGeom>
        </p:spPr>
      </p:pic>
      <p:sp>
        <p:nvSpPr>
          <p:cNvPr id="69" name="Rectangle : coins arrondis 68">
            <a:extLst>
              <a:ext uri="{FF2B5EF4-FFF2-40B4-BE49-F238E27FC236}">
                <a16:creationId xmlns:a16="http://schemas.microsoft.com/office/drawing/2014/main" id="{5F0EBFE2-53F8-4672-8FF3-299F33464749}"/>
              </a:ext>
            </a:extLst>
          </p:cNvPr>
          <p:cNvSpPr/>
          <p:nvPr/>
        </p:nvSpPr>
        <p:spPr>
          <a:xfrm>
            <a:off x="1209245" y="3505910"/>
            <a:ext cx="801086" cy="830108"/>
          </a:xfrm>
          <a:prstGeom prst="roundRect">
            <a:avLst/>
          </a:prstGeom>
          <a:gradFill flip="none" rotWithShape="1">
            <a:gsLst>
              <a:gs pos="0">
                <a:schemeClr val="accent4">
                  <a:lumMod val="40000"/>
                  <a:lumOff val="60000"/>
                  <a:shade val="30000"/>
                  <a:satMod val="115000"/>
                </a:schemeClr>
              </a:gs>
              <a:gs pos="50000">
                <a:schemeClr val="accent4">
                  <a:lumMod val="40000"/>
                  <a:lumOff val="60000"/>
                  <a:shade val="67500"/>
                  <a:satMod val="115000"/>
                </a:schemeClr>
              </a:gs>
              <a:gs pos="100000">
                <a:schemeClr val="accent4">
                  <a:lumMod val="40000"/>
                  <a:lumOff val="60000"/>
                  <a:shade val="100000"/>
                  <a:satMod val="11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00"/>
          </a:p>
        </p:txBody>
      </p:sp>
      <p:pic>
        <p:nvPicPr>
          <p:cNvPr id="70" name="Image 69">
            <a:extLst>
              <a:ext uri="{FF2B5EF4-FFF2-40B4-BE49-F238E27FC236}">
                <a16:creationId xmlns:a16="http://schemas.microsoft.com/office/drawing/2014/main" id="{A0A5B605-62DD-461F-9FB8-A2D9302D8D1C}"/>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277835" y="3584960"/>
            <a:ext cx="604555" cy="543946"/>
          </a:xfrm>
          <a:prstGeom prst="rect">
            <a:avLst/>
          </a:prstGeom>
        </p:spPr>
      </p:pic>
      <p:sp>
        <p:nvSpPr>
          <p:cNvPr id="78" name="Rectangle 77">
            <a:extLst>
              <a:ext uri="{FF2B5EF4-FFF2-40B4-BE49-F238E27FC236}">
                <a16:creationId xmlns:a16="http://schemas.microsoft.com/office/drawing/2014/main" id="{8B7BCB3A-5DF7-4E27-B4D3-839F2E66CA0E}"/>
              </a:ext>
            </a:extLst>
          </p:cNvPr>
          <p:cNvSpPr/>
          <p:nvPr/>
        </p:nvSpPr>
        <p:spPr>
          <a:xfrm>
            <a:off x="1177207" y="3030610"/>
            <a:ext cx="922072" cy="3442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dirty="0"/>
              <a:t>Application</a:t>
            </a:r>
          </a:p>
        </p:txBody>
      </p:sp>
      <p:sp>
        <p:nvSpPr>
          <p:cNvPr id="79" name="Rectangle 78">
            <a:extLst>
              <a:ext uri="{FF2B5EF4-FFF2-40B4-BE49-F238E27FC236}">
                <a16:creationId xmlns:a16="http://schemas.microsoft.com/office/drawing/2014/main" id="{553F5D01-A5E1-4988-9EF3-6F8E6999467B}"/>
              </a:ext>
            </a:extLst>
          </p:cNvPr>
          <p:cNvSpPr/>
          <p:nvPr/>
        </p:nvSpPr>
        <p:spPr>
          <a:xfrm>
            <a:off x="1104398" y="2948791"/>
            <a:ext cx="1100759" cy="2475951"/>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00"/>
          </a:p>
        </p:txBody>
      </p:sp>
      <p:sp>
        <p:nvSpPr>
          <p:cNvPr id="83" name="Rectangle : coins arrondis 82">
            <a:extLst>
              <a:ext uri="{FF2B5EF4-FFF2-40B4-BE49-F238E27FC236}">
                <a16:creationId xmlns:a16="http://schemas.microsoft.com/office/drawing/2014/main" id="{B2DE3404-B4A0-4987-BCCD-C1F4F1DB1414}"/>
              </a:ext>
            </a:extLst>
          </p:cNvPr>
          <p:cNvSpPr/>
          <p:nvPr/>
        </p:nvSpPr>
        <p:spPr>
          <a:xfrm>
            <a:off x="2316852" y="3505910"/>
            <a:ext cx="801086" cy="830108"/>
          </a:xfrm>
          <a:prstGeom prst="roundRect">
            <a:avLst/>
          </a:prstGeom>
          <a:gradFill flip="none" rotWithShape="1">
            <a:gsLst>
              <a:gs pos="0">
                <a:schemeClr val="accent4">
                  <a:lumMod val="40000"/>
                  <a:lumOff val="60000"/>
                  <a:shade val="30000"/>
                  <a:satMod val="115000"/>
                </a:schemeClr>
              </a:gs>
              <a:gs pos="50000">
                <a:schemeClr val="accent4">
                  <a:lumMod val="40000"/>
                  <a:lumOff val="60000"/>
                  <a:shade val="67500"/>
                  <a:satMod val="115000"/>
                </a:schemeClr>
              </a:gs>
              <a:gs pos="100000">
                <a:schemeClr val="accent4">
                  <a:lumMod val="40000"/>
                  <a:lumOff val="60000"/>
                  <a:shade val="100000"/>
                  <a:satMod val="11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00"/>
          </a:p>
        </p:txBody>
      </p:sp>
      <p:pic>
        <p:nvPicPr>
          <p:cNvPr id="84" name="Image 83">
            <a:extLst>
              <a:ext uri="{FF2B5EF4-FFF2-40B4-BE49-F238E27FC236}">
                <a16:creationId xmlns:a16="http://schemas.microsoft.com/office/drawing/2014/main" id="{479F0B66-4DA6-450A-81D1-05F787D5FD19}"/>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385442" y="3584960"/>
            <a:ext cx="604555" cy="543946"/>
          </a:xfrm>
          <a:prstGeom prst="rect">
            <a:avLst/>
          </a:prstGeom>
        </p:spPr>
      </p:pic>
      <p:sp>
        <p:nvSpPr>
          <p:cNvPr id="85" name="Rectangle 84">
            <a:extLst>
              <a:ext uri="{FF2B5EF4-FFF2-40B4-BE49-F238E27FC236}">
                <a16:creationId xmlns:a16="http://schemas.microsoft.com/office/drawing/2014/main" id="{2B4A94CE-96A0-4798-8418-579688D6397E}"/>
              </a:ext>
            </a:extLst>
          </p:cNvPr>
          <p:cNvSpPr/>
          <p:nvPr/>
        </p:nvSpPr>
        <p:spPr>
          <a:xfrm>
            <a:off x="2284814" y="3030610"/>
            <a:ext cx="922072" cy="3442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dirty="0"/>
              <a:t>Application</a:t>
            </a:r>
          </a:p>
        </p:txBody>
      </p:sp>
      <p:sp>
        <p:nvSpPr>
          <p:cNvPr id="86" name="Rectangle 85">
            <a:extLst>
              <a:ext uri="{FF2B5EF4-FFF2-40B4-BE49-F238E27FC236}">
                <a16:creationId xmlns:a16="http://schemas.microsoft.com/office/drawing/2014/main" id="{CAB9DC3B-178F-4EAE-960E-77DDBE81E7F8}"/>
              </a:ext>
            </a:extLst>
          </p:cNvPr>
          <p:cNvSpPr/>
          <p:nvPr/>
        </p:nvSpPr>
        <p:spPr>
          <a:xfrm>
            <a:off x="2212006" y="2948791"/>
            <a:ext cx="1100759" cy="2475951"/>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00"/>
          </a:p>
        </p:txBody>
      </p:sp>
      <p:sp>
        <p:nvSpPr>
          <p:cNvPr id="89" name="Rectangle : coins arrondis 88">
            <a:extLst>
              <a:ext uri="{FF2B5EF4-FFF2-40B4-BE49-F238E27FC236}">
                <a16:creationId xmlns:a16="http://schemas.microsoft.com/office/drawing/2014/main" id="{2FD25EF8-3D92-42E1-A0C2-63F14302335C}"/>
              </a:ext>
            </a:extLst>
          </p:cNvPr>
          <p:cNvSpPr/>
          <p:nvPr/>
        </p:nvSpPr>
        <p:spPr>
          <a:xfrm>
            <a:off x="2304375" y="4379577"/>
            <a:ext cx="813563" cy="987983"/>
          </a:xfrm>
          <a:prstGeom prst="roundRect">
            <a:avLst/>
          </a:prstGeom>
          <a:gradFill flip="none" rotWithShape="1">
            <a:gsLst>
              <a:gs pos="0">
                <a:schemeClr val="accent6">
                  <a:lumMod val="60000"/>
                  <a:lumOff val="40000"/>
                  <a:shade val="30000"/>
                  <a:satMod val="115000"/>
                </a:schemeClr>
              </a:gs>
              <a:gs pos="50000">
                <a:schemeClr val="accent6">
                  <a:lumMod val="60000"/>
                  <a:lumOff val="40000"/>
                  <a:shade val="67500"/>
                  <a:satMod val="115000"/>
                </a:schemeClr>
              </a:gs>
              <a:gs pos="100000">
                <a:schemeClr val="accent6">
                  <a:lumMod val="60000"/>
                  <a:lumOff val="40000"/>
                  <a:shade val="100000"/>
                  <a:satMod val="11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00"/>
          </a:p>
        </p:txBody>
      </p:sp>
      <p:pic>
        <p:nvPicPr>
          <p:cNvPr id="90" name="Image 89">
            <a:extLst>
              <a:ext uri="{FF2B5EF4-FFF2-40B4-BE49-F238E27FC236}">
                <a16:creationId xmlns:a16="http://schemas.microsoft.com/office/drawing/2014/main" id="{25DA90A5-62C8-41E0-9B55-13DC324C425C}"/>
              </a:ext>
            </a:extLst>
          </p:cNvPr>
          <p:cNvPicPr>
            <a:picLocks noChangeAspect="1"/>
          </p:cNvPicPr>
          <p:nvPr/>
        </p:nvPicPr>
        <p:blipFill>
          <a:blip r:embed="rId8" cstate="screen">
            <a:extLst>
              <a:ext uri="{28A0092B-C50C-407E-A947-70E740481C1C}">
                <a14:useLocalDpi xmlns:a14="http://schemas.microsoft.com/office/drawing/2010/main" val="0"/>
              </a:ext>
            </a:extLst>
          </a:blip>
          <a:stretch>
            <a:fillRect/>
          </a:stretch>
        </p:blipFill>
        <p:spPr>
          <a:xfrm>
            <a:off x="2638046" y="4443897"/>
            <a:ext cx="245447" cy="232340"/>
          </a:xfrm>
          <a:prstGeom prst="rect">
            <a:avLst/>
          </a:prstGeom>
        </p:spPr>
      </p:pic>
      <p:grpSp>
        <p:nvGrpSpPr>
          <p:cNvPr id="91" name="Espace réservé du contenu 7" descr="Voiture">
            <a:extLst>
              <a:ext uri="{FF2B5EF4-FFF2-40B4-BE49-F238E27FC236}">
                <a16:creationId xmlns:a16="http://schemas.microsoft.com/office/drawing/2014/main" id="{7D4A2681-F31E-48EE-A80B-A102A7980667}"/>
              </a:ext>
            </a:extLst>
          </p:cNvPr>
          <p:cNvGrpSpPr/>
          <p:nvPr/>
        </p:nvGrpSpPr>
        <p:grpSpPr>
          <a:xfrm>
            <a:off x="2507424" y="4866161"/>
            <a:ext cx="476684" cy="410735"/>
            <a:chOff x="4200612" y="5703832"/>
            <a:chExt cx="682625" cy="682625"/>
          </a:xfrm>
        </p:grpSpPr>
        <p:sp>
          <p:nvSpPr>
            <p:cNvPr id="92" name="Forme libre : forme 91">
              <a:extLst>
                <a:ext uri="{FF2B5EF4-FFF2-40B4-BE49-F238E27FC236}">
                  <a16:creationId xmlns:a16="http://schemas.microsoft.com/office/drawing/2014/main" id="{C82059E3-439B-4014-A511-7CCA4942D735}"/>
                </a:ext>
              </a:extLst>
            </p:cNvPr>
            <p:cNvSpPr/>
            <p:nvPr/>
          </p:nvSpPr>
          <p:spPr>
            <a:xfrm>
              <a:off x="4314382" y="6087808"/>
              <a:ext cx="113770" cy="113770"/>
            </a:xfrm>
            <a:custGeom>
              <a:avLst/>
              <a:gdLst>
                <a:gd name="connsiteX0" fmla="*/ 113771 w 113770"/>
                <a:gd name="connsiteY0" fmla="*/ 56885 h 113770"/>
                <a:gd name="connsiteX1" fmla="*/ 56885 w 113770"/>
                <a:gd name="connsiteY1" fmla="*/ 113771 h 113770"/>
                <a:gd name="connsiteX2" fmla="*/ 0 w 113770"/>
                <a:gd name="connsiteY2" fmla="*/ 56885 h 113770"/>
                <a:gd name="connsiteX3" fmla="*/ 56885 w 113770"/>
                <a:gd name="connsiteY3" fmla="*/ 0 h 113770"/>
                <a:gd name="connsiteX4" fmla="*/ 113771 w 113770"/>
                <a:gd name="connsiteY4" fmla="*/ 56885 h 1137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770" h="113770">
                  <a:moveTo>
                    <a:pt x="113771" y="56885"/>
                  </a:moveTo>
                  <a:cubicBezTo>
                    <a:pt x="113771" y="88302"/>
                    <a:pt x="88302" y="113771"/>
                    <a:pt x="56885" y="113771"/>
                  </a:cubicBezTo>
                  <a:cubicBezTo>
                    <a:pt x="25468" y="113771"/>
                    <a:pt x="0" y="88302"/>
                    <a:pt x="0" y="56885"/>
                  </a:cubicBezTo>
                  <a:cubicBezTo>
                    <a:pt x="0" y="25468"/>
                    <a:pt x="25468" y="0"/>
                    <a:pt x="56885" y="0"/>
                  </a:cubicBezTo>
                  <a:cubicBezTo>
                    <a:pt x="88302" y="0"/>
                    <a:pt x="113771" y="25468"/>
                    <a:pt x="113771" y="56885"/>
                  </a:cubicBezTo>
                  <a:close/>
                </a:path>
              </a:pathLst>
            </a:custGeom>
            <a:solidFill>
              <a:srgbClr val="000000"/>
            </a:solidFill>
            <a:ln w="7045" cap="flat">
              <a:noFill/>
              <a:prstDash val="solid"/>
              <a:miter/>
            </a:ln>
          </p:spPr>
          <p:txBody>
            <a:bodyPr rtlCol="0" anchor="ctr"/>
            <a:lstStyle/>
            <a:p>
              <a:endParaRPr lang="fr-FR" sz="1400"/>
            </a:p>
          </p:txBody>
        </p:sp>
        <p:sp>
          <p:nvSpPr>
            <p:cNvPr id="93" name="Forme libre : forme 92">
              <a:extLst>
                <a:ext uri="{FF2B5EF4-FFF2-40B4-BE49-F238E27FC236}">
                  <a16:creationId xmlns:a16="http://schemas.microsoft.com/office/drawing/2014/main" id="{1497DEC6-B657-4717-9A45-C294CAA240ED}"/>
                </a:ext>
              </a:extLst>
            </p:cNvPr>
            <p:cNvSpPr/>
            <p:nvPr/>
          </p:nvSpPr>
          <p:spPr>
            <a:xfrm>
              <a:off x="4655695" y="6087808"/>
              <a:ext cx="113770" cy="113770"/>
            </a:xfrm>
            <a:custGeom>
              <a:avLst/>
              <a:gdLst>
                <a:gd name="connsiteX0" fmla="*/ 113771 w 113770"/>
                <a:gd name="connsiteY0" fmla="*/ 56885 h 113770"/>
                <a:gd name="connsiteX1" fmla="*/ 56885 w 113770"/>
                <a:gd name="connsiteY1" fmla="*/ 113771 h 113770"/>
                <a:gd name="connsiteX2" fmla="*/ 0 w 113770"/>
                <a:gd name="connsiteY2" fmla="*/ 56885 h 113770"/>
                <a:gd name="connsiteX3" fmla="*/ 56885 w 113770"/>
                <a:gd name="connsiteY3" fmla="*/ 0 h 113770"/>
                <a:gd name="connsiteX4" fmla="*/ 113771 w 113770"/>
                <a:gd name="connsiteY4" fmla="*/ 56885 h 1137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770" h="113770">
                  <a:moveTo>
                    <a:pt x="113771" y="56885"/>
                  </a:moveTo>
                  <a:cubicBezTo>
                    <a:pt x="113771" y="88302"/>
                    <a:pt x="88302" y="113771"/>
                    <a:pt x="56885" y="113771"/>
                  </a:cubicBezTo>
                  <a:cubicBezTo>
                    <a:pt x="25468" y="113771"/>
                    <a:pt x="0" y="88302"/>
                    <a:pt x="0" y="56885"/>
                  </a:cubicBezTo>
                  <a:cubicBezTo>
                    <a:pt x="0" y="25468"/>
                    <a:pt x="25468" y="0"/>
                    <a:pt x="56885" y="0"/>
                  </a:cubicBezTo>
                  <a:cubicBezTo>
                    <a:pt x="88302" y="0"/>
                    <a:pt x="113771" y="25468"/>
                    <a:pt x="113771" y="56885"/>
                  </a:cubicBezTo>
                  <a:close/>
                </a:path>
              </a:pathLst>
            </a:custGeom>
            <a:solidFill>
              <a:srgbClr val="000000"/>
            </a:solidFill>
            <a:ln w="7045" cap="flat">
              <a:noFill/>
              <a:prstDash val="solid"/>
              <a:miter/>
            </a:ln>
          </p:spPr>
          <p:txBody>
            <a:bodyPr rtlCol="0" anchor="ctr"/>
            <a:lstStyle/>
            <a:p>
              <a:endParaRPr lang="fr-FR" sz="1400"/>
            </a:p>
          </p:txBody>
        </p:sp>
        <p:sp>
          <p:nvSpPr>
            <p:cNvPr id="94" name="Forme libre : forme 93">
              <a:extLst>
                <a:ext uri="{FF2B5EF4-FFF2-40B4-BE49-F238E27FC236}">
                  <a16:creationId xmlns:a16="http://schemas.microsoft.com/office/drawing/2014/main" id="{0B4A690F-DD90-4AD2-B437-AD83ED9185F7}"/>
                </a:ext>
              </a:extLst>
            </p:cNvPr>
            <p:cNvSpPr/>
            <p:nvPr/>
          </p:nvSpPr>
          <p:spPr>
            <a:xfrm>
              <a:off x="4229054" y="5888709"/>
              <a:ext cx="625739" cy="255984"/>
            </a:xfrm>
            <a:custGeom>
              <a:avLst/>
              <a:gdLst>
                <a:gd name="connsiteX0" fmla="*/ 248874 w 625739"/>
                <a:gd name="connsiteY0" fmla="*/ 113771 h 255984"/>
                <a:gd name="connsiteX1" fmla="*/ 248874 w 625739"/>
                <a:gd name="connsiteY1" fmla="*/ 28443 h 255984"/>
                <a:gd name="connsiteX2" fmla="*/ 346290 w 625739"/>
                <a:gd name="connsiteY2" fmla="*/ 28443 h 255984"/>
                <a:gd name="connsiteX3" fmla="*/ 366200 w 625739"/>
                <a:gd name="connsiteY3" fmla="*/ 36976 h 255984"/>
                <a:gd name="connsiteX4" fmla="*/ 442995 w 625739"/>
                <a:gd name="connsiteY4" fmla="*/ 113771 h 255984"/>
                <a:gd name="connsiteX5" fmla="*/ 248874 w 625739"/>
                <a:gd name="connsiteY5" fmla="*/ 113771 h 255984"/>
                <a:gd name="connsiteX6" fmla="*/ 220431 w 625739"/>
                <a:gd name="connsiteY6" fmla="*/ 113771 h 255984"/>
                <a:gd name="connsiteX7" fmla="*/ 40531 w 625739"/>
                <a:gd name="connsiteY7" fmla="*/ 113771 h 255984"/>
                <a:gd name="connsiteX8" fmla="*/ 117326 w 625739"/>
                <a:gd name="connsiteY8" fmla="*/ 36976 h 255984"/>
                <a:gd name="connsiteX9" fmla="*/ 137236 w 625739"/>
                <a:gd name="connsiteY9" fmla="*/ 28443 h 255984"/>
                <a:gd name="connsiteX10" fmla="*/ 220431 w 625739"/>
                <a:gd name="connsiteY10" fmla="*/ 28443 h 255984"/>
                <a:gd name="connsiteX11" fmla="*/ 220431 w 625739"/>
                <a:gd name="connsiteY11" fmla="*/ 113771 h 255984"/>
                <a:gd name="connsiteX12" fmla="*/ 554633 w 625739"/>
                <a:gd name="connsiteY12" fmla="*/ 113771 h 255984"/>
                <a:gd name="connsiteX13" fmla="*/ 495614 w 625739"/>
                <a:gd name="connsiteY13" fmla="*/ 113771 h 255984"/>
                <a:gd name="connsiteX14" fmla="*/ 475704 w 625739"/>
                <a:gd name="connsiteY14" fmla="*/ 105238 h 255984"/>
                <a:gd name="connsiteX15" fmla="*/ 386110 w 625739"/>
                <a:gd name="connsiteY15" fmla="*/ 16355 h 255984"/>
                <a:gd name="connsiteX16" fmla="*/ 345579 w 625739"/>
                <a:gd name="connsiteY16" fmla="*/ 0 h 255984"/>
                <a:gd name="connsiteX17" fmla="*/ 137236 w 625739"/>
                <a:gd name="connsiteY17" fmla="*/ 0 h 255984"/>
                <a:gd name="connsiteX18" fmla="*/ 96705 w 625739"/>
                <a:gd name="connsiteY18" fmla="*/ 16355 h 255984"/>
                <a:gd name="connsiteX19" fmla="*/ 8533 w 625739"/>
                <a:gd name="connsiteY19" fmla="*/ 105238 h 255984"/>
                <a:gd name="connsiteX20" fmla="*/ 0 w 625739"/>
                <a:gd name="connsiteY20" fmla="*/ 125859 h 255984"/>
                <a:gd name="connsiteX21" fmla="*/ 0 w 625739"/>
                <a:gd name="connsiteY21" fmla="*/ 199099 h 255984"/>
                <a:gd name="connsiteX22" fmla="*/ 56885 w 625739"/>
                <a:gd name="connsiteY22" fmla="*/ 255984 h 255984"/>
                <a:gd name="connsiteX23" fmla="*/ 63996 w 625739"/>
                <a:gd name="connsiteY23" fmla="*/ 255984 h 255984"/>
                <a:gd name="connsiteX24" fmla="*/ 142214 w 625739"/>
                <a:gd name="connsiteY24" fmla="*/ 177767 h 255984"/>
                <a:gd name="connsiteX25" fmla="*/ 220431 w 625739"/>
                <a:gd name="connsiteY25" fmla="*/ 255984 h 255984"/>
                <a:gd name="connsiteX26" fmla="*/ 405309 w 625739"/>
                <a:gd name="connsiteY26" fmla="*/ 255984 h 255984"/>
                <a:gd name="connsiteX27" fmla="*/ 483526 w 625739"/>
                <a:gd name="connsiteY27" fmla="*/ 177767 h 255984"/>
                <a:gd name="connsiteX28" fmla="*/ 561744 w 625739"/>
                <a:gd name="connsiteY28" fmla="*/ 255984 h 255984"/>
                <a:gd name="connsiteX29" fmla="*/ 597297 w 625739"/>
                <a:gd name="connsiteY29" fmla="*/ 255984 h 255984"/>
                <a:gd name="connsiteX30" fmla="*/ 625740 w 625739"/>
                <a:gd name="connsiteY30" fmla="*/ 227542 h 255984"/>
                <a:gd name="connsiteX31" fmla="*/ 625740 w 625739"/>
                <a:gd name="connsiteY31" fmla="*/ 184878 h 255984"/>
                <a:gd name="connsiteX32" fmla="*/ 554633 w 625739"/>
                <a:gd name="connsiteY32" fmla="*/ 113771 h 2559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25739" h="255984">
                  <a:moveTo>
                    <a:pt x="248874" y="113771"/>
                  </a:moveTo>
                  <a:lnTo>
                    <a:pt x="248874" y="28443"/>
                  </a:lnTo>
                  <a:lnTo>
                    <a:pt x="346290" y="28443"/>
                  </a:lnTo>
                  <a:cubicBezTo>
                    <a:pt x="354112" y="28443"/>
                    <a:pt x="361222" y="31287"/>
                    <a:pt x="366200" y="36976"/>
                  </a:cubicBezTo>
                  <a:lnTo>
                    <a:pt x="442995" y="113771"/>
                  </a:lnTo>
                  <a:lnTo>
                    <a:pt x="248874" y="113771"/>
                  </a:lnTo>
                  <a:close/>
                  <a:moveTo>
                    <a:pt x="220431" y="113771"/>
                  </a:moveTo>
                  <a:lnTo>
                    <a:pt x="40531" y="113771"/>
                  </a:lnTo>
                  <a:lnTo>
                    <a:pt x="117326" y="36976"/>
                  </a:lnTo>
                  <a:cubicBezTo>
                    <a:pt x="123015" y="31287"/>
                    <a:pt x="130125" y="28443"/>
                    <a:pt x="137236" y="28443"/>
                  </a:cubicBezTo>
                  <a:lnTo>
                    <a:pt x="220431" y="28443"/>
                  </a:lnTo>
                  <a:lnTo>
                    <a:pt x="220431" y="113771"/>
                  </a:lnTo>
                  <a:close/>
                  <a:moveTo>
                    <a:pt x="554633" y="113771"/>
                  </a:moveTo>
                  <a:lnTo>
                    <a:pt x="495614" y="113771"/>
                  </a:lnTo>
                  <a:cubicBezTo>
                    <a:pt x="487792" y="113771"/>
                    <a:pt x="480682" y="110927"/>
                    <a:pt x="475704" y="105238"/>
                  </a:cubicBezTo>
                  <a:lnTo>
                    <a:pt x="386110" y="16355"/>
                  </a:lnTo>
                  <a:cubicBezTo>
                    <a:pt x="375444" y="5689"/>
                    <a:pt x="361222" y="0"/>
                    <a:pt x="345579" y="0"/>
                  </a:cubicBezTo>
                  <a:lnTo>
                    <a:pt x="137236" y="0"/>
                  </a:lnTo>
                  <a:cubicBezTo>
                    <a:pt x="122304" y="0"/>
                    <a:pt x="107371" y="5689"/>
                    <a:pt x="96705" y="16355"/>
                  </a:cubicBezTo>
                  <a:lnTo>
                    <a:pt x="8533" y="105238"/>
                  </a:lnTo>
                  <a:cubicBezTo>
                    <a:pt x="2844" y="110927"/>
                    <a:pt x="0" y="118037"/>
                    <a:pt x="0" y="125859"/>
                  </a:cubicBezTo>
                  <a:lnTo>
                    <a:pt x="0" y="199099"/>
                  </a:lnTo>
                  <a:cubicBezTo>
                    <a:pt x="0" y="230386"/>
                    <a:pt x="25598" y="255984"/>
                    <a:pt x="56885" y="255984"/>
                  </a:cubicBezTo>
                  <a:lnTo>
                    <a:pt x="63996" y="255984"/>
                  </a:lnTo>
                  <a:cubicBezTo>
                    <a:pt x="63996" y="212609"/>
                    <a:pt x="98838" y="177767"/>
                    <a:pt x="142214" y="177767"/>
                  </a:cubicBezTo>
                  <a:cubicBezTo>
                    <a:pt x="185589" y="177767"/>
                    <a:pt x="220431" y="212609"/>
                    <a:pt x="220431" y="255984"/>
                  </a:cubicBezTo>
                  <a:lnTo>
                    <a:pt x="405309" y="255984"/>
                  </a:lnTo>
                  <a:cubicBezTo>
                    <a:pt x="405309" y="212609"/>
                    <a:pt x="440151" y="177767"/>
                    <a:pt x="483526" y="177767"/>
                  </a:cubicBezTo>
                  <a:cubicBezTo>
                    <a:pt x="526901" y="177767"/>
                    <a:pt x="561744" y="212609"/>
                    <a:pt x="561744" y="255984"/>
                  </a:cubicBezTo>
                  <a:lnTo>
                    <a:pt x="597297" y="255984"/>
                  </a:lnTo>
                  <a:cubicBezTo>
                    <a:pt x="612940" y="255984"/>
                    <a:pt x="625740" y="243185"/>
                    <a:pt x="625740" y="227542"/>
                  </a:cubicBezTo>
                  <a:lnTo>
                    <a:pt x="625740" y="184878"/>
                  </a:lnTo>
                  <a:cubicBezTo>
                    <a:pt x="625740" y="145769"/>
                    <a:pt x="593742" y="113771"/>
                    <a:pt x="554633" y="113771"/>
                  </a:cubicBezTo>
                  <a:close/>
                </a:path>
              </a:pathLst>
            </a:custGeom>
            <a:solidFill>
              <a:srgbClr val="000000"/>
            </a:solidFill>
            <a:ln w="7045" cap="flat">
              <a:noFill/>
              <a:prstDash val="solid"/>
              <a:miter/>
            </a:ln>
          </p:spPr>
          <p:txBody>
            <a:bodyPr rtlCol="0" anchor="ctr"/>
            <a:lstStyle/>
            <a:p>
              <a:endParaRPr lang="fr-FR" sz="1400"/>
            </a:p>
          </p:txBody>
        </p:sp>
      </p:grpSp>
      <p:sp>
        <p:nvSpPr>
          <p:cNvPr id="99" name="Rectangle : coins arrondis 98">
            <a:extLst>
              <a:ext uri="{FF2B5EF4-FFF2-40B4-BE49-F238E27FC236}">
                <a16:creationId xmlns:a16="http://schemas.microsoft.com/office/drawing/2014/main" id="{E90C63E8-A0A7-4E43-A9C5-254E1FF68E09}"/>
              </a:ext>
            </a:extLst>
          </p:cNvPr>
          <p:cNvSpPr/>
          <p:nvPr/>
        </p:nvSpPr>
        <p:spPr>
          <a:xfrm>
            <a:off x="3356904" y="3779998"/>
            <a:ext cx="631411" cy="726897"/>
          </a:xfrm>
          <a:prstGeom prst="roundRect">
            <a:avLst/>
          </a:prstGeom>
          <a:gradFill flip="none" rotWithShape="1">
            <a:gsLst>
              <a:gs pos="0">
                <a:srgbClr val="C59EE2">
                  <a:shade val="30000"/>
                  <a:satMod val="115000"/>
                </a:srgbClr>
              </a:gs>
              <a:gs pos="50000">
                <a:srgbClr val="C59EE2">
                  <a:shade val="67500"/>
                  <a:satMod val="115000"/>
                </a:srgbClr>
              </a:gs>
              <a:gs pos="100000">
                <a:srgbClr val="C59EE2">
                  <a:shade val="100000"/>
                  <a:satMod val="115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a:solidFill>
                  <a:srgbClr val="002060"/>
                </a:solidFill>
              </a:rPr>
              <a:t>Eau</a:t>
            </a:r>
          </a:p>
        </p:txBody>
      </p:sp>
      <p:sp>
        <p:nvSpPr>
          <p:cNvPr id="100" name="Rectangle : coins arrondis 99">
            <a:extLst>
              <a:ext uri="{FF2B5EF4-FFF2-40B4-BE49-F238E27FC236}">
                <a16:creationId xmlns:a16="http://schemas.microsoft.com/office/drawing/2014/main" id="{AD2B3198-AE53-4538-8F63-B076F9E178C1}"/>
              </a:ext>
            </a:extLst>
          </p:cNvPr>
          <p:cNvSpPr/>
          <p:nvPr/>
        </p:nvSpPr>
        <p:spPr>
          <a:xfrm>
            <a:off x="3355014" y="2990571"/>
            <a:ext cx="631412" cy="723612"/>
          </a:xfrm>
          <a:prstGeom prst="roundRect">
            <a:avLst/>
          </a:prstGeom>
          <a:gradFill flip="none" rotWithShape="1">
            <a:gsLst>
              <a:gs pos="0">
                <a:schemeClr val="accent2">
                  <a:lumMod val="40000"/>
                  <a:lumOff val="60000"/>
                  <a:shade val="30000"/>
                  <a:satMod val="115000"/>
                </a:schemeClr>
              </a:gs>
              <a:gs pos="50000">
                <a:schemeClr val="accent2">
                  <a:lumMod val="40000"/>
                  <a:lumOff val="60000"/>
                  <a:shade val="67500"/>
                  <a:satMod val="115000"/>
                </a:schemeClr>
              </a:gs>
              <a:gs pos="100000">
                <a:schemeClr val="accent2">
                  <a:lumMod val="40000"/>
                  <a:lumOff val="60000"/>
                  <a:shade val="100000"/>
                  <a:satMod val="11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700" dirty="0">
                <a:solidFill>
                  <a:srgbClr val="002060"/>
                </a:solidFill>
              </a:rPr>
              <a:t>Air intérieur</a:t>
            </a:r>
          </a:p>
        </p:txBody>
      </p:sp>
      <p:sp>
        <p:nvSpPr>
          <p:cNvPr id="101" name="Rectangle 100">
            <a:extLst>
              <a:ext uri="{FF2B5EF4-FFF2-40B4-BE49-F238E27FC236}">
                <a16:creationId xmlns:a16="http://schemas.microsoft.com/office/drawing/2014/main" id="{346C7727-0128-4811-86C8-7CCE4952897E}"/>
              </a:ext>
            </a:extLst>
          </p:cNvPr>
          <p:cNvSpPr/>
          <p:nvPr/>
        </p:nvSpPr>
        <p:spPr>
          <a:xfrm>
            <a:off x="3326102" y="2949457"/>
            <a:ext cx="700046" cy="783084"/>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800"/>
          </a:p>
        </p:txBody>
      </p:sp>
      <p:sp>
        <p:nvSpPr>
          <p:cNvPr id="102" name="Rectangle 101">
            <a:extLst>
              <a:ext uri="{FF2B5EF4-FFF2-40B4-BE49-F238E27FC236}">
                <a16:creationId xmlns:a16="http://schemas.microsoft.com/office/drawing/2014/main" id="{1B1B7B4A-4A51-4A3E-9737-B93525CB5F31}"/>
              </a:ext>
            </a:extLst>
          </p:cNvPr>
          <p:cNvSpPr/>
          <p:nvPr/>
        </p:nvSpPr>
        <p:spPr>
          <a:xfrm>
            <a:off x="3328744" y="3726624"/>
            <a:ext cx="700046" cy="783084"/>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800"/>
          </a:p>
        </p:txBody>
      </p:sp>
      <p:sp>
        <p:nvSpPr>
          <p:cNvPr id="77" name="ZoneTexte 76">
            <a:extLst>
              <a:ext uri="{FF2B5EF4-FFF2-40B4-BE49-F238E27FC236}">
                <a16:creationId xmlns:a16="http://schemas.microsoft.com/office/drawing/2014/main" id="{01EA9A47-AE2C-4639-9AD6-11BA01B4D061}"/>
              </a:ext>
            </a:extLst>
          </p:cNvPr>
          <p:cNvSpPr txBox="1"/>
          <p:nvPr/>
        </p:nvSpPr>
        <p:spPr>
          <a:xfrm>
            <a:off x="2198916" y="5683095"/>
            <a:ext cx="2196201" cy="830997"/>
          </a:xfrm>
          <a:prstGeom prst="rect">
            <a:avLst/>
          </a:prstGeom>
          <a:noFill/>
        </p:spPr>
        <p:txBody>
          <a:bodyPr wrap="square" rtlCol="0">
            <a:spAutoFit/>
          </a:bodyPr>
          <a:lstStyle/>
          <a:p>
            <a:r>
              <a:rPr lang="fr-FR" sz="1200" b="1" dirty="0">
                <a:solidFill>
                  <a:srgbClr val="C00000"/>
                </a:solidFill>
              </a:rPr>
              <a:t>Informations</a:t>
            </a:r>
          </a:p>
          <a:p>
            <a:pPr marL="259232" indent="-259232">
              <a:buFontTx/>
              <a:buChar char="-"/>
            </a:pPr>
            <a:r>
              <a:rPr lang="fr-FR" sz="1200" dirty="0">
                <a:solidFill>
                  <a:srgbClr val="C00000"/>
                </a:solidFill>
              </a:rPr>
              <a:t>Partielle</a:t>
            </a:r>
          </a:p>
          <a:p>
            <a:pPr marL="259232" indent="-259232">
              <a:buFontTx/>
              <a:buChar char="-"/>
            </a:pPr>
            <a:r>
              <a:rPr lang="fr-FR" sz="1200" dirty="0">
                <a:solidFill>
                  <a:srgbClr val="C00000"/>
                </a:solidFill>
              </a:rPr>
              <a:t>Peu accessible</a:t>
            </a:r>
          </a:p>
          <a:p>
            <a:pPr marL="259232" indent="-259232">
              <a:buFontTx/>
              <a:buChar char="-"/>
            </a:pPr>
            <a:r>
              <a:rPr lang="fr-FR" sz="1200" dirty="0">
                <a:solidFill>
                  <a:srgbClr val="C00000"/>
                </a:solidFill>
              </a:rPr>
              <a:t>Non adaptée</a:t>
            </a:r>
          </a:p>
        </p:txBody>
      </p:sp>
      <p:sp>
        <p:nvSpPr>
          <p:cNvPr id="80" name="ZoneTexte 79">
            <a:extLst>
              <a:ext uri="{FF2B5EF4-FFF2-40B4-BE49-F238E27FC236}">
                <a16:creationId xmlns:a16="http://schemas.microsoft.com/office/drawing/2014/main" id="{A8C8BBA8-AC91-4AB9-968D-71CE53A810DF}"/>
              </a:ext>
            </a:extLst>
          </p:cNvPr>
          <p:cNvSpPr txBox="1"/>
          <p:nvPr/>
        </p:nvSpPr>
        <p:spPr>
          <a:xfrm>
            <a:off x="3670095" y="5681145"/>
            <a:ext cx="2196201" cy="1015663"/>
          </a:xfrm>
          <a:prstGeom prst="rect">
            <a:avLst/>
          </a:prstGeom>
          <a:noFill/>
        </p:spPr>
        <p:txBody>
          <a:bodyPr wrap="square" rtlCol="0">
            <a:spAutoFit/>
          </a:bodyPr>
          <a:lstStyle/>
          <a:p>
            <a:r>
              <a:rPr lang="fr-FR" sz="1200" b="1" dirty="0">
                <a:solidFill>
                  <a:srgbClr val="C00000"/>
                </a:solidFill>
              </a:rPr>
              <a:t>Outils disparates</a:t>
            </a:r>
          </a:p>
          <a:p>
            <a:pPr marL="259232" indent="-259232">
              <a:buFontTx/>
              <a:buChar char="-"/>
            </a:pPr>
            <a:r>
              <a:rPr lang="fr-FR" sz="1200" dirty="0" err="1">
                <a:solidFill>
                  <a:srgbClr val="C00000"/>
                </a:solidFill>
              </a:rPr>
              <a:t>Sensor</a:t>
            </a:r>
            <a:endParaRPr lang="fr-FR" sz="1200" dirty="0">
              <a:solidFill>
                <a:srgbClr val="C00000"/>
              </a:solidFill>
            </a:endParaRPr>
          </a:p>
          <a:p>
            <a:pPr marL="259232" indent="-259232">
              <a:buFontTx/>
              <a:buChar char="-"/>
            </a:pPr>
            <a:r>
              <a:rPr lang="fr-FR" sz="1200" dirty="0">
                <a:solidFill>
                  <a:srgbClr val="C00000"/>
                </a:solidFill>
              </a:rPr>
              <a:t>Réseaux</a:t>
            </a:r>
          </a:p>
          <a:p>
            <a:pPr marL="259232" indent="-259232">
              <a:buFontTx/>
              <a:buChar char="-"/>
            </a:pPr>
            <a:r>
              <a:rPr lang="fr-FR" sz="1200" dirty="0">
                <a:solidFill>
                  <a:srgbClr val="C00000"/>
                </a:solidFill>
              </a:rPr>
              <a:t>plateforme IoT</a:t>
            </a:r>
          </a:p>
          <a:p>
            <a:pPr marL="259232" indent="-259232">
              <a:buFontTx/>
              <a:buChar char="-"/>
            </a:pPr>
            <a:r>
              <a:rPr lang="fr-FR" sz="1200" dirty="0">
                <a:solidFill>
                  <a:srgbClr val="C00000"/>
                </a:solidFill>
              </a:rPr>
              <a:t>BDD, SIG</a:t>
            </a:r>
          </a:p>
        </p:txBody>
      </p:sp>
      <p:sp>
        <p:nvSpPr>
          <p:cNvPr id="3" name="ZoneTexte 2">
            <a:extLst>
              <a:ext uri="{FF2B5EF4-FFF2-40B4-BE49-F238E27FC236}">
                <a16:creationId xmlns:a16="http://schemas.microsoft.com/office/drawing/2014/main" id="{0A46C1AD-715E-482D-8408-F8424F717EB8}"/>
              </a:ext>
            </a:extLst>
          </p:cNvPr>
          <p:cNvSpPr txBox="1"/>
          <p:nvPr/>
        </p:nvSpPr>
        <p:spPr>
          <a:xfrm rot="20187041">
            <a:off x="1123223" y="3514365"/>
            <a:ext cx="2801401" cy="830997"/>
          </a:xfrm>
          <a:prstGeom prst="rect">
            <a:avLst/>
          </a:prstGeom>
          <a:noFill/>
        </p:spPr>
        <p:txBody>
          <a:bodyPr wrap="square" rtlCol="0">
            <a:spAutoFit/>
          </a:bodyPr>
          <a:lstStyle/>
          <a:p>
            <a:r>
              <a:rPr lang="fr-FR" sz="4800" b="1" dirty="0">
                <a:solidFill>
                  <a:srgbClr val="C00000"/>
                </a:solidFill>
              </a:rPr>
              <a:t>Actuel</a:t>
            </a:r>
          </a:p>
        </p:txBody>
      </p:sp>
      <p:sp>
        <p:nvSpPr>
          <p:cNvPr id="87" name="Flèche : droite 86">
            <a:extLst>
              <a:ext uri="{FF2B5EF4-FFF2-40B4-BE49-F238E27FC236}">
                <a16:creationId xmlns:a16="http://schemas.microsoft.com/office/drawing/2014/main" id="{ECB497CF-490D-45EB-AF69-9CCB95B584FE}"/>
              </a:ext>
            </a:extLst>
          </p:cNvPr>
          <p:cNvSpPr/>
          <p:nvPr/>
        </p:nvSpPr>
        <p:spPr>
          <a:xfrm>
            <a:off x="4820029" y="3714183"/>
            <a:ext cx="662813" cy="1318806"/>
          </a:xfrm>
          <a:prstGeom prst="rightArrow">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00"/>
          </a:p>
        </p:txBody>
      </p:sp>
    </p:spTree>
    <p:extLst>
      <p:ext uri="{BB962C8B-B14F-4D97-AF65-F5344CB8AC3E}">
        <p14:creationId xmlns:p14="http://schemas.microsoft.com/office/powerpoint/2010/main" val="20810488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 name="Rectangle : coins arrondis 227">
            <a:extLst>
              <a:ext uri="{FF2B5EF4-FFF2-40B4-BE49-F238E27FC236}">
                <a16:creationId xmlns:a16="http://schemas.microsoft.com/office/drawing/2014/main" id="{FA8B62D3-0BBC-4819-A406-A2A0A3E93CEC}"/>
              </a:ext>
            </a:extLst>
          </p:cNvPr>
          <p:cNvSpPr/>
          <p:nvPr/>
        </p:nvSpPr>
        <p:spPr>
          <a:xfrm>
            <a:off x="9715833" y="871411"/>
            <a:ext cx="1653249" cy="1494655"/>
          </a:xfrm>
          <a:prstGeom prst="roundRect">
            <a:avLst/>
          </a:prstGeom>
          <a:solidFill>
            <a:srgbClr val="FFC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70"/>
          </a:p>
        </p:txBody>
      </p:sp>
      <p:sp>
        <p:nvSpPr>
          <p:cNvPr id="226" name="Rectangle : coins arrondis 225">
            <a:extLst>
              <a:ext uri="{FF2B5EF4-FFF2-40B4-BE49-F238E27FC236}">
                <a16:creationId xmlns:a16="http://schemas.microsoft.com/office/drawing/2014/main" id="{3AE4AA91-4D88-44F7-8013-33A171C4CC91}"/>
              </a:ext>
            </a:extLst>
          </p:cNvPr>
          <p:cNvSpPr/>
          <p:nvPr/>
        </p:nvSpPr>
        <p:spPr>
          <a:xfrm>
            <a:off x="7176845" y="852037"/>
            <a:ext cx="2306587" cy="1494655"/>
          </a:xfrm>
          <a:prstGeom prst="roundRect">
            <a:avLst/>
          </a:prstGeom>
          <a:solidFill>
            <a:srgbClr val="FFC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70"/>
          </a:p>
        </p:txBody>
      </p:sp>
      <p:sp>
        <p:nvSpPr>
          <p:cNvPr id="234" name="Rectangle : coins arrondis 233">
            <a:extLst>
              <a:ext uri="{FF2B5EF4-FFF2-40B4-BE49-F238E27FC236}">
                <a16:creationId xmlns:a16="http://schemas.microsoft.com/office/drawing/2014/main" id="{98A4F3EB-7C85-4A89-8976-BBD3AED3D6A5}"/>
              </a:ext>
            </a:extLst>
          </p:cNvPr>
          <p:cNvSpPr/>
          <p:nvPr/>
        </p:nvSpPr>
        <p:spPr>
          <a:xfrm>
            <a:off x="7211692" y="4160171"/>
            <a:ext cx="2306587" cy="1006386"/>
          </a:xfrm>
          <a:prstGeom prst="roundRect">
            <a:avLst/>
          </a:prstGeom>
          <a:solidFill>
            <a:srgbClr val="FFC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70"/>
          </a:p>
        </p:txBody>
      </p:sp>
      <p:sp>
        <p:nvSpPr>
          <p:cNvPr id="230" name="Rectangle : coins arrondis 229">
            <a:extLst>
              <a:ext uri="{FF2B5EF4-FFF2-40B4-BE49-F238E27FC236}">
                <a16:creationId xmlns:a16="http://schemas.microsoft.com/office/drawing/2014/main" id="{46577326-BD14-46B3-9A00-AAC0DBD8A6C0}"/>
              </a:ext>
            </a:extLst>
          </p:cNvPr>
          <p:cNvSpPr/>
          <p:nvPr/>
        </p:nvSpPr>
        <p:spPr>
          <a:xfrm>
            <a:off x="7189101" y="2516886"/>
            <a:ext cx="2306587" cy="1494655"/>
          </a:xfrm>
          <a:prstGeom prst="roundRect">
            <a:avLst/>
          </a:prstGeom>
          <a:solidFill>
            <a:srgbClr val="FFC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70" dirty="0"/>
          </a:p>
        </p:txBody>
      </p:sp>
      <p:sp>
        <p:nvSpPr>
          <p:cNvPr id="232" name="Rectangle : coins arrondis 231">
            <a:extLst>
              <a:ext uri="{FF2B5EF4-FFF2-40B4-BE49-F238E27FC236}">
                <a16:creationId xmlns:a16="http://schemas.microsoft.com/office/drawing/2014/main" id="{CA17309F-7971-4969-ADA6-3CAE8A32B842}"/>
              </a:ext>
            </a:extLst>
          </p:cNvPr>
          <p:cNvSpPr/>
          <p:nvPr/>
        </p:nvSpPr>
        <p:spPr>
          <a:xfrm>
            <a:off x="9706737" y="2500482"/>
            <a:ext cx="2306587" cy="1494655"/>
          </a:xfrm>
          <a:prstGeom prst="roundRect">
            <a:avLst/>
          </a:prstGeom>
          <a:solidFill>
            <a:srgbClr val="FFC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70" dirty="0"/>
          </a:p>
        </p:txBody>
      </p:sp>
      <p:pic>
        <p:nvPicPr>
          <p:cNvPr id="183" name="Graphique 182" descr="Enveloppe">
            <a:extLst>
              <a:ext uri="{FF2B5EF4-FFF2-40B4-BE49-F238E27FC236}">
                <a16:creationId xmlns:a16="http://schemas.microsoft.com/office/drawing/2014/main" id="{FA6B7D1B-10B5-4FDF-8B10-0A0167E068A3}"/>
              </a:ext>
            </a:extLst>
          </p:cNvPr>
          <p:cNvPicPr>
            <a:picLocks noChangeAspect="1"/>
          </p:cNvPicPr>
          <p:nvPr/>
        </p:nvPicPr>
        <p:blipFill>
          <a:blip r:embed="rId2" cstate="screen">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126180" y="3314620"/>
            <a:ext cx="479486" cy="446519"/>
          </a:xfrm>
          <a:prstGeom prst="rect">
            <a:avLst/>
          </a:prstGeom>
        </p:spPr>
      </p:pic>
      <p:pic>
        <p:nvPicPr>
          <p:cNvPr id="184" name="Image 183">
            <a:extLst>
              <a:ext uri="{FF2B5EF4-FFF2-40B4-BE49-F238E27FC236}">
                <a16:creationId xmlns:a16="http://schemas.microsoft.com/office/drawing/2014/main" id="{2ECCF37B-758A-43DC-80DC-7A319E92898F}"/>
              </a:ext>
            </a:extLst>
          </p:cNvPr>
          <p:cNvPicPr>
            <a:picLocks noChangeAspect="1"/>
          </p:cNvPicPr>
          <p:nvPr/>
        </p:nvPicPr>
        <p:blipFill>
          <a:blip r:embed="rId4" cstate="screen">
            <a:extLst>
              <a:ext uri="{28A0092B-C50C-407E-A947-70E740481C1C}">
                <a14:useLocalDpi xmlns:a14="http://schemas.microsoft.com/office/drawing/2010/main" val="0"/>
              </a:ext>
            </a:extLst>
          </a:blip>
          <a:stretch>
            <a:fillRect/>
          </a:stretch>
        </p:blipFill>
        <p:spPr>
          <a:xfrm>
            <a:off x="11171944" y="3396061"/>
            <a:ext cx="364149" cy="305126"/>
          </a:xfrm>
          <a:prstGeom prst="rect">
            <a:avLst/>
          </a:prstGeom>
        </p:spPr>
      </p:pic>
      <p:pic>
        <p:nvPicPr>
          <p:cNvPr id="185" name="Image 184">
            <a:extLst>
              <a:ext uri="{FF2B5EF4-FFF2-40B4-BE49-F238E27FC236}">
                <a16:creationId xmlns:a16="http://schemas.microsoft.com/office/drawing/2014/main" id="{406FFF98-7EAC-4460-8035-B49EBCB07F18}"/>
              </a:ext>
            </a:extLst>
          </p:cNvPr>
          <p:cNvPicPr>
            <a:picLocks noChangeAspect="1"/>
          </p:cNvPicPr>
          <p:nvPr/>
        </p:nvPicPr>
        <p:blipFill>
          <a:blip r:embed="rId5" cstate="screen">
            <a:extLst>
              <a:ext uri="{28A0092B-C50C-407E-A947-70E740481C1C}">
                <a14:useLocalDpi xmlns:a14="http://schemas.microsoft.com/office/drawing/2010/main" val="0"/>
              </a:ext>
            </a:extLst>
          </a:blip>
          <a:stretch>
            <a:fillRect/>
          </a:stretch>
        </p:blipFill>
        <p:spPr>
          <a:xfrm>
            <a:off x="7653379" y="1683945"/>
            <a:ext cx="369746" cy="344324"/>
          </a:xfrm>
          <a:prstGeom prst="rect">
            <a:avLst/>
          </a:prstGeom>
        </p:spPr>
      </p:pic>
      <p:sp>
        <p:nvSpPr>
          <p:cNvPr id="186" name="Rectangle : coins arrondis 185">
            <a:extLst>
              <a:ext uri="{FF2B5EF4-FFF2-40B4-BE49-F238E27FC236}">
                <a16:creationId xmlns:a16="http://schemas.microsoft.com/office/drawing/2014/main" id="{BA497043-6172-4E49-B56D-70A4BD56765C}"/>
              </a:ext>
            </a:extLst>
          </p:cNvPr>
          <p:cNvSpPr/>
          <p:nvPr/>
        </p:nvSpPr>
        <p:spPr>
          <a:xfrm>
            <a:off x="8480894" y="1279499"/>
            <a:ext cx="722713" cy="889767"/>
          </a:xfrm>
          <a:prstGeom prst="roundRect">
            <a:avLst/>
          </a:prstGeom>
          <a:solidFill>
            <a:schemeClr val="accent4">
              <a:lumMod val="40000"/>
              <a:lumOff val="60000"/>
              <a:alpha val="4902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089"/>
          </a:p>
        </p:txBody>
      </p:sp>
      <p:sp>
        <p:nvSpPr>
          <p:cNvPr id="187" name="Rectangle : coins arrondis 186">
            <a:extLst>
              <a:ext uri="{FF2B5EF4-FFF2-40B4-BE49-F238E27FC236}">
                <a16:creationId xmlns:a16="http://schemas.microsoft.com/office/drawing/2014/main" id="{BA0D800C-06D6-470E-A2EB-D85FB978B2EF}"/>
              </a:ext>
            </a:extLst>
          </p:cNvPr>
          <p:cNvSpPr/>
          <p:nvPr/>
        </p:nvSpPr>
        <p:spPr>
          <a:xfrm>
            <a:off x="8549013" y="4401246"/>
            <a:ext cx="877148" cy="590787"/>
          </a:xfrm>
          <a:prstGeom prst="roundRect">
            <a:avLst/>
          </a:prstGeom>
          <a:solidFill>
            <a:schemeClr val="accent2">
              <a:lumMod val="60000"/>
              <a:lumOff val="40000"/>
              <a:alpha val="4902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089" dirty="0"/>
          </a:p>
        </p:txBody>
      </p:sp>
      <p:sp>
        <p:nvSpPr>
          <p:cNvPr id="188" name="Rectangle : coins arrondis 187">
            <a:extLst>
              <a:ext uri="{FF2B5EF4-FFF2-40B4-BE49-F238E27FC236}">
                <a16:creationId xmlns:a16="http://schemas.microsoft.com/office/drawing/2014/main" id="{69EAB157-376B-4180-9402-EC7ADC014031}"/>
              </a:ext>
            </a:extLst>
          </p:cNvPr>
          <p:cNvSpPr/>
          <p:nvPr/>
        </p:nvSpPr>
        <p:spPr>
          <a:xfrm>
            <a:off x="8493087" y="2928264"/>
            <a:ext cx="889684" cy="889091"/>
          </a:xfrm>
          <a:prstGeom prst="roundRect">
            <a:avLst/>
          </a:prstGeom>
          <a:solidFill>
            <a:srgbClr val="4472C4">
              <a:alpha val="4902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089" dirty="0"/>
          </a:p>
        </p:txBody>
      </p:sp>
      <p:sp>
        <p:nvSpPr>
          <p:cNvPr id="189" name="Rectangle : coins arrondis 188">
            <a:extLst>
              <a:ext uri="{FF2B5EF4-FFF2-40B4-BE49-F238E27FC236}">
                <a16:creationId xmlns:a16="http://schemas.microsoft.com/office/drawing/2014/main" id="{08609726-5C2E-41A3-9EAF-DA20973733D3}"/>
              </a:ext>
            </a:extLst>
          </p:cNvPr>
          <p:cNvSpPr/>
          <p:nvPr/>
        </p:nvSpPr>
        <p:spPr>
          <a:xfrm>
            <a:off x="7472453" y="2928706"/>
            <a:ext cx="877147" cy="889091"/>
          </a:xfrm>
          <a:prstGeom prst="roundRect">
            <a:avLst/>
          </a:prstGeom>
          <a:solidFill>
            <a:srgbClr val="4472C4">
              <a:alpha val="4902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089"/>
          </a:p>
        </p:txBody>
      </p:sp>
      <p:pic>
        <p:nvPicPr>
          <p:cNvPr id="190" name="Image 189">
            <a:extLst>
              <a:ext uri="{FF2B5EF4-FFF2-40B4-BE49-F238E27FC236}">
                <a16:creationId xmlns:a16="http://schemas.microsoft.com/office/drawing/2014/main" id="{1DFCCDC6-F456-41CD-9FF8-C896939F789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557544" y="3271850"/>
            <a:ext cx="716138" cy="447656"/>
          </a:xfrm>
          <a:prstGeom prst="rect">
            <a:avLst/>
          </a:prstGeom>
        </p:spPr>
      </p:pic>
      <p:sp>
        <p:nvSpPr>
          <p:cNvPr id="191" name="ZoneTexte 190">
            <a:extLst>
              <a:ext uri="{FF2B5EF4-FFF2-40B4-BE49-F238E27FC236}">
                <a16:creationId xmlns:a16="http://schemas.microsoft.com/office/drawing/2014/main" id="{3D4B9A6E-39A8-45FA-933C-158360E17953}"/>
              </a:ext>
            </a:extLst>
          </p:cNvPr>
          <p:cNvSpPr txBox="1"/>
          <p:nvPr/>
        </p:nvSpPr>
        <p:spPr>
          <a:xfrm>
            <a:off x="7599745" y="3402533"/>
            <a:ext cx="729579" cy="238976"/>
          </a:xfrm>
          <a:prstGeom prst="rect">
            <a:avLst/>
          </a:prstGeom>
          <a:noFill/>
        </p:spPr>
        <p:txBody>
          <a:bodyPr wrap="square" rtlCol="0">
            <a:spAutoFit/>
          </a:bodyPr>
          <a:lstStyle/>
          <a:p>
            <a:r>
              <a:rPr lang="fr-FR" sz="900" dirty="0"/>
              <a:t>No-SQL</a:t>
            </a:r>
          </a:p>
        </p:txBody>
      </p:sp>
      <p:pic>
        <p:nvPicPr>
          <p:cNvPr id="192" name="Image 191">
            <a:extLst>
              <a:ext uri="{FF2B5EF4-FFF2-40B4-BE49-F238E27FC236}">
                <a16:creationId xmlns:a16="http://schemas.microsoft.com/office/drawing/2014/main" id="{0035AF71-9307-4784-9824-5C8142AE1A5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624924" y="3293561"/>
            <a:ext cx="588750" cy="425945"/>
          </a:xfrm>
          <a:prstGeom prst="rect">
            <a:avLst/>
          </a:prstGeom>
        </p:spPr>
      </p:pic>
      <p:sp>
        <p:nvSpPr>
          <p:cNvPr id="193" name="ZoneTexte 192">
            <a:extLst>
              <a:ext uri="{FF2B5EF4-FFF2-40B4-BE49-F238E27FC236}">
                <a16:creationId xmlns:a16="http://schemas.microsoft.com/office/drawing/2014/main" id="{C670BA47-8A87-40FB-BBD4-A0BCEB25C69F}"/>
              </a:ext>
            </a:extLst>
          </p:cNvPr>
          <p:cNvSpPr txBox="1"/>
          <p:nvPr/>
        </p:nvSpPr>
        <p:spPr>
          <a:xfrm>
            <a:off x="7436560" y="2994330"/>
            <a:ext cx="966904" cy="377026"/>
          </a:xfrm>
          <a:prstGeom prst="rect">
            <a:avLst/>
          </a:prstGeom>
          <a:noFill/>
        </p:spPr>
        <p:txBody>
          <a:bodyPr wrap="square" rtlCol="0">
            <a:spAutoFit/>
          </a:bodyPr>
          <a:lstStyle/>
          <a:p>
            <a:r>
              <a:rPr lang="fr-FR" sz="1050" dirty="0"/>
              <a:t>Stockage</a:t>
            </a:r>
          </a:p>
          <a:p>
            <a:r>
              <a:rPr lang="fr-FR" sz="800" dirty="0"/>
              <a:t>Données brutes</a:t>
            </a:r>
          </a:p>
        </p:txBody>
      </p:sp>
      <p:sp>
        <p:nvSpPr>
          <p:cNvPr id="194" name="ZoneTexte 193">
            <a:extLst>
              <a:ext uri="{FF2B5EF4-FFF2-40B4-BE49-F238E27FC236}">
                <a16:creationId xmlns:a16="http://schemas.microsoft.com/office/drawing/2014/main" id="{A5079F36-AD87-4C5D-9C3B-A5CDB69EA067}"/>
              </a:ext>
            </a:extLst>
          </p:cNvPr>
          <p:cNvSpPr txBox="1"/>
          <p:nvPr/>
        </p:nvSpPr>
        <p:spPr>
          <a:xfrm>
            <a:off x="8415837" y="2979602"/>
            <a:ext cx="1084309" cy="377026"/>
          </a:xfrm>
          <a:prstGeom prst="rect">
            <a:avLst/>
          </a:prstGeom>
          <a:noFill/>
        </p:spPr>
        <p:txBody>
          <a:bodyPr wrap="square" rtlCol="0">
            <a:spAutoFit/>
          </a:bodyPr>
          <a:lstStyle/>
          <a:p>
            <a:r>
              <a:rPr lang="fr-FR" sz="1050" dirty="0"/>
              <a:t>Usage</a:t>
            </a:r>
          </a:p>
          <a:p>
            <a:r>
              <a:rPr lang="fr-FR" sz="800" dirty="0"/>
              <a:t>Données alignées</a:t>
            </a:r>
            <a:endParaRPr lang="fr-FR" sz="1050" dirty="0"/>
          </a:p>
        </p:txBody>
      </p:sp>
      <p:pic>
        <p:nvPicPr>
          <p:cNvPr id="195" name="Image 194">
            <a:extLst>
              <a:ext uri="{FF2B5EF4-FFF2-40B4-BE49-F238E27FC236}">
                <a16:creationId xmlns:a16="http://schemas.microsoft.com/office/drawing/2014/main" id="{6F1A392C-9DC7-489E-936D-5B8026F9D32D}"/>
              </a:ext>
            </a:extLst>
          </p:cNvPr>
          <p:cNvPicPr>
            <a:picLocks noChangeAspect="1"/>
          </p:cNvPicPr>
          <p:nvPr/>
        </p:nvPicPr>
        <p:blipFill>
          <a:blip r:embed="rId7" cstate="screen">
            <a:extLst>
              <a:ext uri="{28A0092B-C50C-407E-A947-70E740481C1C}">
                <a14:useLocalDpi xmlns:a14="http://schemas.microsoft.com/office/drawing/2010/main" val="0"/>
              </a:ext>
            </a:extLst>
          </a:blip>
          <a:stretch>
            <a:fillRect/>
          </a:stretch>
        </p:blipFill>
        <p:spPr>
          <a:xfrm>
            <a:off x="8618700" y="4545037"/>
            <a:ext cx="713069" cy="280872"/>
          </a:xfrm>
          <a:prstGeom prst="rect">
            <a:avLst/>
          </a:prstGeom>
        </p:spPr>
      </p:pic>
      <p:pic>
        <p:nvPicPr>
          <p:cNvPr id="196" name="Image 195">
            <a:extLst>
              <a:ext uri="{FF2B5EF4-FFF2-40B4-BE49-F238E27FC236}">
                <a16:creationId xmlns:a16="http://schemas.microsoft.com/office/drawing/2014/main" id="{BFFB2D93-8458-436F-95F5-C86B281F17AC}"/>
              </a:ext>
            </a:extLst>
          </p:cNvPr>
          <p:cNvPicPr>
            <a:picLocks noChangeAspect="1"/>
          </p:cNvPicPr>
          <p:nvPr/>
        </p:nvPicPr>
        <p:blipFill>
          <a:blip r:embed="rId8" cstate="screen">
            <a:extLst>
              <a:ext uri="{28A0092B-C50C-407E-A947-70E740481C1C}">
                <a14:useLocalDpi xmlns:a14="http://schemas.microsoft.com/office/drawing/2010/main" val="0"/>
              </a:ext>
            </a:extLst>
          </a:blip>
          <a:stretch>
            <a:fillRect/>
          </a:stretch>
        </p:blipFill>
        <p:spPr>
          <a:xfrm>
            <a:off x="8658121" y="1655151"/>
            <a:ext cx="389051" cy="398020"/>
          </a:xfrm>
          <a:prstGeom prst="rect">
            <a:avLst/>
          </a:prstGeom>
        </p:spPr>
      </p:pic>
      <p:pic>
        <p:nvPicPr>
          <p:cNvPr id="197" name="Graphique 196" descr="Antenne relais téléphonique">
            <a:extLst>
              <a:ext uri="{FF2B5EF4-FFF2-40B4-BE49-F238E27FC236}">
                <a16:creationId xmlns:a16="http://schemas.microsoft.com/office/drawing/2014/main" id="{0D3F6933-CB05-451D-A3D3-246555093597}"/>
              </a:ext>
            </a:extLst>
          </p:cNvPr>
          <p:cNvPicPr>
            <a:picLocks noChangeAspect="1"/>
          </p:cNvPicPr>
          <p:nvPr/>
        </p:nvPicPr>
        <p:blipFill>
          <a:blip r:embed="rId9" cstate="screen">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605241" y="1652815"/>
            <a:ext cx="342995" cy="312908"/>
          </a:xfrm>
          <a:prstGeom prst="rect">
            <a:avLst/>
          </a:prstGeom>
        </p:spPr>
      </p:pic>
      <p:sp>
        <p:nvSpPr>
          <p:cNvPr id="198" name="Rectangle 197">
            <a:extLst>
              <a:ext uri="{FF2B5EF4-FFF2-40B4-BE49-F238E27FC236}">
                <a16:creationId xmlns:a16="http://schemas.microsoft.com/office/drawing/2014/main" id="{B83AF884-4FE0-4876-88CF-2CC53B819E6E}"/>
              </a:ext>
            </a:extLst>
          </p:cNvPr>
          <p:cNvSpPr/>
          <p:nvPr/>
        </p:nvSpPr>
        <p:spPr>
          <a:xfrm>
            <a:off x="8696218" y="1148096"/>
            <a:ext cx="342995" cy="1256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089"/>
          </a:p>
        </p:txBody>
      </p:sp>
      <p:sp>
        <p:nvSpPr>
          <p:cNvPr id="199" name="Rectangle : coins arrondis 198">
            <a:extLst>
              <a:ext uri="{FF2B5EF4-FFF2-40B4-BE49-F238E27FC236}">
                <a16:creationId xmlns:a16="http://schemas.microsoft.com/office/drawing/2014/main" id="{17C3DA0B-1255-4685-A2EC-833AC95D562F}"/>
              </a:ext>
            </a:extLst>
          </p:cNvPr>
          <p:cNvSpPr/>
          <p:nvPr/>
        </p:nvSpPr>
        <p:spPr>
          <a:xfrm>
            <a:off x="10396405" y="1176733"/>
            <a:ext cx="774401" cy="890775"/>
          </a:xfrm>
          <a:prstGeom prst="roundRect">
            <a:avLst/>
          </a:prstGeom>
          <a:solidFill>
            <a:schemeClr val="accent6">
              <a:lumMod val="60000"/>
              <a:lumOff val="40000"/>
              <a:alpha val="4902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089"/>
          </a:p>
        </p:txBody>
      </p:sp>
      <p:sp>
        <p:nvSpPr>
          <p:cNvPr id="200" name="Rectangle 199">
            <a:extLst>
              <a:ext uri="{FF2B5EF4-FFF2-40B4-BE49-F238E27FC236}">
                <a16:creationId xmlns:a16="http://schemas.microsoft.com/office/drawing/2014/main" id="{BE2C13B5-FA40-4B26-9780-DDE5ED58E1B9}"/>
              </a:ext>
            </a:extLst>
          </p:cNvPr>
          <p:cNvSpPr/>
          <p:nvPr/>
        </p:nvSpPr>
        <p:spPr>
          <a:xfrm>
            <a:off x="10638062" y="1050037"/>
            <a:ext cx="342995" cy="1256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089"/>
          </a:p>
        </p:txBody>
      </p:sp>
      <p:sp>
        <p:nvSpPr>
          <p:cNvPr id="201" name="ZoneTexte 200">
            <a:extLst>
              <a:ext uri="{FF2B5EF4-FFF2-40B4-BE49-F238E27FC236}">
                <a16:creationId xmlns:a16="http://schemas.microsoft.com/office/drawing/2014/main" id="{7B987D3E-F502-4107-99A7-F6D652EB4A97}"/>
              </a:ext>
            </a:extLst>
          </p:cNvPr>
          <p:cNvSpPr txBox="1"/>
          <p:nvPr/>
        </p:nvSpPr>
        <p:spPr>
          <a:xfrm>
            <a:off x="8683252" y="3433034"/>
            <a:ext cx="519032" cy="238976"/>
          </a:xfrm>
          <a:prstGeom prst="rect">
            <a:avLst/>
          </a:prstGeom>
          <a:noFill/>
        </p:spPr>
        <p:txBody>
          <a:bodyPr wrap="square" rtlCol="0">
            <a:spAutoFit/>
          </a:bodyPr>
          <a:lstStyle/>
          <a:p>
            <a:r>
              <a:rPr lang="fr-FR" sz="900" dirty="0"/>
              <a:t>SQL</a:t>
            </a:r>
          </a:p>
        </p:txBody>
      </p:sp>
      <p:sp>
        <p:nvSpPr>
          <p:cNvPr id="203" name="Rectangle 202">
            <a:extLst>
              <a:ext uri="{FF2B5EF4-FFF2-40B4-BE49-F238E27FC236}">
                <a16:creationId xmlns:a16="http://schemas.microsoft.com/office/drawing/2014/main" id="{180C6EF0-7F8F-4ED4-A015-1D203DF7AF67}"/>
              </a:ext>
            </a:extLst>
          </p:cNvPr>
          <p:cNvSpPr/>
          <p:nvPr/>
        </p:nvSpPr>
        <p:spPr>
          <a:xfrm>
            <a:off x="10631566" y="2064079"/>
            <a:ext cx="342995" cy="1256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089"/>
          </a:p>
        </p:txBody>
      </p:sp>
      <p:sp>
        <p:nvSpPr>
          <p:cNvPr id="204" name="ZoneTexte 203">
            <a:extLst>
              <a:ext uri="{FF2B5EF4-FFF2-40B4-BE49-F238E27FC236}">
                <a16:creationId xmlns:a16="http://schemas.microsoft.com/office/drawing/2014/main" id="{5D75A660-9FB8-4E08-829C-9027DE304B4A}"/>
              </a:ext>
            </a:extLst>
          </p:cNvPr>
          <p:cNvSpPr txBox="1"/>
          <p:nvPr/>
        </p:nvSpPr>
        <p:spPr>
          <a:xfrm>
            <a:off x="10381568" y="1245199"/>
            <a:ext cx="877147" cy="511102"/>
          </a:xfrm>
          <a:prstGeom prst="rect">
            <a:avLst/>
          </a:prstGeom>
          <a:noFill/>
        </p:spPr>
        <p:txBody>
          <a:bodyPr wrap="square" rtlCol="0">
            <a:spAutoFit/>
          </a:bodyPr>
          <a:lstStyle/>
          <a:p>
            <a:r>
              <a:rPr lang="fr-FR" sz="907" dirty="0"/>
              <a:t>BLE LoRa Sigfox</a:t>
            </a:r>
          </a:p>
          <a:p>
            <a:r>
              <a:rPr lang="fr-FR" sz="907" dirty="0"/>
              <a:t>TCP/IP</a:t>
            </a:r>
            <a:endParaRPr lang="fr-FR" sz="953" dirty="0"/>
          </a:p>
        </p:txBody>
      </p:sp>
      <p:sp>
        <p:nvSpPr>
          <p:cNvPr id="205" name="Rectangle 204">
            <a:extLst>
              <a:ext uri="{FF2B5EF4-FFF2-40B4-BE49-F238E27FC236}">
                <a16:creationId xmlns:a16="http://schemas.microsoft.com/office/drawing/2014/main" id="{3E778708-D92B-4C75-A7E4-C7F3AB27C21A}"/>
              </a:ext>
            </a:extLst>
          </p:cNvPr>
          <p:cNvSpPr/>
          <p:nvPr/>
        </p:nvSpPr>
        <p:spPr>
          <a:xfrm>
            <a:off x="7734070" y="2799883"/>
            <a:ext cx="342995" cy="1256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089"/>
          </a:p>
        </p:txBody>
      </p:sp>
      <p:sp>
        <p:nvSpPr>
          <p:cNvPr id="206" name="Rectangle 205">
            <a:extLst>
              <a:ext uri="{FF2B5EF4-FFF2-40B4-BE49-F238E27FC236}">
                <a16:creationId xmlns:a16="http://schemas.microsoft.com/office/drawing/2014/main" id="{7BC67277-06DE-4DE2-B120-32CB1E93D429}"/>
              </a:ext>
            </a:extLst>
          </p:cNvPr>
          <p:cNvSpPr/>
          <p:nvPr/>
        </p:nvSpPr>
        <p:spPr>
          <a:xfrm>
            <a:off x="8788375" y="2799883"/>
            <a:ext cx="342995" cy="1256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089"/>
          </a:p>
        </p:txBody>
      </p:sp>
      <p:sp>
        <p:nvSpPr>
          <p:cNvPr id="207" name="ZoneTexte 206">
            <a:extLst>
              <a:ext uri="{FF2B5EF4-FFF2-40B4-BE49-F238E27FC236}">
                <a16:creationId xmlns:a16="http://schemas.microsoft.com/office/drawing/2014/main" id="{3EFBA4E3-453D-419F-A3D9-662315576EBE}"/>
              </a:ext>
            </a:extLst>
          </p:cNvPr>
          <p:cNvSpPr txBox="1"/>
          <p:nvPr/>
        </p:nvSpPr>
        <p:spPr>
          <a:xfrm>
            <a:off x="8522656" y="1323798"/>
            <a:ext cx="877147" cy="385490"/>
          </a:xfrm>
          <a:prstGeom prst="rect">
            <a:avLst/>
          </a:prstGeom>
          <a:noFill/>
        </p:spPr>
        <p:txBody>
          <a:bodyPr wrap="square" rtlCol="0">
            <a:spAutoFit/>
          </a:bodyPr>
          <a:lstStyle/>
          <a:p>
            <a:r>
              <a:rPr lang="fr-FR" sz="1089" dirty="0" err="1"/>
              <a:t>Sensor</a:t>
            </a:r>
            <a:endParaRPr lang="fr-FR" sz="1089" dirty="0"/>
          </a:p>
          <a:p>
            <a:endParaRPr lang="fr-FR" sz="816" dirty="0"/>
          </a:p>
        </p:txBody>
      </p:sp>
      <p:sp>
        <p:nvSpPr>
          <p:cNvPr id="208" name="Rectangle 207">
            <a:extLst>
              <a:ext uri="{FF2B5EF4-FFF2-40B4-BE49-F238E27FC236}">
                <a16:creationId xmlns:a16="http://schemas.microsoft.com/office/drawing/2014/main" id="{9498FF34-4B09-439B-9E34-D2B793ADDFF6}"/>
              </a:ext>
            </a:extLst>
          </p:cNvPr>
          <p:cNvSpPr/>
          <p:nvPr/>
        </p:nvSpPr>
        <p:spPr>
          <a:xfrm>
            <a:off x="7735846" y="3813925"/>
            <a:ext cx="342995" cy="1256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089"/>
          </a:p>
        </p:txBody>
      </p:sp>
      <p:sp>
        <p:nvSpPr>
          <p:cNvPr id="209" name="Rectangle 208">
            <a:extLst>
              <a:ext uri="{FF2B5EF4-FFF2-40B4-BE49-F238E27FC236}">
                <a16:creationId xmlns:a16="http://schemas.microsoft.com/office/drawing/2014/main" id="{B73E0848-13BE-4C86-AD4D-9E5DD0AADF13}"/>
              </a:ext>
            </a:extLst>
          </p:cNvPr>
          <p:cNvSpPr/>
          <p:nvPr/>
        </p:nvSpPr>
        <p:spPr>
          <a:xfrm>
            <a:off x="8791788" y="3813925"/>
            <a:ext cx="342995" cy="1256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089"/>
          </a:p>
        </p:txBody>
      </p:sp>
      <p:sp>
        <p:nvSpPr>
          <p:cNvPr id="210" name="Rectangle 209">
            <a:extLst>
              <a:ext uri="{FF2B5EF4-FFF2-40B4-BE49-F238E27FC236}">
                <a16:creationId xmlns:a16="http://schemas.microsoft.com/office/drawing/2014/main" id="{18D3AEBD-4BB7-4759-87E3-30ABAAED6C84}"/>
              </a:ext>
            </a:extLst>
          </p:cNvPr>
          <p:cNvSpPr/>
          <p:nvPr/>
        </p:nvSpPr>
        <p:spPr>
          <a:xfrm>
            <a:off x="8814462" y="4988604"/>
            <a:ext cx="342995" cy="1256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089"/>
          </a:p>
        </p:txBody>
      </p:sp>
      <p:sp>
        <p:nvSpPr>
          <p:cNvPr id="211" name="Rectangle : coins arrondis 210">
            <a:extLst>
              <a:ext uri="{FF2B5EF4-FFF2-40B4-BE49-F238E27FC236}">
                <a16:creationId xmlns:a16="http://schemas.microsoft.com/office/drawing/2014/main" id="{D597B527-5A75-4E96-908C-8B4A129943E1}"/>
              </a:ext>
            </a:extLst>
          </p:cNvPr>
          <p:cNvSpPr/>
          <p:nvPr/>
        </p:nvSpPr>
        <p:spPr>
          <a:xfrm>
            <a:off x="7517851" y="4392350"/>
            <a:ext cx="877148" cy="590787"/>
          </a:xfrm>
          <a:prstGeom prst="roundRect">
            <a:avLst/>
          </a:prstGeom>
          <a:solidFill>
            <a:schemeClr val="accent2">
              <a:lumMod val="60000"/>
              <a:lumOff val="40000"/>
              <a:alpha val="4902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089" dirty="0"/>
          </a:p>
        </p:txBody>
      </p:sp>
      <p:pic>
        <p:nvPicPr>
          <p:cNvPr id="212" name="Image 211">
            <a:extLst>
              <a:ext uri="{FF2B5EF4-FFF2-40B4-BE49-F238E27FC236}">
                <a16:creationId xmlns:a16="http://schemas.microsoft.com/office/drawing/2014/main" id="{EE186339-B979-4AD4-AC32-738D10E1ACFD}"/>
              </a:ext>
            </a:extLst>
          </p:cNvPr>
          <p:cNvPicPr>
            <a:picLocks noChangeAspect="1"/>
          </p:cNvPicPr>
          <p:nvPr/>
        </p:nvPicPr>
        <p:blipFill>
          <a:blip r:embed="rId11" cstate="screen">
            <a:extLst>
              <a:ext uri="{28A0092B-C50C-407E-A947-70E740481C1C}">
                <a14:useLocalDpi xmlns:a14="http://schemas.microsoft.com/office/drawing/2010/main" val="0"/>
              </a:ext>
            </a:extLst>
          </a:blip>
          <a:stretch>
            <a:fillRect/>
          </a:stretch>
        </p:blipFill>
        <p:spPr>
          <a:xfrm>
            <a:off x="7676005" y="4568179"/>
            <a:ext cx="519759" cy="292272"/>
          </a:xfrm>
          <a:prstGeom prst="rect">
            <a:avLst/>
          </a:prstGeom>
        </p:spPr>
      </p:pic>
      <p:sp>
        <p:nvSpPr>
          <p:cNvPr id="214" name="Rectangle 213">
            <a:extLst>
              <a:ext uri="{FF2B5EF4-FFF2-40B4-BE49-F238E27FC236}">
                <a16:creationId xmlns:a16="http://schemas.microsoft.com/office/drawing/2014/main" id="{1E0C214B-E6F4-4F87-B928-0EA3BCD79BE1}"/>
              </a:ext>
            </a:extLst>
          </p:cNvPr>
          <p:cNvSpPr/>
          <p:nvPr/>
        </p:nvSpPr>
        <p:spPr>
          <a:xfrm>
            <a:off x="7783300" y="4979708"/>
            <a:ext cx="342995" cy="1256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089"/>
          </a:p>
        </p:txBody>
      </p:sp>
      <p:sp>
        <p:nvSpPr>
          <p:cNvPr id="215" name="Rectangle : coins arrondis 214">
            <a:extLst>
              <a:ext uri="{FF2B5EF4-FFF2-40B4-BE49-F238E27FC236}">
                <a16:creationId xmlns:a16="http://schemas.microsoft.com/office/drawing/2014/main" id="{633F71E9-68B0-4D9A-8649-A7F31C16FECF}"/>
              </a:ext>
            </a:extLst>
          </p:cNvPr>
          <p:cNvSpPr/>
          <p:nvPr/>
        </p:nvSpPr>
        <p:spPr>
          <a:xfrm>
            <a:off x="7490053" y="1272371"/>
            <a:ext cx="722713" cy="889767"/>
          </a:xfrm>
          <a:prstGeom prst="roundRect">
            <a:avLst/>
          </a:prstGeom>
          <a:solidFill>
            <a:schemeClr val="accent4">
              <a:lumMod val="40000"/>
              <a:lumOff val="60000"/>
              <a:alpha val="4902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089"/>
          </a:p>
        </p:txBody>
      </p:sp>
      <p:sp>
        <p:nvSpPr>
          <p:cNvPr id="216" name="Rectangle 215">
            <a:extLst>
              <a:ext uri="{FF2B5EF4-FFF2-40B4-BE49-F238E27FC236}">
                <a16:creationId xmlns:a16="http://schemas.microsoft.com/office/drawing/2014/main" id="{8680ABD5-563E-43FF-A141-1E8FF5FE3138}"/>
              </a:ext>
            </a:extLst>
          </p:cNvPr>
          <p:cNvSpPr/>
          <p:nvPr/>
        </p:nvSpPr>
        <p:spPr>
          <a:xfrm>
            <a:off x="7705376" y="1140968"/>
            <a:ext cx="342995" cy="1256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089"/>
          </a:p>
        </p:txBody>
      </p:sp>
      <p:sp>
        <p:nvSpPr>
          <p:cNvPr id="217" name="ZoneTexte 216">
            <a:extLst>
              <a:ext uri="{FF2B5EF4-FFF2-40B4-BE49-F238E27FC236}">
                <a16:creationId xmlns:a16="http://schemas.microsoft.com/office/drawing/2014/main" id="{CDAF7D2A-B80C-4368-9D17-4275C465E66B}"/>
              </a:ext>
            </a:extLst>
          </p:cNvPr>
          <p:cNvSpPr txBox="1"/>
          <p:nvPr/>
        </p:nvSpPr>
        <p:spPr>
          <a:xfrm>
            <a:off x="7446353" y="1316669"/>
            <a:ext cx="877147" cy="553100"/>
          </a:xfrm>
          <a:prstGeom prst="rect">
            <a:avLst/>
          </a:prstGeom>
          <a:noFill/>
        </p:spPr>
        <p:txBody>
          <a:bodyPr wrap="square" rtlCol="0">
            <a:spAutoFit/>
          </a:bodyPr>
          <a:lstStyle/>
          <a:p>
            <a:r>
              <a:rPr lang="fr-FR" sz="1089" dirty="0"/>
              <a:t>Open data</a:t>
            </a:r>
          </a:p>
          <a:p>
            <a:endParaRPr lang="fr-FR" sz="816" dirty="0"/>
          </a:p>
        </p:txBody>
      </p:sp>
      <p:sp>
        <p:nvSpPr>
          <p:cNvPr id="218" name="Rectangle : coins arrondis 217">
            <a:extLst>
              <a:ext uri="{FF2B5EF4-FFF2-40B4-BE49-F238E27FC236}">
                <a16:creationId xmlns:a16="http://schemas.microsoft.com/office/drawing/2014/main" id="{7BC20E4C-0188-4D48-BD20-31C7B4BA65C1}"/>
              </a:ext>
            </a:extLst>
          </p:cNvPr>
          <p:cNvSpPr/>
          <p:nvPr/>
        </p:nvSpPr>
        <p:spPr>
          <a:xfrm>
            <a:off x="10944648" y="2940323"/>
            <a:ext cx="877147" cy="889091"/>
          </a:xfrm>
          <a:prstGeom prst="roundRect">
            <a:avLst/>
          </a:prstGeom>
          <a:solidFill>
            <a:srgbClr val="00B050">
              <a:alpha val="4902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089"/>
          </a:p>
        </p:txBody>
      </p:sp>
      <p:sp>
        <p:nvSpPr>
          <p:cNvPr id="219" name="ZoneTexte 218">
            <a:extLst>
              <a:ext uri="{FF2B5EF4-FFF2-40B4-BE49-F238E27FC236}">
                <a16:creationId xmlns:a16="http://schemas.microsoft.com/office/drawing/2014/main" id="{8FCFE88C-E8B2-48A6-BA69-D13B895E7A4F}"/>
              </a:ext>
            </a:extLst>
          </p:cNvPr>
          <p:cNvSpPr txBox="1"/>
          <p:nvPr/>
        </p:nvSpPr>
        <p:spPr>
          <a:xfrm>
            <a:off x="10901251" y="3005948"/>
            <a:ext cx="983836" cy="377026"/>
          </a:xfrm>
          <a:prstGeom prst="rect">
            <a:avLst/>
          </a:prstGeom>
          <a:noFill/>
        </p:spPr>
        <p:txBody>
          <a:bodyPr wrap="square" rtlCol="0">
            <a:spAutoFit/>
          </a:bodyPr>
          <a:lstStyle/>
          <a:p>
            <a:r>
              <a:rPr lang="fr-FR" sz="1050" dirty="0"/>
              <a:t>Publication</a:t>
            </a:r>
          </a:p>
          <a:p>
            <a:r>
              <a:rPr lang="fr-FR" sz="800" dirty="0"/>
              <a:t>Topic</a:t>
            </a:r>
          </a:p>
        </p:txBody>
      </p:sp>
      <p:sp>
        <p:nvSpPr>
          <p:cNvPr id="220" name="Rectangle 219">
            <a:extLst>
              <a:ext uri="{FF2B5EF4-FFF2-40B4-BE49-F238E27FC236}">
                <a16:creationId xmlns:a16="http://schemas.microsoft.com/office/drawing/2014/main" id="{DE3E3082-D0B0-45D2-8121-62E78CDFB6FD}"/>
              </a:ext>
            </a:extLst>
          </p:cNvPr>
          <p:cNvSpPr/>
          <p:nvPr/>
        </p:nvSpPr>
        <p:spPr>
          <a:xfrm>
            <a:off x="11206265" y="2811501"/>
            <a:ext cx="342995" cy="1256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089"/>
          </a:p>
        </p:txBody>
      </p:sp>
      <p:sp>
        <p:nvSpPr>
          <p:cNvPr id="221" name="Rectangle 220">
            <a:extLst>
              <a:ext uri="{FF2B5EF4-FFF2-40B4-BE49-F238E27FC236}">
                <a16:creationId xmlns:a16="http://schemas.microsoft.com/office/drawing/2014/main" id="{78E434C4-9CE1-4F3D-9D07-0ABFDB73D1D2}"/>
              </a:ext>
            </a:extLst>
          </p:cNvPr>
          <p:cNvSpPr/>
          <p:nvPr/>
        </p:nvSpPr>
        <p:spPr>
          <a:xfrm>
            <a:off x="11208042" y="3825542"/>
            <a:ext cx="342995" cy="1256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089"/>
          </a:p>
        </p:txBody>
      </p:sp>
      <p:sp>
        <p:nvSpPr>
          <p:cNvPr id="222" name="Rectangle : coins arrondis 221">
            <a:extLst>
              <a:ext uri="{FF2B5EF4-FFF2-40B4-BE49-F238E27FC236}">
                <a16:creationId xmlns:a16="http://schemas.microsoft.com/office/drawing/2014/main" id="{A8D6DEB7-994E-4483-B85D-21E4291C5B90}"/>
              </a:ext>
            </a:extLst>
          </p:cNvPr>
          <p:cNvSpPr/>
          <p:nvPr/>
        </p:nvSpPr>
        <p:spPr>
          <a:xfrm>
            <a:off x="9937846" y="2930503"/>
            <a:ext cx="877147" cy="889091"/>
          </a:xfrm>
          <a:prstGeom prst="roundRect">
            <a:avLst/>
          </a:prstGeom>
          <a:solidFill>
            <a:srgbClr val="00B050">
              <a:alpha val="4902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089" dirty="0"/>
          </a:p>
        </p:txBody>
      </p:sp>
      <p:sp>
        <p:nvSpPr>
          <p:cNvPr id="223" name="ZoneTexte 222">
            <a:extLst>
              <a:ext uri="{FF2B5EF4-FFF2-40B4-BE49-F238E27FC236}">
                <a16:creationId xmlns:a16="http://schemas.microsoft.com/office/drawing/2014/main" id="{A6AD1084-957F-40C9-AFC7-7B58AC4516B7}"/>
              </a:ext>
            </a:extLst>
          </p:cNvPr>
          <p:cNvSpPr txBox="1"/>
          <p:nvPr/>
        </p:nvSpPr>
        <p:spPr>
          <a:xfrm>
            <a:off x="9937846" y="2996127"/>
            <a:ext cx="931011" cy="353943"/>
          </a:xfrm>
          <a:prstGeom prst="rect">
            <a:avLst/>
          </a:prstGeom>
          <a:noFill/>
        </p:spPr>
        <p:txBody>
          <a:bodyPr wrap="square" rtlCol="0">
            <a:spAutoFit/>
          </a:bodyPr>
          <a:lstStyle/>
          <a:p>
            <a:r>
              <a:rPr lang="fr-FR" sz="1000" dirty="0"/>
              <a:t>Messagerie</a:t>
            </a:r>
          </a:p>
          <a:p>
            <a:r>
              <a:rPr lang="fr-FR" sz="700" dirty="0"/>
              <a:t>Fichier, </a:t>
            </a:r>
            <a:r>
              <a:rPr lang="fr-FR" sz="700" dirty="0" err="1"/>
              <a:t>json</a:t>
            </a:r>
            <a:endParaRPr lang="fr-FR" sz="700" dirty="0"/>
          </a:p>
        </p:txBody>
      </p:sp>
      <p:sp>
        <p:nvSpPr>
          <p:cNvPr id="224" name="Rectangle 223">
            <a:extLst>
              <a:ext uri="{FF2B5EF4-FFF2-40B4-BE49-F238E27FC236}">
                <a16:creationId xmlns:a16="http://schemas.microsoft.com/office/drawing/2014/main" id="{4BD7356F-3C08-4151-99DC-B8CFD24B23D6}"/>
              </a:ext>
            </a:extLst>
          </p:cNvPr>
          <p:cNvSpPr/>
          <p:nvPr/>
        </p:nvSpPr>
        <p:spPr>
          <a:xfrm>
            <a:off x="10199463" y="2801680"/>
            <a:ext cx="342995" cy="1256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089"/>
          </a:p>
        </p:txBody>
      </p:sp>
      <p:sp>
        <p:nvSpPr>
          <p:cNvPr id="225" name="Rectangle 224">
            <a:extLst>
              <a:ext uri="{FF2B5EF4-FFF2-40B4-BE49-F238E27FC236}">
                <a16:creationId xmlns:a16="http://schemas.microsoft.com/office/drawing/2014/main" id="{386F9D7C-0B94-4BE3-A391-756035E2974F}"/>
              </a:ext>
            </a:extLst>
          </p:cNvPr>
          <p:cNvSpPr/>
          <p:nvPr/>
        </p:nvSpPr>
        <p:spPr>
          <a:xfrm>
            <a:off x="10201240" y="3815722"/>
            <a:ext cx="342995" cy="1256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089"/>
          </a:p>
        </p:txBody>
      </p:sp>
      <p:sp>
        <p:nvSpPr>
          <p:cNvPr id="227" name="ZoneTexte 226">
            <a:extLst>
              <a:ext uri="{FF2B5EF4-FFF2-40B4-BE49-F238E27FC236}">
                <a16:creationId xmlns:a16="http://schemas.microsoft.com/office/drawing/2014/main" id="{0D1CE25F-888B-4558-846B-0925FD378E84}"/>
              </a:ext>
            </a:extLst>
          </p:cNvPr>
          <p:cNvSpPr txBox="1"/>
          <p:nvPr/>
        </p:nvSpPr>
        <p:spPr>
          <a:xfrm>
            <a:off x="7271201" y="883344"/>
            <a:ext cx="1591952" cy="259943"/>
          </a:xfrm>
          <a:prstGeom prst="rect">
            <a:avLst/>
          </a:prstGeom>
          <a:noFill/>
        </p:spPr>
        <p:txBody>
          <a:bodyPr wrap="square" rtlCol="0">
            <a:spAutoFit/>
          </a:bodyPr>
          <a:lstStyle/>
          <a:p>
            <a:r>
              <a:rPr lang="fr-FR" sz="1089" b="1" i="1" dirty="0"/>
              <a:t>Acquisition</a:t>
            </a:r>
          </a:p>
        </p:txBody>
      </p:sp>
      <p:sp>
        <p:nvSpPr>
          <p:cNvPr id="229" name="ZoneTexte 228">
            <a:extLst>
              <a:ext uri="{FF2B5EF4-FFF2-40B4-BE49-F238E27FC236}">
                <a16:creationId xmlns:a16="http://schemas.microsoft.com/office/drawing/2014/main" id="{130B9A30-A30C-485A-8141-3F745F80B9F6}"/>
              </a:ext>
            </a:extLst>
          </p:cNvPr>
          <p:cNvSpPr txBox="1"/>
          <p:nvPr/>
        </p:nvSpPr>
        <p:spPr>
          <a:xfrm>
            <a:off x="9776102" y="887348"/>
            <a:ext cx="1141034" cy="259943"/>
          </a:xfrm>
          <a:prstGeom prst="rect">
            <a:avLst/>
          </a:prstGeom>
          <a:noFill/>
        </p:spPr>
        <p:txBody>
          <a:bodyPr wrap="square" rtlCol="0">
            <a:spAutoFit/>
          </a:bodyPr>
          <a:lstStyle/>
          <a:p>
            <a:r>
              <a:rPr lang="fr-FR" sz="1089" b="1" i="1" dirty="0"/>
              <a:t>Réseau</a:t>
            </a:r>
          </a:p>
        </p:txBody>
      </p:sp>
      <p:sp>
        <p:nvSpPr>
          <p:cNvPr id="231" name="ZoneTexte 230">
            <a:extLst>
              <a:ext uri="{FF2B5EF4-FFF2-40B4-BE49-F238E27FC236}">
                <a16:creationId xmlns:a16="http://schemas.microsoft.com/office/drawing/2014/main" id="{872498C8-03CA-4770-B230-1F39171F6F89}"/>
              </a:ext>
            </a:extLst>
          </p:cNvPr>
          <p:cNvSpPr txBox="1"/>
          <p:nvPr/>
        </p:nvSpPr>
        <p:spPr>
          <a:xfrm>
            <a:off x="7283457" y="2548193"/>
            <a:ext cx="1591952" cy="259943"/>
          </a:xfrm>
          <a:prstGeom prst="rect">
            <a:avLst/>
          </a:prstGeom>
          <a:noFill/>
        </p:spPr>
        <p:txBody>
          <a:bodyPr wrap="square" rtlCol="0">
            <a:spAutoFit/>
          </a:bodyPr>
          <a:lstStyle/>
          <a:p>
            <a:r>
              <a:rPr lang="fr-FR" sz="1089" b="1" i="1" dirty="0"/>
              <a:t>Stockage</a:t>
            </a:r>
          </a:p>
        </p:txBody>
      </p:sp>
      <p:sp>
        <p:nvSpPr>
          <p:cNvPr id="233" name="ZoneTexte 232">
            <a:extLst>
              <a:ext uri="{FF2B5EF4-FFF2-40B4-BE49-F238E27FC236}">
                <a16:creationId xmlns:a16="http://schemas.microsoft.com/office/drawing/2014/main" id="{DF51B71D-CC0D-43A5-A53E-15C00621243A}"/>
              </a:ext>
            </a:extLst>
          </p:cNvPr>
          <p:cNvSpPr txBox="1"/>
          <p:nvPr/>
        </p:nvSpPr>
        <p:spPr>
          <a:xfrm>
            <a:off x="9801092" y="2531789"/>
            <a:ext cx="1591952" cy="259943"/>
          </a:xfrm>
          <a:prstGeom prst="rect">
            <a:avLst/>
          </a:prstGeom>
          <a:noFill/>
        </p:spPr>
        <p:txBody>
          <a:bodyPr wrap="square" rtlCol="0">
            <a:spAutoFit/>
          </a:bodyPr>
          <a:lstStyle/>
          <a:p>
            <a:r>
              <a:rPr lang="fr-FR" sz="1089" b="1" i="1" dirty="0"/>
              <a:t>Partage</a:t>
            </a:r>
          </a:p>
        </p:txBody>
      </p:sp>
      <p:sp>
        <p:nvSpPr>
          <p:cNvPr id="235" name="ZoneTexte 234">
            <a:extLst>
              <a:ext uri="{FF2B5EF4-FFF2-40B4-BE49-F238E27FC236}">
                <a16:creationId xmlns:a16="http://schemas.microsoft.com/office/drawing/2014/main" id="{31C35489-C73B-437D-85CF-3FB1484FC563}"/>
              </a:ext>
            </a:extLst>
          </p:cNvPr>
          <p:cNvSpPr txBox="1"/>
          <p:nvPr/>
        </p:nvSpPr>
        <p:spPr>
          <a:xfrm>
            <a:off x="7306048" y="4191478"/>
            <a:ext cx="1591952" cy="259943"/>
          </a:xfrm>
          <a:prstGeom prst="rect">
            <a:avLst/>
          </a:prstGeom>
          <a:noFill/>
        </p:spPr>
        <p:txBody>
          <a:bodyPr wrap="square" rtlCol="0">
            <a:spAutoFit/>
          </a:bodyPr>
          <a:lstStyle/>
          <a:p>
            <a:r>
              <a:rPr lang="fr-FR" sz="1089" b="1" i="1" dirty="0"/>
              <a:t>Traitement</a:t>
            </a:r>
          </a:p>
        </p:txBody>
      </p:sp>
      <p:sp>
        <p:nvSpPr>
          <p:cNvPr id="6" name="Titre 5">
            <a:extLst>
              <a:ext uri="{FF2B5EF4-FFF2-40B4-BE49-F238E27FC236}">
                <a16:creationId xmlns:a16="http://schemas.microsoft.com/office/drawing/2014/main" id="{1471B9BE-3772-4DF7-8349-B40E48235B9E}"/>
              </a:ext>
            </a:extLst>
          </p:cNvPr>
          <p:cNvSpPr>
            <a:spLocks noGrp="1"/>
          </p:cNvSpPr>
          <p:nvPr>
            <p:ph type="title"/>
          </p:nvPr>
        </p:nvSpPr>
        <p:spPr>
          <a:xfrm>
            <a:off x="1192910" y="3774"/>
            <a:ext cx="9794599" cy="787007"/>
          </a:xfrm>
        </p:spPr>
        <p:txBody>
          <a:bodyPr>
            <a:normAutofit/>
          </a:bodyPr>
          <a:lstStyle/>
          <a:p>
            <a:r>
              <a:rPr lang="fr-FR" dirty="0"/>
              <a:t>Connecteurs et Standards</a:t>
            </a:r>
          </a:p>
        </p:txBody>
      </p:sp>
      <p:sp>
        <p:nvSpPr>
          <p:cNvPr id="5" name="Espace réservé du numéro de diapositive 4">
            <a:extLst>
              <a:ext uri="{FF2B5EF4-FFF2-40B4-BE49-F238E27FC236}">
                <a16:creationId xmlns:a16="http://schemas.microsoft.com/office/drawing/2014/main" id="{998B1147-2BBA-4AA6-BB26-E43FAAB0DB5B}"/>
              </a:ext>
            </a:extLst>
          </p:cNvPr>
          <p:cNvSpPr>
            <a:spLocks noGrp="1"/>
          </p:cNvSpPr>
          <p:nvPr>
            <p:ph type="sldNum" sz="quarter" idx="4294967295"/>
          </p:nvPr>
        </p:nvSpPr>
        <p:spPr>
          <a:xfrm>
            <a:off x="10987509" y="-386304"/>
            <a:ext cx="538483" cy="321157"/>
          </a:xfrm>
        </p:spPr>
        <p:txBody>
          <a:bodyPr/>
          <a:lstStyle/>
          <a:p>
            <a:fld id="{A15E53C2-24D8-4AC7-A695-9D161D6D0C6E}" type="slidenum">
              <a:rPr lang="fr-FR" smtClean="0"/>
              <a:pPr/>
              <a:t>7</a:t>
            </a:fld>
            <a:endParaRPr lang="fr-FR" dirty="0"/>
          </a:p>
        </p:txBody>
      </p:sp>
      <p:pic>
        <p:nvPicPr>
          <p:cNvPr id="161" name="Image 160">
            <a:extLst>
              <a:ext uri="{FF2B5EF4-FFF2-40B4-BE49-F238E27FC236}">
                <a16:creationId xmlns:a16="http://schemas.microsoft.com/office/drawing/2014/main" id="{667F9189-F49F-4475-832C-24CF7DA71F0C}"/>
              </a:ext>
            </a:extLst>
          </p:cNvPr>
          <p:cNvPicPr>
            <a:picLocks noChangeAspect="1"/>
          </p:cNvPicPr>
          <p:nvPr/>
        </p:nvPicPr>
        <p:blipFill>
          <a:blip r:embed="rId12" cstate="screen">
            <a:extLst>
              <a:ext uri="{28A0092B-C50C-407E-A947-70E740481C1C}">
                <a14:useLocalDpi xmlns:a14="http://schemas.microsoft.com/office/drawing/2010/main" val="0"/>
              </a:ext>
            </a:extLst>
          </a:blip>
          <a:stretch>
            <a:fillRect/>
          </a:stretch>
        </p:blipFill>
        <p:spPr>
          <a:xfrm>
            <a:off x="4009355" y="1215520"/>
            <a:ext cx="865067" cy="308927"/>
          </a:xfrm>
          <a:prstGeom prst="rect">
            <a:avLst/>
          </a:prstGeom>
          <a:ln>
            <a:noFill/>
          </a:ln>
          <a:effectLst>
            <a:outerShdw blurRad="190500" algn="tl" rotWithShape="0">
              <a:srgbClr val="000000">
                <a:alpha val="70000"/>
              </a:srgbClr>
            </a:outerShdw>
          </a:effectLst>
        </p:spPr>
      </p:pic>
      <p:pic>
        <p:nvPicPr>
          <p:cNvPr id="162" name="Image 161">
            <a:extLst>
              <a:ext uri="{FF2B5EF4-FFF2-40B4-BE49-F238E27FC236}">
                <a16:creationId xmlns:a16="http://schemas.microsoft.com/office/drawing/2014/main" id="{D87121DB-FAE7-4F5A-B404-82506C2B778C}"/>
              </a:ext>
            </a:extLst>
          </p:cNvPr>
          <p:cNvPicPr>
            <a:picLocks noChangeAspect="1"/>
          </p:cNvPicPr>
          <p:nvPr/>
        </p:nvPicPr>
        <p:blipFill>
          <a:blip r:embed="rId13" cstate="screen">
            <a:extLst>
              <a:ext uri="{28A0092B-C50C-407E-A947-70E740481C1C}">
                <a14:useLocalDpi xmlns:a14="http://schemas.microsoft.com/office/drawing/2010/main" val="0"/>
              </a:ext>
            </a:extLst>
          </a:blip>
          <a:stretch>
            <a:fillRect/>
          </a:stretch>
        </p:blipFill>
        <p:spPr>
          <a:xfrm>
            <a:off x="4245020" y="1674919"/>
            <a:ext cx="548251" cy="554893"/>
          </a:xfrm>
          <a:prstGeom prst="rect">
            <a:avLst/>
          </a:prstGeom>
          <a:ln>
            <a:noFill/>
          </a:ln>
          <a:effectLst>
            <a:softEdge rad="112500"/>
          </a:effectLst>
        </p:spPr>
      </p:pic>
      <p:pic>
        <p:nvPicPr>
          <p:cNvPr id="165" name="Image 164">
            <a:extLst>
              <a:ext uri="{FF2B5EF4-FFF2-40B4-BE49-F238E27FC236}">
                <a16:creationId xmlns:a16="http://schemas.microsoft.com/office/drawing/2014/main" id="{E2C9DC8B-F986-4A6A-88FA-DABF744EB027}"/>
              </a:ext>
            </a:extLst>
          </p:cNvPr>
          <p:cNvPicPr>
            <a:picLocks noChangeAspect="1"/>
          </p:cNvPicPr>
          <p:nvPr/>
        </p:nvPicPr>
        <p:blipFill>
          <a:blip r:embed="rId14" cstate="screen">
            <a:extLst>
              <a:ext uri="{28A0092B-C50C-407E-A947-70E740481C1C}">
                <a14:useLocalDpi xmlns:a14="http://schemas.microsoft.com/office/drawing/2010/main" val="0"/>
              </a:ext>
            </a:extLst>
          </a:blip>
          <a:stretch>
            <a:fillRect/>
          </a:stretch>
        </p:blipFill>
        <p:spPr>
          <a:xfrm>
            <a:off x="4974423" y="1234903"/>
            <a:ext cx="680035" cy="637480"/>
          </a:xfrm>
          <a:prstGeom prst="rect">
            <a:avLst/>
          </a:prstGeom>
          <a:ln>
            <a:noFill/>
          </a:ln>
          <a:effectLst>
            <a:softEdge rad="112500"/>
          </a:effectLst>
        </p:spPr>
      </p:pic>
      <p:pic>
        <p:nvPicPr>
          <p:cNvPr id="172" name="Image 171">
            <a:extLst>
              <a:ext uri="{FF2B5EF4-FFF2-40B4-BE49-F238E27FC236}">
                <a16:creationId xmlns:a16="http://schemas.microsoft.com/office/drawing/2014/main" id="{79A11E2A-8860-45DF-A7CB-9F0C0FBB39D7}"/>
              </a:ext>
            </a:extLst>
          </p:cNvPr>
          <p:cNvPicPr>
            <a:picLocks noChangeAspect="1"/>
          </p:cNvPicPr>
          <p:nvPr/>
        </p:nvPicPr>
        <p:blipFill>
          <a:blip r:embed="rId15" cstate="screen">
            <a:extLst>
              <a:ext uri="{28A0092B-C50C-407E-A947-70E740481C1C}">
                <a14:useLocalDpi xmlns:a14="http://schemas.microsoft.com/office/drawing/2010/main" val="0"/>
              </a:ext>
            </a:extLst>
          </a:blip>
          <a:stretch>
            <a:fillRect/>
          </a:stretch>
        </p:blipFill>
        <p:spPr>
          <a:xfrm>
            <a:off x="5868751" y="1260493"/>
            <a:ext cx="766030" cy="637480"/>
          </a:xfrm>
          <a:prstGeom prst="rect">
            <a:avLst/>
          </a:prstGeom>
          <a:ln>
            <a:noFill/>
          </a:ln>
          <a:effectLst>
            <a:softEdge rad="112500"/>
          </a:effectLst>
        </p:spPr>
      </p:pic>
      <p:pic>
        <p:nvPicPr>
          <p:cNvPr id="175" name="Image 174">
            <a:extLst>
              <a:ext uri="{FF2B5EF4-FFF2-40B4-BE49-F238E27FC236}">
                <a16:creationId xmlns:a16="http://schemas.microsoft.com/office/drawing/2014/main" id="{3199D1F8-851D-4082-868E-58856009DE5C}"/>
              </a:ext>
            </a:extLst>
          </p:cNvPr>
          <p:cNvPicPr>
            <a:picLocks noChangeAspect="1"/>
          </p:cNvPicPr>
          <p:nvPr/>
        </p:nvPicPr>
        <p:blipFill>
          <a:blip r:embed="rId16" cstate="screen">
            <a:extLst>
              <a:ext uri="{28A0092B-C50C-407E-A947-70E740481C1C}">
                <a14:useLocalDpi xmlns:a14="http://schemas.microsoft.com/office/drawing/2010/main" val="0"/>
              </a:ext>
            </a:extLst>
          </a:blip>
          <a:stretch>
            <a:fillRect/>
          </a:stretch>
        </p:blipFill>
        <p:spPr>
          <a:xfrm>
            <a:off x="3965362" y="2671434"/>
            <a:ext cx="669951" cy="1060895"/>
          </a:xfrm>
          <a:prstGeom prst="rect">
            <a:avLst/>
          </a:prstGeom>
        </p:spPr>
      </p:pic>
      <p:grpSp>
        <p:nvGrpSpPr>
          <p:cNvPr id="182" name="Groupe 181">
            <a:extLst>
              <a:ext uri="{FF2B5EF4-FFF2-40B4-BE49-F238E27FC236}">
                <a16:creationId xmlns:a16="http://schemas.microsoft.com/office/drawing/2014/main" id="{E06558B4-42FF-4E8E-9D6F-04119D37AC12}"/>
              </a:ext>
            </a:extLst>
          </p:cNvPr>
          <p:cNvGrpSpPr/>
          <p:nvPr/>
        </p:nvGrpSpPr>
        <p:grpSpPr>
          <a:xfrm>
            <a:off x="4688593" y="2926474"/>
            <a:ext cx="822929" cy="132503"/>
            <a:chOff x="8463904" y="3017366"/>
            <a:chExt cx="721296" cy="100869"/>
          </a:xfrm>
        </p:grpSpPr>
        <p:grpSp>
          <p:nvGrpSpPr>
            <p:cNvPr id="307" name="Groupe 306">
              <a:extLst>
                <a:ext uri="{FF2B5EF4-FFF2-40B4-BE49-F238E27FC236}">
                  <a16:creationId xmlns:a16="http://schemas.microsoft.com/office/drawing/2014/main" id="{5A422113-703F-4487-AA48-D19D587A7ADB}"/>
                </a:ext>
              </a:extLst>
            </p:cNvPr>
            <p:cNvGrpSpPr/>
            <p:nvPr/>
          </p:nvGrpSpPr>
          <p:grpSpPr>
            <a:xfrm>
              <a:off x="8463904" y="3017366"/>
              <a:ext cx="719999" cy="25200"/>
              <a:chOff x="8351520" y="3017388"/>
              <a:chExt cx="1280160" cy="45719"/>
            </a:xfrm>
          </p:grpSpPr>
          <p:cxnSp>
            <p:nvCxnSpPr>
              <p:cNvPr id="322" name="Connecteur droit 321">
                <a:extLst>
                  <a:ext uri="{FF2B5EF4-FFF2-40B4-BE49-F238E27FC236}">
                    <a16:creationId xmlns:a16="http://schemas.microsoft.com/office/drawing/2014/main" id="{F188D3F5-1767-4DB2-B824-0F0A2E000F7A}"/>
                  </a:ext>
                </a:extLst>
              </p:cNvPr>
              <p:cNvCxnSpPr>
                <a:cxnSpLocks/>
              </p:cNvCxnSpPr>
              <p:nvPr/>
            </p:nvCxnSpPr>
            <p:spPr>
              <a:xfrm flipV="1">
                <a:off x="8351520" y="3040247"/>
                <a:ext cx="1280160" cy="2038"/>
              </a:xfrm>
              <a:prstGeom prst="line">
                <a:avLst/>
              </a:prstGeom>
            </p:spPr>
            <p:style>
              <a:lnRef idx="1">
                <a:schemeClr val="dk1"/>
              </a:lnRef>
              <a:fillRef idx="0">
                <a:schemeClr val="dk1"/>
              </a:fillRef>
              <a:effectRef idx="0">
                <a:schemeClr val="dk1"/>
              </a:effectRef>
              <a:fontRef idx="minor">
                <a:schemeClr val="tx1"/>
              </a:fontRef>
            </p:style>
          </p:cxnSp>
          <p:sp>
            <p:nvSpPr>
              <p:cNvPr id="323" name="Ellipse 322">
                <a:extLst>
                  <a:ext uri="{FF2B5EF4-FFF2-40B4-BE49-F238E27FC236}">
                    <a16:creationId xmlns:a16="http://schemas.microsoft.com/office/drawing/2014/main" id="{E79CDA15-B38C-4EDA-9BA7-4F53AE04620D}"/>
                  </a:ext>
                </a:extLst>
              </p:cNvPr>
              <p:cNvSpPr/>
              <p:nvPr/>
            </p:nvSpPr>
            <p:spPr>
              <a:xfrm>
                <a:off x="8505826" y="3017388"/>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70"/>
              </a:p>
            </p:txBody>
          </p:sp>
          <p:sp>
            <p:nvSpPr>
              <p:cNvPr id="324" name="Ellipse 323">
                <a:extLst>
                  <a:ext uri="{FF2B5EF4-FFF2-40B4-BE49-F238E27FC236}">
                    <a16:creationId xmlns:a16="http://schemas.microsoft.com/office/drawing/2014/main" id="{B57F8BDA-8674-4E2C-AF50-E710D12A737D}"/>
                  </a:ext>
                </a:extLst>
              </p:cNvPr>
              <p:cNvSpPr/>
              <p:nvPr/>
            </p:nvSpPr>
            <p:spPr>
              <a:xfrm>
                <a:off x="8697896" y="3017388"/>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70"/>
              </a:p>
            </p:txBody>
          </p:sp>
          <p:sp>
            <p:nvSpPr>
              <p:cNvPr id="325" name="Ellipse 324">
                <a:extLst>
                  <a:ext uri="{FF2B5EF4-FFF2-40B4-BE49-F238E27FC236}">
                    <a16:creationId xmlns:a16="http://schemas.microsoft.com/office/drawing/2014/main" id="{5A841437-F8AF-4A46-A50E-C84CEC92E0FE}"/>
                  </a:ext>
                </a:extLst>
              </p:cNvPr>
              <p:cNvSpPr/>
              <p:nvPr/>
            </p:nvSpPr>
            <p:spPr>
              <a:xfrm>
                <a:off x="8889966" y="3017388"/>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70"/>
              </a:p>
            </p:txBody>
          </p:sp>
          <p:sp>
            <p:nvSpPr>
              <p:cNvPr id="326" name="Ellipse 325">
                <a:extLst>
                  <a:ext uri="{FF2B5EF4-FFF2-40B4-BE49-F238E27FC236}">
                    <a16:creationId xmlns:a16="http://schemas.microsoft.com/office/drawing/2014/main" id="{E26C5013-37E7-4F95-974F-A13EFDACBCBE}"/>
                  </a:ext>
                </a:extLst>
              </p:cNvPr>
              <p:cNvSpPr/>
              <p:nvPr/>
            </p:nvSpPr>
            <p:spPr>
              <a:xfrm>
                <a:off x="9082036" y="3017388"/>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70"/>
              </a:p>
            </p:txBody>
          </p:sp>
          <p:sp>
            <p:nvSpPr>
              <p:cNvPr id="327" name="Ellipse 326">
                <a:extLst>
                  <a:ext uri="{FF2B5EF4-FFF2-40B4-BE49-F238E27FC236}">
                    <a16:creationId xmlns:a16="http://schemas.microsoft.com/office/drawing/2014/main" id="{F0D3EC55-125E-462B-972D-1763ADC6A3C1}"/>
                  </a:ext>
                </a:extLst>
              </p:cNvPr>
              <p:cNvSpPr/>
              <p:nvPr/>
            </p:nvSpPr>
            <p:spPr>
              <a:xfrm>
                <a:off x="9274106" y="3017388"/>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70"/>
              </a:p>
            </p:txBody>
          </p:sp>
          <p:sp>
            <p:nvSpPr>
              <p:cNvPr id="328" name="Ellipse 327">
                <a:extLst>
                  <a:ext uri="{FF2B5EF4-FFF2-40B4-BE49-F238E27FC236}">
                    <a16:creationId xmlns:a16="http://schemas.microsoft.com/office/drawing/2014/main" id="{AB606844-1903-448C-8BD4-8A5296F5E0F8}"/>
                  </a:ext>
                </a:extLst>
              </p:cNvPr>
              <p:cNvSpPr/>
              <p:nvPr/>
            </p:nvSpPr>
            <p:spPr>
              <a:xfrm>
                <a:off x="9466175" y="3017388"/>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70"/>
              </a:p>
            </p:txBody>
          </p:sp>
        </p:grpSp>
        <p:cxnSp>
          <p:nvCxnSpPr>
            <p:cNvPr id="308" name="Connecteur droit 307">
              <a:extLst>
                <a:ext uri="{FF2B5EF4-FFF2-40B4-BE49-F238E27FC236}">
                  <a16:creationId xmlns:a16="http://schemas.microsoft.com/office/drawing/2014/main" id="{D126C0BB-2778-4CC0-A3EE-7ABAEBCC9E36}"/>
                </a:ext>
              </a:extLst>
            </p:cNvPr>
            <p:cNvCxnSpPr>
              <a:cxnSpLocks/>
            </p:cNvCxnSpPr>
            <p:nvPr/>
          </p:nvCxnSpPr>
          <p:spPr>
            <a:xfrm flipV="1">
              <a:off x="8465199" y="3067766"/>
              <a:ext cx="719999" cy="1123"/>
            </a:xfrm>
            <a:prstGeom prst="line">
              <a:avLst/>
            </a:prstGeom>
            <a:solidFill>
              <a:srgbClr val="2F27DA"/>
            </a:solidFill>
            <a:ln>
              <a:solidFill>
                <a:srgbClr val="2F27DA"/>
              </a:solidFill>
            </a:ln>
          </p:spPr>
          <p:style>
            <a:lnRef idx="1">
              <a:schemeClr val="dk1"/>
            </a:lnRef>
            <a:fillRef idx="0">
              <a:schemeClr val="dk1"/>
            </a:fillRef>
            <a:effectRef idx="0">
              <a:schemeClr val="dk1"/>
            </a:effectRef>
            <a:fontRef idx="minor">
              <a:schemeClr val="tx1"/>
            </a:fontRef>
          </p:style>
        </p:cxnSp>
        <p:sp>
          <p:nvSpPr>
            <p:cNvPr id="309" name="Ellipse 308">
              <a:extLst>
                <a:ext uri="{FF2B5EF4-FFF2-40B4-BE49-F238E27FC236}">
                  <a16:creationId xmlns:a16="http://schemas.microsoft.com/office/drawing/2014/main" id="{D0AED69E-E79B-4248-91B5-EEB0A17658A5}"/>
                </a:ext>
              </a:extLst>
            </p:cNvPr>
            <p:cNvSpPr/>
            <p:nvPr/>
          </p:nvSpPr>
          <p:spPr>
            <a:xfrm>
              <a:off x="8551984" y="3055166"/>
              <a:ext cx="25714" cy="25200"/>
            </a:xfrm>
            <a:prstGeom prst="ellipse">
              <a:avLst/>
            </a:prstGeom>
            <a:solidFill>
              <a:srgbClr val="2F27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70"/>
            </a:p>
          </p:txBody>
        </p:sp>
        <p:sp>
          <p:nvSpPr>
            <p:cNvPr id="310" name="Ellipse 309">
              <a:extLst>
                <a:ext uri="{FF2B5EF4-FFF2-40B4-BE49-F238E27FC236}">
                  <a16:creationId xmlns:a16="http://schemas.microsoft.com/office/drawing/2014/main" id="{3F4EA7CC-2275-4659-AB76-715A935F04BA}"/>
                </a:ext>
              </a:extLst>
            </p:cNvPr>
            <p:cNvSpPr/>
            <p:nvPr/>
          </p:nvSpPr>
          <p:spPr>
            <a:xfrm>
              <a:off x="8660011" y="3055166"/>
              <a:ext cx="25714" cy="25200"/>
            </a:xfrm>
            <a:prstGeom prst="ellipse">
              <a:avLst/>
            </a:prstGeom>
            <a:solidFill>
              <a:srgbClr val="2F27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70"/>
            </a:p>
          </p:txBody>
        </p:sp>
        <p:sp>
          <p:nvSpPr>
            <p:cNvPr id="311" name="Ellipse 310">
              <a:extLst>
                <a:ext uri="{FF2B5EF4-FFF2-40B4-BE49-F238E27FC236}">
                  <a16:creationId xmlns:a16="http://schemas.microsoft.com/office/drawing/2014/main" id="{C2AD5BF8-25EF-4A8C-9D9B-F52D622222C5}"/>
                </a:ext>
              </a:extLst>
            </p:cNvPr>
            <p:cNvSpPr/>
            <p:nvPr/>
          </p:nvSpPr>
          <p:spPr>
            <a:xfrm>
              <a:off x="8768036" y="3055166"/>
              <a:ext cx="25714" cy="25200"/>
            </a:xfrm>
            <a:prstGeom prst="ellipse">
              <a:avLst/>
            </a:prstGeom>
            <a:solidFill>
              <a:srgbClr val="2F27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70"/>
            </a:p>
          </p:txBody>
        </p:sp>
        <p:sp>
          <p:nvSpPr>
            <p:cNvPr id="312" name="Ellipse 311">
              <a:extLst>
                <a:ext uri="{FF2B5EF4-FFF2-40B4-BE49-F238E27FC236}">
                  <a16:creationId xmlns:a16="http://schemas.microsoft.com/office/drawing/2014/main" id="{BE62D058-2CFA-43F8-AB6E-5CECF4E18357}"/>
                </a:ext>
              </a:extLst>
            </p:cNvPr>
            <p:cNvSpPr/>
            <p:nvPr/>
          </p:nvSpPr>
          <p:spPr>
            <a:xfrm>
              <a:off x="8876062" y="3055152"/>
              <a:ext cx="25714" cy="25200"/>
            </a:xfrm>
            <a:prstGeom prst="ellipse">
              <a:avLst/>
            </a:prstGeom>
            <a:solidFill>
              <a:srgbClr val="2F27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70"/>
            </a:p>
          </p:txBody>
        </p:sp>
        <p:sp>
          <p:nvSpPr>
            <p:cNvPr id="313" name="Ellipse 312">
              <a:extLst>
                <a:ext uri="{FF2B5EF4-FFF2-40B4-BE49-F238E27FC236}">
                  <a16:creationId xmlns:a16="http://schemas.microsoft.com/office/drawing/2014/main" id="{AA4AE253-3739-4079-BAB5-44C9942B1506}"/>
                </a:ext>
              </a:extLst>
            </p:cNvPr>
            <p:cNvSpPr/>
            <p:nvPr/>
          </p:nvSpPr>
          <p:spPr>
            <a:xfrm>
              <a:off x="8984088" y="3055160"/>
              <a:ext cx="25714" cy="25200"/>
            </a:xfrm>
            <a:prstGeom prst="ellipse">
              <a:avLst/>
            </a:prstGeom>
            <a:solidFill>
              <a:srgbClr val="2F27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70"/>
            </a:p>
          </p:txBody>
        </p:sp>
        <p:sp>
          <p:nvSpPr>
            <p:cNvPr id="314" name="Ellipse 313">
              <a:extLst>
                <a:ext uri="{FF2B5EF4-FFF2-40B4-BE49-F238E27FC236}">
                  <a16:creationId xmlns:a16="http://schemas.microsoft.com/office/drawing/2014/main" id="{743098D7-1F3E-4787-A1CE-825B30D6E6DE}"/>
                </a:ext>
              </a:extLst>
            </p:cNvPr>
            <p:cNvSpPr/>
            <p:nvPr/>
          </p:nvSpPr>
          <p:spPr>
            <a:xfrm>
              <a:off x="9092113" y="3055174"/>
              <a:ext cx="25714" cy="25200"/>
            </a:xfrm>
            <a:prstGeom prst="ellipse">
              <a:avLst/>
            </a:prstGeom>
            <a:solidFill>
              <a:srgbClr val="2F27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70"/>
            </a:p>
          </p:txBody>
        </p:sp>
        <p:cxnSp>
          <p:nvCxnSpPr>
            <p:cNvPr id="315" name="Connecteur droit 314">
              <a:extLst>
                <a:ext uri="{FF2B5EF4-FFF2-40B4-BE49-F238E27FC236}">
                  <a16:creationId xmlns:a16="http://schemas.microsoft.com/office/drawing/2014/main" id="{3D9C884D-629A-477D-820A-7E00C5C75BEA}"/>
                </a:ext>
              </a:extLst>
            </p:cNvPr>
            <p:cNvCxnSpPr>
              <a:cxnSpLocks/>
            </p:cNvCxnSpPr>
            <p:nvPr/>
          </p:nvCxnSpPr>
          <p:spPr>
            <a:xfrm flipV="1">
              <a:off x="8465201" y="3105620"/>
              <a:ext cx="719999" cy="1123"/>
            </a:xfrm>
            <a:prstGeom prst="line">
              <a:avLst/>
            </a:prstGeom>
            <a:solidFill>
              <a:srgbClr val="00B050"/>
            </a:solidFill>
            <a:ln>
              <a:solidFill>
                <a:srgbClr val="00B050"/>
              </a:solidFill>
            </a:ln>
          </p:spPr>
          <p:style>
            <a:lnRef idx="1">
              <a:schemeClr val="dk1"/>
            </a:lnRef>
            <a:fillRef idx="0">
              <a:schemeClr val="dk1"/>
            </a:fillRef>
            <a:effectRef idx="0">
              <a:schemeClr val="dk1"/>
            </a:effectRef>
            <a:fontRef idx="minor">
              <a:schemeClr val="tx1"/>
            </a:fontRef>
          </p:style>
        </p:cxnSp>
        <p:sp>
          <p:nvSpPr>
            <p:cNvPr id="316" name="Ellipse 315">
              <a:extLst>
                <a:ext uri="{FF2B5EF4-FFF2-40B4-BE49-F238E27FC236}">
                  <a16:creationId xmlns:a16="http://schemas.microsoft.com/office/drawing/2014/main" id="{5A89FAF0-AC20-4CC9-8E09-BC3F9D92B003}"/>
                </a:ext>
              </a:extLst>
            </p:cNvPr>
            <p:cNvSpPr/>
            <p:nvPr/>
          </p:nvSpPr>
          <p:spPr>
            <a:xfrm>
              <a:off x="8551982" y="3093020"/>
              <a:ext cx="25714" cy="2520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70"/>
            </a:p>
          </p:txBody>
        </p:sp>
        <p:sp>
          <p:nvSpPr>
            <p:cNvPr id="317" name="Ellipse 316">
              <a:extLst>
                <a:ext uri="{FF2B5EF4-FFF2-40B4-BE49-F238E27FC236}">
                  <a16:creationId xmlns:a16="http://schemas.microsoft.com/office/drawing/2014/main" id="{C228AE44-F251-46D7-A223-E89E593DC7FF}"/>
                </a:ext>
              </a:extLst>
            </p:cNvPr>
            <p:cNvSpPr/>
            <p:nvPr/>
          </p:nvSpPr>
          <p:spPr>
            <a:xfrm>
              <a:off x="8660014" y="3093020"/>
              <a:ext cx="25714" cy="2520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70"/>
            </a:p>
          </p:txBody>
        </p:sp>
        <p:sp>
          <p:nvSpPr>
            <p:cNvPr id="318" name="Ellipse 317">
              <a:extLst>
                <a:ext uri="{FF2B5EF4-FFF2-40B4-BE49-F238E27FC236}">
                  <a16:creationId xmlns:a16="http://schemas.microsoft.com/office/drawing/2014/main" id="{E8FCB89C-7A95-4B9A-B4CB-638C00270B0B}"/>
                </a:ext>
              </a:extLst>
            </p:cNvPr>
            <p:cNvSpPr/>
            <p:nvPr/>
          </p:nvSpPr>
          <p:spPr>
            <a:xfrm>
              <a:off x="8768042" y="3093020"/>
              <a:ext cx="25714" cy="2520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70"/>
            </a:p>
          </p:txBody>
        </p:sp>
        <p:sp>
          <p:nvSpPr>
            <p:cNvPr id="319" name="Ellipse 318">
              <a:extLst>
                <a:ext uri="{FF2B5EF4-FFF2-40B4-BE49-F238E27FC236}">
                  <a16:creationId xmlns:a16="http://schemas.microsoft.com/office/drawing/2014/main" id="{14527423-79BB-49D4-BF8C-38B79DD68D09}"/>
                </a:ext>
              </a:extLst>
            </p:cNvPr>
            <p:cNvSpPr/>
            <p:nvPr/>
          </p:nvSpPr>
          <p:spPr>
            <a:xfrm>
              <a:off x="8876057" y="3093020"/>
              <a:ext cx="25714" cy="2520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70"/>
            </a:p>
          </p:txBody>
        </p:sp>
        <p:sp>
          <p:nvSpPr>
            <p:cNvPr id="320" name="Ellipse 319">
              <a:extLst>
                <a:ext uri="{FF2B5EF4-FFF2-40B4-BE49-F238E27FC236}">
                  <a16:creationId xmlns:a16="http://schemas.microsoft.com/office/drawing/2014/main" id="{5901316B-1269-4F3C-B939-417B1CD768D5}"/>
                </a:ext>
              </a:extLst>
            </p:cNvPr>
            <p:cNvSpPr/>
            <p:nvPr/>
          </p:nvSpPr>
          <p:spPr>
            <a:xfrm>
              <a:off x="8984105" y="3093015"/>
              <a:ext cx="25714" cy="2520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70"/>
            </a:p>
          </p:txBody>
        </p:sp>
        <p:sp>
          <p:nvSpPr>
            <p:cNvPr id="321" name="Ellipse 320">
              <a:extLst>
                <a:ext uri="{FF2B5EF4-FFF2-40B4-BE49-F238E27FC236}">
                  <a16:creationId xmlns:a16="http://schemas.microsoft.com/office/drawing/2014/main" id="{BC6B6601-A811-45E6-9345-142BFB18CFDF}"/>
                </a:ext>
              </a:extLst>
            </p:cNvPr>
            <p:cNvSpPr/>
            <p:nvPr/>
          </p:nvSpPr>
          <p:spPr>
            <a:xfrm>
              <a:off x="9092122" y="3093035"/>
              <a:ext cx="25714" cy="2520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70"/>
            </a:p>
          </p:txBody>
        </p:sp>
      </p:grpSp>
      <p:grpSp>
        <p:nvGrpSpPr>
          <p:cNvPr id="202" name="Groupe 201">
            <a:extLst>
              <a:ext uri="{FF2B5EF4-FFF2-40B4-BE49-F238E27FC236}">
                <a16:creationId xmlns:a16="http://schemas.microsoft.com/office/drawing/2014/main" id="{5C7570C0-3644-4D91-9F61-147D45AE9745}"/>
              </a:ext>
            </a:extLst>
          </p:cNvPr>
          <p:cNvGrpSpPr/>
          <p:nvPr/>
        </p:nvGrpSpPr>
        <p:grpSpPr>
          <a:xfrm>
            <a:off x="4713869" y="3374994"/>
            <a:ext cx="703994" cy="145995"/>
            <a:chOff x="8121943" y="3184058"/>
            <a:chExt cx="617051" cy="111142"/>
          </a:xfrm>
        </p:grpSpPr>
        <p:cxnSp>
          <p:nvCxnSpPr>
            <p:cNvPr id="292" name="Connecteur droit 291">
              <a:extLst>
                <a:ext uri="{FF2B5EF4-FFF2-40B4-BE49-F238E27FC236}">
                  <a16:creationId xmlns:a16="http://schemas.microsoft.com/office/drawing/2014/main" id="{1EA42D62-883D-41F7-864D-7844A567C620}"/>
                </a:ext>
              </a:extLst>
            </p:cNvPr>
            <p:cNvCxnSpPr>
              <a:cxnSpLocks/>
            </p:cNvCxnSpPr>
            <p:nvPr/>
          </p:nvCxnSpPr>
          <p:spPr>
            <a:xfrm>
              <a:off x="8123843" y="3197215"/>
              <a:ext cx="266943" cy="1"/>
            </a:xfrm>
            <a:prstGeom prst="line">
              <a:avLst/>
            </a:prstGeom>
            <a:solidFill>
              <a:srgbClr val="2F27DA"/>
            </a:solidFill>
            <a:ln>
              <a:solidFill>
                <a:srgbClr val="2F27DA"/>
              </a:solidFill>
            </a:ln>
          </p:spPr>
          <p:style>
            <a:lnRef idx="1">
              <a:schemeClr val="dk1"/>
            </a:lnRef>
            <a:fillRef idx="0">
              <a:schemeClr val="dk1"/>
            </a:fillRef>
            <a:effectRef idx="0">
              <a:schemeClr val="dk1"/>
            </a:effectRef>
            <a:fontRef idx="minor">
              <a:schemeClr val="tx1"/>
            </a:fontRef>
          </p:style>
        </p:cxnSp>
        <p:sp>
          <p:nvSpPr>
            <p:cNvPr id="293" name="Ellipse 292">
              <a:extLst>
                <a:ext uri="{FF2B5EF4-FFF2-40B4-BE49-F238E27FC236}">
                  <a16:creationId xmlns:a16="http://schemas.microsoft.com/office/drawing/2014/main" id="{B0C96107-BDD7-4CA3-80C6-0BC70C7020BB}"/>
                </a:ext>
              </a:extLst>
            </p:cNvPr>
            <p:cNvSpPr/>
            <p:nvPr/>
          </p:nvSpPr>
          <p:spPr>
            <a:xfrm rot="21502205">
              <a:off x="8136906" y="3185192"/>
              <a:ext cx="25714" cy="25200"/>
            </a:xfrm>
            <a:prstGeom prst="ellipse">
              <a:avLst/>
            </a:prstGeom>
            <a:solidFill>
              <a:srgbClr val="2F27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70"/>
            </a:p>
          </p:txBody>
        </p:sp>
        <p:sp>
          <p:nvSpPr>
            <p:cNvPr id="294" name="Ellipse 293">
              <a:extLst>
                <a:ext uri="{FF2B5EF4-FFF2-40B4-BE49-F238E27FC236}">
                  <a16:creationId xmlns:a16="http://schemas.microsoft.com/office/drawing/2014/main" id="{D5274BCE-B452-48A7-B21A-E9AB8F317CF6}"/>
                </a:ext>
              </a:extLst>
            </p:cNvPr>
            <p:cNvSpPr/>
            <p:nvPr/>
          </p:nvSpPr>
          <p:spPr>
            <a:xfrm rot="21502205">
              <a:off x="8244888" y="3185192"/>
              <a:ext cx="25714" cy="25200"/>
            </a:xfrm>
            <a:prstGeom prst="ellipse">
              <a:avLst/>
            </a:prstGeom>
            <a:solidFill>
              <a:srgbClr val="2F27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70"/>
            </a:p>
          </p:txBody>
        </p:sp>
        <p:sp>
          <p:nvSpPr>
            <p:cNvPr id="295" name="Ellipse 294">
              <a:extLst>
                <a:ext uri="{FF2B5EF4-FFF2-40B4-BE49-F238E27FC236}">
                  <a16:creationId xmlns:a16="http://schemas.microsoft.com/office/drawing/2014/main" id="{0B9515FF-90BD-41A8-AEED-35F043B71B50}"/>
                </a:ext>
              </a:extLst>
            </p:cNvPr>
            <p:cNvSpPr/>
            <p:nvPr/>
          </p:nvSpPr>
          <p:spPr>
            <a:xfrm rot="21502205">
              <a:off x="8352870" y="3185192"/>
              <a:ext cx="25714" cy="25200"/>
            </a:xfrm>
            <a:prstGeom prst="ellipse">
              <a:avLst/>
            </a:prstGeom>
            <a:solidFill>
              <a:srgbClr val="2F27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70"/>
            </a:p>
          </p:txBody>
        </p:sp>
        <p:cxnSp>
          <p:nvCxnSpPr>
            <p:cNvPr id="296" name="Connecteur droit 295">
              <a:extLst>
                <a:ext uri="{FF2B5EF4-FFF2-40B4-BE49-F238E27FC236}">
                  <a16:creationId xmlns:a16="http://schemas.microsoft.com/office/drawing/2014/main" id="{C0B9B1C8-24D2-4A4C-BDE5-2DD70C4091FC}"/>
                </a:ext>
              </a:extLst>
            </p:cNvPr>
            <p:cNvCxnSpPr>
              <a:cxnSpLocks/>
            </p:cNvCxnSpPr>
            <p:nvPr/>
          </p:nvCxnSpPr>
          <p:spPr>
            <a:xfrm>
              <a:off x="8469467" y="3196089"/>
              <a:ext cx="266943" cy="1"/>
            </a:xfrm>
            <a:prstGeom prst="line">
              <a:avLst/>
            </a:prstGeom>
            <a:solidFill>
              <a:srgbClr val="2F27DA"/>
            </a:solidFill>
            <a:ln>
              <a:solidFill>
                <a:srgbClr val="2F27DA"/>
              </a:solidFill>
            </a:ln>
          </p:spPr>
          <p:style>
            <a:lnRef idx="1">
              <a:schemeClr val="dk1"/>
            </a:lnRef>
            <a:fillRef idx="0">
              <a:schemeClr val="dk1"/>
            </a:fillRef>
            <a:effectRef idx="0">
              <a:schemeClr val="dk1"/>
            </a:effectRef>
            <a:fontRef idx="minor">
              <a:schemeClr val="tx1"/>
            </a:fontRef>
          </p:style>
        </p:cxnSp>
        <p:sp>
          <p:nvSpPr>
            <p:cNvPr id="297" name="Ellipse 296">
              <a:extLst>
                <a:ext uri="{FF2B5EF4-FFF2-40B4-BE49-F238E27FC236}">
                  <a16:creationId xmlns:a16="http://schemas.microsoft.com/office/drawing/2014/main" id="{5416C6E0-FA2D-4E81-A6F9-6D34127AA8EE}"/>
                </a:ext>
              </a:extLst>
            </p:cNvPr>
            <p:cNvSpPr/>
            <p:nvPr/>
          </p:nvSpPr>
          <p:spPr>
            <a:xfrm rot="21502205">
              <a:off x="8482530" y="3184066"/>
              <a:ext cx="25714" cy="25200"/>
            </a:xfrm>
            <a:prstGeom prst="ellipse">
              <a:avLst/>
            </a:prstGeom>
            <a:solidFill>
              <a:srgbClr val="2F27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70"/>
            </a:p>
          </p:txBody>
        </p:sp>
        <p:sp>
          <p:nvSpPr>
            <p:cNvPr id="298" name="Ellipse 297">
              <a:extLst>
                <a:ext uri="{FF2B5EF4-FFF2-40B4-BE49-F238E27FC236}">
                  <a16:creationId xmlns:a16="http://schemas.microsoft.com/office/drawing/2014/main" id="{2927D7B3-74E4-40EE-9CD0-AF309095B8B3}"/>
                </a:ext>
              </a:extLst>
            </p:cNvPr>
            <p:cNvSpPr/>
            <p:nvPr/>
          </p:nvSpPr>
          <p:spPr>
            <a:xfrm rot="21502205">
              <a:off x="8590512" y="3184066"/>
              <a:ext cx="25714" cy="25200"/>
            </a:xfrm>
            <a:prstGeom prst="ellipse">
              <a:avLst/>
            </a:prstGeom>
            <a:solidFill>
              <a:srgbClr val="2F27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70"/>
            </a:p>
          </p:txBody>
        </p:sp>
        <p:sp>
          <p:nvSpPr>
            <p:cNvPr id="299" name="Ellipse 298">
              <a:extLst>
                <a:ext uri="{FF2B5EF4-FFF2-40B4-BE49-F238E27FC236}">
                  <a16:creationId xmlns:a16="http://schemas.microsoft.com/office/drawing/2014/main" id="{4BDE4430-2445-4F5E-903F-CE51DEC38E3C}"/>
                </a:ext>
              </a:extLst>
            </p:cNvPr>
            <p:cNvSpPr/>
            <p:nvPr/>
          </p:nvSpPr>
          <p:spPr>
            <a:xfrm rot="21502205">
              <a:off x="8698494" y="3184058"/>
              <a:ext cx="25714" cy="25200"/>
            </a:xfrm>
            <a:prstGeom prst="ellipse">
              <a:avLst/>
            </a:prstGeom>
            <a:solidFill>
              <a:srgbClr val="2F27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70"/>
            </a:p>
          </p:txBody>
        </p:sp>
        <p:sp>
          <p:nvSpPr>
            <p:cNvPr id="300" name="Ellipse 299">
              <a:extLst>
                <a:ext uri="{FF2B5EF4-FFF2-40B4-BE49-F238E27FC236}">
                  <a16:creationId xmlns:a16="http://schemas.microsoft.com/office/drawing/2014/main" id="{7107FA07-3FA2-45FF-931C-053B0C754A88}"/>
                </a:ext>
              </a:extLst>
            </p:cNvPr>
            <p:cNvSpPr/>
            <p:nvPr/>
          </p:nvSpPr>
          <p:spPr>
            <a:xfrm rot="21502205">
              <a:off x="8137580" y="3270000"/>
              <a:ext cx="25714" cy="25200"/>
            </a:xfrm>
            <a:prstGeom prst="ellipse">
              <a:avLst/>
            </a:prstGeom>
            <a:solidFill>
              <a:srgbClr val="2F27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70"/>
            </a:p>
          </p:txBody>
        </p:sp>
        <p:sp>
          <p:nvSpPr>
            <p:cNvPr id="301" name="Ellipse 300">
              <a:extLst>
                <a:ext uri="{FF2B5EF4-FFF2-40B4-BE49-F238E27FC236}">
                  <a16:creationId xmlns:a16="http://schemas.microsoft.com/office/drawing/2014/main" id="{4F18D5FE-DE98-41DB-AA48-B5C40A40D7C5}"/>
                </a:ext>
              </a:extLst>
            </p:cNvPr>
            <p:cNvSpPr/>
            <p:nvPr/>
          </p:nvSpPr>
          <p:spPr>
            <a:xfrm rot="21502205">
              <a:off x="8245562" y="3269994"/>
              <a:ext cx="25714" cy="25200"/>
            </a:xfrm>
            <a:prstGeom prst="ellipse">
              <a:avLst/>
            </a:prstGeom>
            <a:solidFill>
              <a:srgbClr val="2F27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70"/>
            </a:p>
          </p:txBody>
        </p:sp>
        <p:sp>
          <p:nvSpPr>
            <p:cNvPr id="302" name="Ellipse 301">
              <a:extLst>
                <a:ext uri="{FF2B5EF4-FFF2-40B4-BE49-F238E27FC236}">
                  <a16:creationId xmlns:a16="http://schemas.microsoft.com/office/drawing/2014/main" id="{34861ADA-BC5D-42A8-8D3A-52431525F569}"/>
                </a:ext>
              </a:extLst>
            </p:cNvPr>
            <p:cNvSpPr/>
            <p:nvPr/>
          </p:nvSpPr>
          <p:spPr>
            <a:xfrm rot="21502205">
              <a:off x="8353544" y="3269974"/>
              <a:ext cx="25714" cy="25200"/>
            </a:xfrm>
            <a:prstGeom prst="ellipse">
              <a:avLst/>
            </a:prstGeom>
            <a:solidFill>
              <a:srgbClr val="2F27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70"/>
            </a:p>
          </p:txBody>
        </p:sp>
        <p:cxnSp>
          <p:nvCxnSpPr>
            <p:cNvPr id="303" name="Connecteur droit 302">
              <a:extLst>
                <a:ext uri="{FF2B5EF4-FFF2-40B4-BE49-F238E27FC236}">
                  <a16:creationId xmlns:a16="http://schemas.microsoft.com/office/drawing/2014/main" id="{06092CE0-90E1-4339-8663-316564A8D99F}"/>
                </a:ext>
              </a:extLst>
            </p:cNvPr>
            <p:cNvCxnSpPr>
              <a:cxnSpLocks/>
            </p:cNvCxnSpPr>
            <p:nvPr/>
          </p:nvCxnSpPr>
          <p:spPr>
            <a:xfrm flipV="1">
              <a:off x="8121943" y="3280872"/>
              <a:ext cx="617051" cy="777"/>
            </a:xfrm>
            <a:prstGeom prst="line">
              <a:avLst/>
            </a:prstGeom>
            <a:solidFill>
              <a:srgbClr val="2F27DA"/>
            </a:solidFill>
            <a:ln>
              <a:solidFill>
                <a:srgbClr val="2F27DA"/>
              </a:solidFill>
            </a:ln>
          </p:spPr>
          <p:style>
            <a:lnRef idx="1">
              <a:schemeClr val="dk1"/>
            </a:lnRef>
            <a:fillRef idx="0">
              <a:schemeClr val="dk1"/>
            </a:fillRef>
            <a:effectRef idx="0">
              <a:schemeClr val="dk1"/>
            </a:effectRef>
            <a:fontRef idx="minor">
              <a:schemeClr val="tx1"/>
            </a:fontRef>
          </p:style>
        </p:cxnSp>
        <p:sp>
          <p:nvSpPr>
            <p:cNvPr id="304" name="Ellipse 303">
              <a:extLst>
                <a:ext uri="{FF2B5EF4-FFF2-40B4-BE49-F238E27FC236}">
                  <a16:creationId xmlns:a16="http://schemas.microsoft.com/office/drawing/2014/main" id="{3B03A6A0-B5A1-426E-9D79-96D7AB41D6BD}"/>
                </a:ext>
              </a:extLst>
            </p:cNvPr>
            <p:cNvSpPr/>
            <p:nvPr/>
          </p:nvSpPr>
          <p:spPr>
            <a:xfrm rot="21502205">
              <a:off x="8483198" y="3268869"/>
              <a:ext cx="25714" cy="25200"/>
            </a:xfrm>
            <a:prstGeom prst="ellipse">
              <a:avLst/>
            </a:prstGeom>
            <a:solidFill>
              <a:srgbClr val="2F27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70"/>
            </a:p>
          </p:txBody>
        </p:sp>
        <p:sp>
          <p:nvSpPr>
            <p:cNvPr id="305" name="Ellipse 304">
              <a:extLst>
                <a:ext uri="{FF2B5EF4-FFF2-40B4-BE49-F238E27FC236}">
                  <a16:creationId xmlns:a16="http://schemas.microsoft.com/office/drawing/2014/main" id="{2F7AA167-3F78-4352-9E31-C59A3EDAB2F8}"/>
                </a:ext>
              </a:extLst>
            </p:cNvPr>
            <p:cNvSpPr/>
            <p:nvPr/>
          </p:nvSpPr>
          <p:spPr>
            <a:xfrm rot="21502205">
              <a:off x="8591187" y="3268851"/>
              <a:ext cx="25714" cy="25200"/>
            </a:xfrm>
            <a:prstGeom prst="ellipse">
              <a:avLst/>
            </a:prstGeom>
            <a:solidFill>
              <a:srgbClr val="2F27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70"/>
            </a:p>
          </p:txBody>
        </p:sp>
        <p:sp>
          <p:nvSpPr>
            <p:cNvPr id="306" name="Ellipse 305">
              <a:extLst>
                <a:ext uri="{FF2B5EF4-FFF2-40B4-BE49-F238E27FC236}">
                  <a16:creationId xmlns:a16="http://schemas.microsoft.com/office/drawing/2014/main" id="{2C3D2586-5901-4142-BD58-E0998B475C61}"/>
                </a:ext>
              </a:extLst>
            </p:cNvPr>
            <p:cNvSpPr/>
            <p:nvPr/>
          </p:nvSpPr>
          <p:spPr>
            <a:xfrm rot="21502205">
              <a:off x="8699168" y="3268855"/>
              <a:ext cx="25714" cy="25200"/>
            </a:xfrm>
            <a:prstGeom prst="ellipse">
              <a:avLst/>
            </a:prstGeom>
            <a:solidFill>
              <a:srgbClr val="2F27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70"/>
            </a:p>
          </p:txBody>
        </p:sp>
      </p:grpSp>
      <p:grpSp>
        <p:nvGrpSpPr>
          <p:cNvPr id="213" name="Groupe 212">
            <a:extLst>
              <a:ext uri="{FF2B5EF4-FFF2-40B4-BE49-F238E27FC236}">
                <a16:creationId xmlns:a16="http://schemas.microsoft.com/office/drawing/2014/main" id="{B31EA796-C240-413D-8E62-F191A172D8CB}"/>
              </a:ext>
            </a:extLst>
          </p:cNvPr>
          <p:cNvGrpSpPr/>
          <p:nvPr/>
        </p:nvGrpSpPr>
        <p:grpSpPr>
          <a:xfrm>
            <a:off x="5505894" y="3144719"/>
            <a:ext cx="693320" cy="212709"/>
            <a:chOff x="8058150" y="3229427"/>
            <a:chExt cx="607695" cy="161927"/>
          </a:xfrm>
        </p:grpSpPr>
        <p:sp>
          <p:nvSpPr>
            <p:cNvPr id="285" name="Ellipse 284">
              <a:extLst>
                <a:ext uri="{FF2B5EF4-FFF2-40B4-BE49-F238E27FC236}">
                  <a16:creationId xmlns:a16="http://schemas.microsoft.com/office/drawing/2014/main" id="{FCF1E5D1-8852-4EDA-918A-FAF9EAE2DC25}"/>
                </a:ext>
              </a:extLst>
            </p:cNvPr>
            <p:cNvSpPr/>
            <p:nvPr/>
          </p:nvSpPr>
          <p:spPr>
            <a:xfrm rot="21502205">
              <a:off x="8092262" y="3274407"/>
              <a:ext cx="25714" cy="2520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70"/>
            </a:p>
          </p:txBody>
        </p:sp>
        <p:sp>
          <p:nvSpPr>
            <p:cNvPr id="286" name="Ellipse 285">
              <a:extLst>
                <a:ext uri="{FF2B5EF4-FFF2-40B4-BE49-F238E27FC236}">
                  <a16:creationId xmlns:a16="http://schemas.microsoft.com/office/drawing/2014/main" id="{2FD3B645-DBC2-414A-959B-1F5041E09AF5}"/>
                </a:ext>
              </a:extLst>
            </p:cNvPr>
            <p:cNvSpPr/>
            <p:nvPr/>
          </p:nvSpPr>
          <p:spPr>
            <a:xfrm rot="21502205">
              <a:off x="8200245" y="3229427"/>
              <a:ext cx="25714" cy="2520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70"/>
            </a:p>
          </p:txBody>
        </p:sp>
        <p:sp>
          <p:nvSpPr>
            <p:cNvPr id="287" name="Ellipse 286">
              <a:extLst>
                <a:ext uri="{FF2B5EF4-FFF2-40B4-BE49-F238E27FC236}">
                  <a16:creationId xmlns:a16="http://schemas.microsoft.com/office/drawing/2014/main" id="{885974D8-31B0-4D5A-85F5-A13948373D13}"/>
                </a:ext>
              </a:extLst>
            </p:cNvPr>
            <p:cNvSpPr/>
            <p:nvPr/>
          </p:nvSpPr>
          <p:spPr>
            <a:xfrm rot="21502205">
              <a:off x="8308226" y="3291124"/>
              <a:ext cx="25714" cy="2520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70"/>
            </a:p>
          </p:txBody>
        </p:sp>
        <p:sp>
          <p:nvSpPr>
            <p:cNvPr id="288" name="Ellipse 287">
              <a:extLst>
                <a:ext uri="{FF2B5EF4-FFF2-40B4-BE49-F238E27FC236}">
                  <a16:creationId xmlns:a16="http://schemas.microsoft.com/office/drawing/2014/main" id="{445700F7-DB8A-4725-A419-EAAD4A6D8980}"/>
                </a:ext>
              </a:extLst>
            </p:cNvPr>
            <p:cNvSpPr/>
            <p:nvPr/>
          </p:nvSpPr>
          <p:spPr>
            <a:xfrm rot="21502205">
              <a:off x="8416209" y="3366154"/>
              <a:ext cx="25714" cy="2520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70"/>
            </a:p>
          </p:txBody>
        </p:sp>
        <p:sp>
          <p:nvSpPr>
            <p:cNvPr id="289" name="Ellipse 288">
              <a:extLst>
                <a:ext uri="{FF2B5EF4-FFF2-40B4-BE49-F238E27FC236}">
                  <a16:creationId xmlns:a16="http://schemas.microsoft.com/office/drawing/2014/main" id="{70132CBD-C247-42E3-AA05-684127573452}"/>
                </a:ext>
              </a:extLst>
            </p:cNvPr>
            <p:cNvSpPr/>
            <p:nvPr/>
          </p:nvSpPr>
          <p:spPr>
            <a:xfrm rot="21502205">
              <a:off x="8524192" y="3317363"/>
              <a:ext cx="25714" cy="2520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70"/>
            </a:p>
          </p:txBody>
        </p:sp>
        <p:sp>
          <p:nvSpPr>
            <p:cNvPr id="290" name="Ellipse 289">
              <a:extLst>
                <a:ext uri="{FF2B5EF4-FFF2-40B4-BE49-F238E27FC236}">
                  <a16:creationId xmlns:a16="http://schemas.microsoft.com/office/drawing/2014/main" id="{D06DC4FE-0595-4FD6-BA54-EF9B378519FB}"/>
                </a:ext>
              </a:extLst>
            </p:cNvPr>
            <p:cNvSpPr/>
            <p:nvPr/>
          </p:nvSpPr>
          <p:spPr>
            <a:xfrm rot="21502205">
              <a:off x="8632172" y="3300955"/>
              <a:ext cx="25714" cy="2520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70"/>
            </a:p>
          </p:txBody>
        </p:sp>
        <p:sp>
          <p:nvSpPr>
            <p:cNvPr id="291" name="Forme libre : forme 290">
              <a:extLst>
                <a:ext uri="{FF2B5EF4-FFF2-40B4-BE49-F238E27FC236}">
                  <a16:creationId xmlns:a16="http://schemas.microsoft.com/office/drawing/2014/main" id="{FBE3424F-64B6-4695-AE27-202CC61BE40A}"/>
                </a:ext>
              </a:extLst>
            </p:cNvPr>
            <p:cNvSpPr/>
            <p:nvPr/>
          </p:nvSpPr>
          <p:spPr>
            <a:xfrm>
              <a:off x="8058150" y="3238216"/>
              <a:ext cx="607695" cy="143412"/>
            </a:xfrm>
            <a:custGeom>
              <a:avLst/>
              <a:gdLst>
                <a:gd name="connsiteX0" fmla="*/ 0 w 607695"/>
                <a:gd name="connsiteY0" fmla="*/ 80294 h 143412"/>
                <a:gd name="connsiteX1" fmla="*/ 114300 w 607695"/>
                <a:gd name="connsiteY1" fmla="*/ 11714 h 143412"/>
                <a:gd name="connsiteX2" fmla="*/ 203835 w 607695"/>
                <a:gd name="connsiteY2" fmla="*/ 7904 h 143412"/>
                <a:gd name="connsiteX3" fmla="*/ 280035 w 607695"/>
                <a:gd name="connsiteY3" fmla="*/ 91724 h 143412"/>
                <a:gd name="connsiteX4" fmla="*/ 280035 w 607695"/>
                <a:gd name="connsiteY4" fmla="*/ 91724 h 143412"/>
                <a:gd name="connsiteX5" fmla="*/ 340995 w 607695"/>
                <a:gd name="connsiteY5" fmla="*/ 133634 h 143412"/>
                <a:gd name="connsiteX6" fmla="*/ 419100 w 607695"/>
                <a:gd name="connsiteY6" fmla="*/ 137444 h 143412"/>
                <a:gd name="connsiteX7" fmla="*/ 516255 w 607695"/>
                <a:gd name="connsiteY7" fmla="*/ 63149 h 143412"/>
                <a:gd name="connsiteX8" fmla="*/ 607695 w 607695"/>
                <a:gd name="connsiteY8" fmla="*/ 82199 h 143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7695" h="143412">
                  <a:moveTo>
                    <a:pt x="0" y="80294"/>
                  </a:moveTo>
                  <a:cubicBezTo>
                    <a:pt x="40163" y="52036"/>
                    <a:pt x="80327" y="23779"/>
                    <a:pt x="114300" y="11714"/>
                  </a:cubicBezTo>
                  <a:cubicBezTo>
                    <a:pt x="148273" y="-351"/>
                    <a:pt x="176213" y="-5431"/>
                    <a:pt x="203835" y="7904"/>
                  </a:cubicBezTo>
                  <a:cubicBezTo>
                    <a:pt x="231457" y="21239"/>
                    <a:pt x="280035" y="91724"/>
                    <a:pt x="280035" y="91724"/>
                  </a:cubicBezTo>
                  <a:lnTo>
                    <a:pt x="280035" y="91724"/>
                  </a:lnTo>
                  <a:cubicBezTo>
                    <a:pt x="290195" y="98709"/>
                    <a:pt x="317818" y="126014"/>
                    <a:pt x="340995" y="133634"/>
                  </a:cubicBezTo>
                  <a:cubicBezTo>
                    <a:pt x="364172" y="141254"/>
                    <a:pt x="389890" y="149191"/>
                    <a:pt x="419100" y="137444"/>
                  </a:cubicBezTo>
                  <a:cubicBezTo>
                    <a:pt x="448310" y="125697"/>
                    <a:pt x="484823" y="72356"/>
                    <a:pt x="516255" y="63149"/>
                  </a:cubicBezTo>
                  <a:cubicBezTo>
                    <a:pt x="547687" y="53942"/>
                    <a:pt x="577691" y="68070"/>
                    <a:pt x="607695" y="82199"/>
                  </a:cubicBezTo>
                </a:path>
              </a:pathLst>
            </a:custGeom>
            <a:noFill/>
            <a:ln w="63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70" dirty="0"/>
            </a:p>
          </p:txBody>
        </p:sp>
      </p:grpSp>
      <p:grpSp>
        <p:nvGrpSpPr>
          <p:cNvPr id="236" name="Groupe 235">
            <a:extLst>
              <a:ext uri="{FF2B5EF4-FFF2-40B4-BE49-F238E27FC236}">
                <a16:creationId xmlns:a16="http://schemas.microsoft.com/office/drawing/2014/main" id="{39F2656F-B7A0-4F45-AB40-35A56A6EBD73}"/>
              </a:ext>
            </a:extLst>
          </p:cNvPr>
          <p:cNvGrpSpPr/>
          <p:nvPr/>
        </p:nvGrpSpPr>
        <p:grpSpPr>
          <a:xfrm>
            <a:off x="5333709" y="2971581"/>
            <a:ext cx="1667407" cy="502240"/>
            <a:chOff x="8683416" y="3524977"/>
            <a:chExt cx="2098501" cy="420560"/>
          </a:xfrm>
        </p:grpSpPr>
        <p:cxnSp>
          <p:nvCxnSpPr>
            <p:cNvPr id="264" name="Connecteur droit 263">
              <a:extLst>
                <a:ext uri="{FF2B5EF4-FFF2-40B4-BE49-F238E27FC236}">
                  <a16:creationId xmlns:a16="http://schemas.microsoft.com/office/drawing/2014/main" id="{D161C74E-DDE8-4388-B7BB-09FE8E85DBCA}"/>
                </a:ext>
              </a:extLst>
            </p:cNvPr>
            <p:cNvCxnSpPr>
              <a:cxnSpLocks/>
            </p:cNvCxnSpPr>
            <p:nvPr/>
          </p:nvCxnSpPr>
          <p:spPr>
            <a:xfrm flipV="1">
              <a:off x="9895911" y="3584501"/>
              <a:ext cx="886006" cy="1123"/>
            </a:xfrm>
            <a:prstGeom prst="line">
              <a:avLst/>
            </a:prstGeom>
            <a:ln>
              <a:solidFill>
                <a:srgbClr val="00B050"/>
              </a:solidFill>
            </a:ln>
          </p:spPr>
          <p:style>
            <a:lnRef idx="1">
              <a:schemeClr val="dk1"/>
            </a:lnRef>
            <a:fillRef idx="0">
              <a:schemeClr val="dk1"/>
            </a:fillRef>
            <a:effectRef idx="0">
              <a:schemeClr val="dk1"/>
            </a:effectRef>
            <a:fontRef idx="minor">
              <a:schemeClr val="tx1"/>
            </a:fontRef>
          </p:style>
        </p:cxnSp>
        <p:sp>
          <p:nvSpPr>
            <p:cNvPr id="265" name="Ellipse 264">
              <a:extLst>
                <a:ext uri="{FF2B5EF4-FFF2-40B4-BE49-F238E27FC236}">
                  <a16:creationId xmlns:a16="http://schemas.microsoft.com/office/drawing/2014/main" id="{222FB24F-9F5E-4EAC-BC65-E6859D968699}"/>
                </a:ext>
              </a:extLst>
            </p:cNvPr>
            <p:cNvSpPr/>
            <p:nvPr/>
          </p:nvSpPr>
          <p:spPr>
            <a:xfrm>
              <a:off x="10002707" y="3650006"/>
              <a:ext cx="31643" cy="2520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70"/>
            </a:p>
          </p:txBody>
        </p:sp>
        <p:sp>
          <p:nvSpPr>
            <p:cNvPr id="266" name="Ellipse 265">
              <a:extLst>
                <a:ext uri="{FF2B5EF4-FFF2-40B4-BE49-F238E27FC236}">
                  <a16:creationId xmlns:a16="http://schemas.microsoft.com/office/drawing/2014/main" id="{7C381C34-1881-49EF-8AAF-7D049F137D93}"/>
                </a:ext>
              </a:extLst>
            </p:cNvPr>
            <p:cNvSpPr/>
            <p:nvPr/>
          </p:nvSpPr>
          <p:spPr>
            <a:xfrm>
              <a:off x="10135640" y="3796691"/>
              <a:ext cx="31643" cy="2520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70"/>
            </a:p>
          </p:txBody>
        </p:sp>
        <p:sp>
          <p:nvSpPr>
            <p:cNvPr id="267" name="Ellipse 266">
              <a:extLst>
                <a:ext uri="{FF2B5EF4-FFF2-40B4-BE49-F238E27FC236}">
                  <a16:creationId xmlns:a16="http://schemas.microsoft.com/office/drawing/2014/main" id="{6E30B0D4-FDA0-4745-89C7-6F843C259166}"/>
                </a:ext>
              </a:extLst>
            </p:cNvPr>
            <p:cNvSpPr/>
            <p:nvPr/>
          </p:nvSpPr>
          <p:spPr>
            <a:xfrm>
              <a:off x="10268573" y="3571901"/>
              <a:ext cx="31643" cy="2520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70"/>
            </a:p>
          </p:txBody>
        </p:sp>
        <p:sp>
          <p:nvSpPr>
            <p:cNvPr id="268" name="Ellipse 267">
              <a:extLst>
                <a:ext uri="{FF2B5EF4-FFF2-40B4-BE49-F238E27FC236}">
                  <a16:creationId xmlns:a16="http://schemas.microsoft.com/office/drawing/2014/main" id="{3B6FFEBD-CE8B-42F0-B842-F05098761D06}"/>
                </a:ext>
              </a:extLst>
            </p:cNvPr>
            <p:cNvSpPr/>
            <p:nvPr/>
          </p:nvSpPr>
          <p:spPr>
            <a:xfrm>
              <a:off x="10401505" y="3874796"/>
              <a:ext cx="31643" cy="2520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70"/>
            </a:p>
          </p:txBody>
        </p:sp>
        <p:sp>
          <p:nvSpPr>
            <p:cNvPr id="269" name="Ellipse 268">
              <a:extLst>
                <a:ext uri="{FF2B5EF4-FFF2-40B4-BE49-F238E27FC236}">
                  <a16:creationId xmlns:a16="http://schemas.microsoft.com/office/drawing/2014/main" id="{5145132F-4C16-4182-AA88-F6BB398217D3}"/>
                </a:ext>
              </a:extLst>
            </p:cNvPr>
            <p:cNvSpPr/>
            <p:nvPr/>
          </p:nvSpPr>
          <p:spPr>
            <a:xfrm>
              <a:off x="10534438" y="3571901"/>
              <a:ext cx="31643" cy="2520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70"/>
            </a:p>
          </p:txBody>
        </p:sp>
        <p:sp>
          <p:nvSpPr>
            <p:cNvPr id="270" name="Ellipse 269">
              <a:extLst>
                <a:ext uri="{FF2B5EF4-FFF2-40B4-BE49-F238E27FC236}">
                  <a16:creationId xmlns:a16="http://schemas.microsoft.com/office/drawing/2014/main" id="{2A7F283C-46A4-4421-9B7E-3536A7A561E9}"/>
                </a:ext>
              </a:extLst>
            </p:cNvPr>
            <p:cNvSpPr/>
            <p:nvPr/>
          </p:nvSpPr>
          <p:spPr>
            <a:xfrm>
              <a:off x="10402473" y="3571901"/>
              <a:ext cx="31643" cy="2520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70"/>
            </a:p>
          </p:txBody>
        </p:sp>
        <p:cxnSp>
          <p:nvCxnSpPr>
            <p:cNvPr id="271" name="Connecteur droit 270">
              <a:extLst>
                <a:ext uri="{FF2B5EF4-FFF2-40B4-BE49-F238E27FC236}">
                  <a16:creationId xmlns:a16="http://schemas.microsoft.com/office/drawing/2014/main" id="{7DDF9061-8571-430B-AF36-61A4F7572884}"/>
                </a:ext>
              </a:extLst>
            </p:cNvPr>
            <p:cNvCxnSpPr>
              <a:cxnSpLocks/>
            </p:cNvCxnSpPr>
            <p:nvPr/>
          </p:nvCxnSpPr>
          <p:spPr>
            <a:xfrm flipV="1">
              <a:off x="9895911" y="3661377"/>
              <a:ext cx="886006" cy="1123"/>
            </a:xfrm>
            <a:prstGeom prst="line">
              <a:avLst/>
            </a:prstGeom>
            <a:solidFill>
              <a:srgbClr val="2F27DA"/>
            </a:solidFill>
            <a:ln>
              <a:solidFill>
                <a:srgbClr val="00B050"/>
              </a:solidFill>
            </a:ln>
          </p:spPr>
          <p:style>
            <a:lnRef idx="1">
              <a:schemeClr val="dk1"/>
            </a:lnRef>
            <a:fillRef idx="0">
              <a:schemeClr val="dk1"/>
            </a:fillRef>
            <a:effectRef idx="0">
              <a:schemeClr val="dk1"/>
            </a:effectRef>
            <a:fontRef idx="minor">
              <a:schemeClr val="tx1"/>
            </a:fontRef>
          </p:style>
        </p:cxnSp>
        <p:sp>
          <p:nvSpPr>
            <p:cNvPr id="272" name="Ellipse 271">
              <a:extLst>
                <a:ext uri="{FF2B5EF4-FFF2-40B4-BE49-F238E27FC236}">
                  <a16:creationId xmlns:a16="http://schemas.microsoft.com/office/drawing/2014/main" id="{95FB7173-5847-471D-954F-42FD26330B1A}"/>
                </a:ext>
              </a:extLst>
            </p:cNvPr>
            <p:cNvSpPr/>
            <p:nvPr/>
          </p:nvSpPr>
          <p:spPr>
            <a:xfrm>
              <a:off x="10667370" y="3648777"/>
              <a:ext cx="31643" cy="2520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70"/>
            </a:p>
          </p:txBody>
        </p:sp>
        <p:cxnSp>
          <p:nvCxnSpPr>
            <p:cNvPr id="273" name="Connecteur droit 272">
              <a:extLst>
                <a:ext uri="{FF2B5EF4-FFF2-40B4-BE49-F238E27FC236}">
                  <a16:creationId xmlns:a16="http://schemas.microsoft.com/office/drawing/2014/main" id="{ECD853C7-2BD3-4D0C-B1D8-CCC17C8D0039}"/>
                </a:ext>
              </a:extLst>
            </p:cNvPr>
            <p:cNvCxnSpPr>
              <a:cxnSpLocks/>
            </p:cNvCxnSpPr>
            <p:nvPr/>
          </p:nvCxnSpPr>
          <p:spPr>
            <a:xfrm flipV="1">
              <a:off x="9895911" y="3738253"/>
              <a:ext cx="886006" cy="1123"/>
            </a:xfrm>
            <a:prstGeom prst="line">
              <a:avLst/>
            </a:prstGeom>
            <a:solidFill>
              <a:srgbClr val="00B050"/>
            </a:solidFill>
            <a:ln>
              <a:solidFill>
                <a:srgbClr val="00B050"/>
              </a:solidFill>
            </a:ln>
          </p:spPr>
          <p:style>
            <a:lnRef idx="1">
              <a:schemeClr val="dk1"/>
            </a:lnRef>
            <a:fillRef idx="0">
              <a:schemeClr val="dk1"/>
            </a:fillRef>
            <a:effectRef idx="0">
              <a:schemeClr val="dk1"/>
            </a:effectRef>
            <a:fontRef idx="minor">
              <a:schemeClr val="tx1"/>
            </a:fontRef>
          </p:style>
        </p:cxnSp>
        <p:sp>
          <p:nvSpPr>
            <p:cNvPr id="274" name="Ellipse 273">
              <a:extLst>
                <a:ext uri="{FF2B5EF4-FFF2-40B4-BE49-F238E27FC236}">
                  <a16:creationId xmlns:a16="http://schemas.microsoft.com/office/drawing/2014/main" id="{2767F423-4183-48FF-994A-36055A40D692}"/>
                </a:ext>
              </a:extLst>
            </p:cNvPr>
            <p:cNvSpPr/>
            <p:nvPr/>
          </p:nvSpPr>
          <p:spPr>
            <a:xfrm>
              <a:off x="10266508" y="3725653"/>
              <a:ext cx="31643" cy="2520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70"/>
            </a:p>
          </p:txBody>
        </p:sp>
        <p:cxnSp>
          <p:nvCxnSpPr>
            <p:cNvPr id="275" name="Connecteur droit 274">
              <a:extLst>
                <a:ext uri="{FF2B5EF4-FFF2-40B4-BE49-F238E27FC236}">
                  <a16:creationId xmlns:a16="http://schemas.microsoft.com/office/drawing/2014/main" id="{BB931D58-03AF-4E9F-9DC8-0F7EC7487CB3}"/>
                </a:ext>
              </a:extLst>
            </p:cNvPr>
            <p:cNvCxnSpPr>
              <a:cxnSpLocks/>
            </p:cNvCxnSpPr>
            <p:nvPr/>
          </p:nvCxnSpPr>
          <p:spPr>
            <a:xfrm flipV="1">
              <a:off x="9895911" y="3810377"/>
              <a:ext cx="886006" cy="1123"/>
            </a:xfrm>
            <a:prstGeom prst="line">
              <a:avLst/>
            </a:prstGeom>
            <a:solidFill>
              <a:srgbClr val="00B050"/>
            </a:solidFill>
            <a:ln>
              <a:solidFill>
                <a:srgbClr val="00B050"/>
              </a:solidFill>
            </a:ln>
          </p:spPr>
          <p:style>
            <a:lnRef idx="1">
              <a:schemeClr val="dk1"/>
            </a:lnRef>
            <a:fillRef idx="0">
              <a:schemeClr val="dk1"/>
            </a:fillRef>
            <a:effectRef idx="0">
              <a:schemeClr val="dk1"/>
            </a:effectRef>
            <a:fontRef idx="minor">
              <a:schemeClr val="tx1"/>
            </a:fontRef>
          </p:style>
        </p:cxnSp>
        <p:sp>
          <p:nvSpPr>
            <p:cNvPr id="276" name="Ellipse 275">
              <a:extLst>
                <a:ext uri="{FF2B5EF4-FFF2-40B4-BE49-F238E27FC236}">
                  <a16:creationId xmlns:a16="http://schemas.microsoft.com/office/drawing/2014/main" id="{B48E8695-6B4D-4EDA-A87E-98C8D89D28F6}"/>
                </a:ext>
              </a:extLst>
            </p:cNvPr>
            <p:cNvSpPr/>
            <p:nvPr/>
          </p:nvSpPr>
          <p:spPr>
            <a:xfrm>
              <a:off x="10667370" y="3797777"/>
              <a:ext cx="31643" cy="2520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70"/>
            </a:p>
          </p:txBody>
        </p:sp>
        <p:cxnSp>
          <p:nvCxnSpPr>
            <p:cNvPr id="277" name="Connecteur droit 276">
              <a:extLst>
                <a:ext uri="{FF2B5EF4-FFF2-40B4-BE49-F238E27FC236}">
                  <a16:creationId xmlns:a16="http://schemas.microsoft.com/office/drawing/2014/main" id="{89C8BA58-EAB9-4007-A1ED-25E2F55AC222}"/>
                </a:ext>
              </a:extLst>
            </p:cNvPr>
            <p:cNvCxnSpPr>
              <a:cxnSpLocks/>
            </p:cNvCxnSpPr>
            <p:nvPr/>
          </p:nvCxnSpPr>
          <p:spPr>
            <a:xfrm flipV="1">
              <a:off x="9895911" y="3887253"/>
              <a:ext cx="886006" cy="1123"/>
            </a:xfrm>
            <a:prstGeom prst="line">
              <a:avLst/>
            </a:prstGeom>
            <a:solidFill>
              <a:srgbClr val="00B050"/>
            </a:solidFill>
            <a:ln>
              <a:solidFill>
                <a:srgbClr val="00B050"/>
              </a:solidFill>
            </a:ln>
          </p:spPr>
          <p:style>
            <a:lnRef idx="1">
              <a:schemeClr val="dk1"/>
            </a:lnRef>
            <a:fillRef idx="0">
              <a:schemeClr val="dk1"/>
            </a:fillRef>
            <a:effectRef idx="0">
              <a:schemeClr val="dk1"/>
            </a:effectRef>
            <a:fontRef idx="minor">
              <a:schemeClr val="tx1"/>
            </a:fontRef>
          </p:style>
        </p:cxnSp>
        <p:sp>
          <p:nvSpPr>
            <p:cNvPr id="278" name="Ellipse 277">
              <a:extLst>
                <a:ext uri="{FF2B5EF4-FFF2-40B4-BE49-F238E27FC236}">
                  <a16:creationId xmlns:a16="http://schemas.microsoft.com/office/drawing/2014/main" id="{D2422739-DD8B-407F-8B23-8571EE455F46}"/>
                </a:ext>
              </a:extLst>
            </p:cNvPr>
            <p:cNvSpPr/>
            <p:nvPr/>
          </p:nvSpPr>
          <p:spPr>
            <a:xfrm>
              <a:off x="10533749" y="3874653"/>
              <a:ext cx="31643" cy="2520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70"/>
            </a:p>
          </p:txBody>
        </p:sp>
        <p:cxnSp>
          <p:nvCxnSpPr>
            <p:cNvPr id="279" name="Connecteur droit 278">
              <a:extLst>
                <a:ext uri="{FF2B5EF4-FFF2-40B4-BE49-F238E27FC236}">
                  <a16:creationId xmlns:a16="http://schemas.microsoft.com/office/drawing/2014/main" id="{E998AE8E-1351-4B86-839F-3AAA2889B992}"/>
                </a:ext>
              </a:extLst>
            </p:cNvPr>
            <p:cNvCxnSpPr>
              <a:cxnSpLocks/>
            </p:cNvCxnSpPr>
            <p:nvPr/>
          </p:nvCxnSpPr>
          <p:spPr>
            <a:xfrm flipV="1">
              <a:off x="10018528" y="3524977"/>
              <a:ext cx="1" cy="420560"/>
            </a:xfrm>
            <a:prstGeom prst="line">
              <a:avLst/>
            </a:prstGeom>
            <a:solidFill>
              <a:srgbClr val="2F27DA"/>
            </a:solidFill>
            <a:ln>
              <a:solidFill>
                <a:srgbClr val="00B050"/>
              </a:solidFill>
            </a:ln>
          </p:spPr>
          <p:style>
            <a:lnRef idx="1">
              <a:schemeClr val="dk1"/>
            </a:lnRef>
            <a:fillRef idx="0">
              <a:schemeClr val="dk1"/>
            </a:fillRef>
            <a:effectRef idx="0">
              <a:schemeClr val="dk1"/>
            </a:effectRef>
            <a:fontRef idx="minor">
              <a:schemeClr val="tx1"/>
            </a:fontRef>
          </p:style>
        </p:cxnSp>
        <p:cxnSp>
          <p:nvCxnSpPr>
            <p:cNvPr id="280" name="Connecteur droit 279">
              <a:extLst>
                <a:ext uri="{FF2B5EF4-FFF2-40B4-BE49-F238E27FC236}">
                  <a16:creationId xmlns:a16="http://schemas.microsoft.com/office/drawing/2014/main" id="{62AD21F3-1A78-4617-9631-B056D85D1DB3}"/>
                </a:ext>
              </a:extLst>
            </p:cNvPr>
            <p:cNvCxnSpPr>
              <a:cxnSpLocks/>
            </p:cNvCxnSpPr>
            <p:nvPr/>
          </p:nvCxnSpPr>
          <p:spPr>
            <a:xfrm flipV="1">
              <a:off x="10150516" y="3524977"/>
              <a:ext cx="1" cy="420560"/>
            </a:xfrm>
            <a:prstGeom prst="line">
              <a:avLst/>
            </a:prstGeom>
            <a:solidFill>
              <a:srgbClr val="2F27DA"/>
            </a:solidFill>
            <a:ln>
              <a:solidFill>
                <a:srgbClr val="00B050"/>
              </a:solidFill>
            </a:ln>
          </p:spPr>
          <p:style>
            <a:lnRef idx="1">
              <a:schemeClr val="dk1"/>
            </a:lnRef>
            <a:fillRef idx="0">
              <a:schemeClr val="dk1"/>
            </a:fillRef>
            <a:effectRef idx="0">
              <a:schemeClr val="dk1"/>
            </a:effectRef>
            <a:fontRef idx="minor">
              <a:schemeClr val="tx1"/>
            </a:fontRef>
          </p:style>
        </p:cxnSp>
        <p:cxnSp>
          <p:nvCxnSpPr>
            <p:cNvPr id="281" name="Connecteur droit 280">
              <a:extLst>
                <a:ext uri="{FF2B5EF4-FFF2-40B4-BE49-F238E27FC236}">
                  <a16:creationId xmlns:a16="http://schemas.microsoft.com/office/drawing/2014/main" id="{79C33AF8-EAFD-4BCD-9C65-A8A76CBCC996}"/>
                </a:ext>
              </a:extLst>
            </p:cNvPr>
            <p:cNvCxnSpPr>
              <a:cxnSpLocks/>
            </p:cNvCxnSpPr>
            <p:nvPr/>
          </p:nvCxnSpPr>
          <p:spPr>
            <a:xfrm flipV="1">
              <a:off x="10282504" y="3524977"/>
              <a:ext cx="1" cy="420560"/>
            </a:xfrm>
            <a:prstGeom prst="line">
              <a:avLst/>
            </a:prstGeom>
            <a:solidFill>
              <a:srgbClr val="2F27DA"/>
            </a:solidFill>
            <a:ln>
              <a:solidFill>
                <a:srgbClr val="00B050"/>
              </a:solidFill>
            </a:ln>
          </p:spPr>
          <p:style>
            <a:lnRef idx="1">
              <a:schemeClr val="dk1"/>
            </a:lnRef>
            <a:fillRef idx="0">
              <a:schemeClr val="dk1"/>
            </a:fillRef>
            <a:effectRef idx="0">
              <a:schemeClr val="dk1"/>
            </a:effectRef>
            <a:fontRef idx="minor">
              <a:schemeClr val="tx1"/>
            </a:fontRef>
          </p:style>
        </p:cxnSp>
        <p:cxnSp>
          <p:nvCxnSpPr>
            <p:cNvPr id="282" name="Connecteur droit 281">
              <a:extLst>
                <a:ext uri="{FF2B5EF4-FFF2-40B4-BE49-F238E27FC236}">
                  <a16:creationId xmlns:a16="http://schemas.microsoft.com/office/drawing/2014/main" id="{066675F8-C9DA-4AD0-899D-5C28CD8EB8C9}"/>
                </a:ext>
              </a:extLst>
            </p:cNvPr>
            <p:cNvCxnSpPr>
              <a:cxnSpLocks/>
            </p:cNvCxnSpPr>
            <p:nvPr/>
          </p:nvCxnSpPr>
          <p:spPr>
            <a:xfrm flipV="1">
              <a:off x="10416836" y="3524977"/>
              <a:ext cx="1" cy="420560"/>
            </a:xfrm>
            <a:prstGeom prst="line">
              <a:avLst/>
            </a:prstGeom>
            <a:solidFill>
              <a:srgbClr val="2F27DA"/>
            </a:solidFill>
            <a:ln>
              <a:solidFill>
                <a:srgbClr val="00B050"/>
              </a:solidFill>
            </a:ln>
          </p:spPr>
          <p:style>
            <a:lnRef idx="1">
              <a:schemeClr val="dk1"/>
            </a:lnRef>
            <a:fillRef idx="0">
              <a:schemeClr val="dk1"/>
            </a:fillRef>
            <a:effectRef idx="0">
              <a:schemeClr val="dk1"/>
            </a:effectRef>
            <a:fontRef idx="minor">
              <a:schemeClr val="tx1"/>
            </a:fontRef>
          </p:style>
        </p:cxnSp>
        <p:cxnSp>
          <p:nvCxnSpPr>
            <p:cNvPr id="283" name="Connecteur droit 282">
              <a:extLst>
                <a:ext uri="{FF2B5EF4-FFF2-40B4-BE49-F238E27FC236}">
                  <a16:creationId xmlns:a16="http://schemas.microsoft.com/office/drawing/2014/main" id="{F8D6171F-F8A4-42C2-AC6A-5CAADD7181C6}"/>
                </a:ext>
              </a:extLst>
            </p:cNvPr>
            <p:cNvCxnSpPr>
              <a:cxnSpLocks/>
            </p:cNvCxnSpPr>
            <p:nvPr/>
          </p:nvCxnSpPr>
          <p:spPr>
            <a:xfrm flipV="1">
              <a:off x="10548824" y="3524977"/>
              <a:ext cx="1" cy="420560"/>
            </a:xfrm>
            <a:prstGeom prst="line">
              <a:avLst/>
            </a:prstGeom>
            <a:solidFill>
              <a:srgbClr val="2F27DA"/>
            </a:solidFill>
            <a:ln>
              <a:solidFill>
                <a:srgbClr val="00B050"/>
              </a:solidFill>
            </a:ln>
          </p:spPr>
          <p:style>
            <a:lnRef idx="1">
              <a:schemeClr val="dk1"/>
            </a:lnRef>
            <a:fillRef idx="0">
              <a:schemeClr val="dk1"/>
            </a:fillRef>
            <a:effectRef idx="0">
              <a:schemeClr val="dk1"/>
            </a:effectRef>
            <a:fontRef idx="minor">
              <a:schemeClr val="tx1"/>
            </a:fontRef>
          </p:style>
        </p:cxnSp>
        <p:cxnSp>
          <p:nvCxnSpPr>
            <p:cNvPr id="284" name="Connecteur droit 283">
              <a:extLst>
                <a:ext uri="{FF2B5EF4-FFF2-40B4-BE49-F238E27FC236}">
                  <a16:creationId xmlns:a16="http://schemas.microsoft.com/office/drawing/2014/main" id="{7B5BF463-FD15-4AEB-B9DA-41EF720311AD}"/>
                </a:ext>
              </a:extLst>
            </p:cNvPr>
            <p:cNvCxnSpPr>
              <a:cxnSpLocks/>
            </p:cNvCxnSpPr>
            <p:nvPr/>
          </p:nvCxnSpPr>
          <p:spPr>
            <a:xfrm flipV="1">
              <a:off x="8683416" y="3524977"/>
              <a:ext cx="1" cy="420560"/>
            </a:xfrm>
            <a:prstGeom prst="line">
              <a:avLst/>
            </a:prstGeom>
            <a:solidFill>
              <a:srgbClr val="2F27DA"/>
            </a:solidFill>
            <a:ln>
              <a:solidFill>
                <a:srgbClr val="00B050"/>
              </a:solidFill>
            </a:ln>
          </p:spPr>
          <p:style>
            <a:lnRef idx="1">
              <a:schemeClr val="dk1"/>
            </a:lnRef>
            <a:fillRef idx="0">
              <a:schemeClr val="dk1"/>
            </a:fillRef>
            <a:effectRef idx="0">
              <a:schemeClr val="dk1"/>
            </a:effectRef>
            <a:fontRef idx="minor">
              <a:schemeClr val="tx1"/>
            </a:fontRef>
          </p:style>
        </p:cxnSp>
      </p:grpSp>
      <p:pic>
        <p:nvPicPr>
          <p:cNvPr id="237" name="Picture 2" descr="Icône tiff, filetype, types de fichiers">
            <a:extLst>
              <a:ext uri="{FF2B5EF4-FFF2-40B4-BE49-F238E27FC236}">
                <a16:creationId xmlns:a16="http://schemas.microsoft.com/office/drawing/2014/main" id="{640D8F47-3887-4803-9AD2-F2CD1CE55A4D}"/>
              </a:ext>
            </a:extLst>
          </p:cNvPr>
          <p:cNvPicPr>
            <a:picLocks noChangeAspect="1" noChangeArrowheads="1"/>
          </p:cNvPicPr>
          <p:nvPr/>
        </p:nvPicPr>
        <p:blipFill>
          <a:blip r:embed="rId17" cstate="screen">
            <a:extLst>
              <a:ext uri="{28A0092B-C50C-407E-A947-70E740481C1C}">
                <a14:useLocalDpi xmlns:a14="http://schemas.microsoft.com/office/drawing/2010/main" val="0"/>
              </a:ext>
            </a:extLst>
          </a:blip>
          <a:srcRect/>
          <a:stretch>
            <a:fillRect/>
          </a:stretch>
        </p:blipFill>
        <p:spPr bwMode="auto">
          <a:xfrm>
            <a:off x="6132360" y="4446623"/>
            <a:ext cx="680459" cy="724298"/>
          </a:xfrm>
          <a:prstGeom prst="rect">
            <a:avLst/>
          </a:prstGeom>
          <a:noFill/>
          <a:extLst>
            <a:ext uri="{909E8E84-426E-40DD-AFC4-6F175D3DCCD1}">
              <a14:hiddenFill xmlns:a14="http://schemas.microsoft.com/office/drawing/2010/main">
                <a:solidFill>
                  <a:srgbClr val="FFFFFF"/>
                </a:solidFill>
              </a14:hiddenFill>
            </a:ext>
          </a:extLst>
        </p:spPr>
      </p:pic>
      <p:pic>
        <p:nvPicPr>
          <p:cNvPr id="238" name="Picture 2" descr="shapefile iconv2 | Free SVG">
            <a:extLst>
              <a:ext uri="{FF2B5EF4-FFF2-40B4-BE49-F238E27FC236}">
                <a16:creationId xmlns:a16="http://schemas.microsoft.com/office/drawing/2014/main" id="{E1EBFD06-870F-4BA7-AC45-EA1A99A6E079}"/>
              </a:ext>
            </a:extLst>
          </p:cNvPr>
          <p:cNvPicPr>
            <a:picLocks noChangeAspect="1" noChangeArrowheads="1"/>
          </p:cNvPicPr>
          <p:nvPr/>
        </p:nvPicPr>
        <p:blipFill>
          <a:blip r:embed="rId18" cstate="screen">
            <a:extLst>
              <a:ext uri="{28A0092B-C50C-407E-A947-70E740481C1C}">
                <a14:useLocalDpi xmlns:a14="http://schemas.microsoft.com/office/drawing/2010/main" val="0"/>
              </a:ext>
            </a:extLst>
          </a:blip>
          <a:srcRect/>
          <a:stretch>
            <a:fillRect/>
          </a:stretch>
        </p:blipFill>
        <p:spPr bwMode="auto">
          <a:xfrm>
            <a:off x="5421961" y="4446623"/>
            <a:ext cx="680459" cy="724298"/>
          </a:xfrm>
          <a:prstGeom prst="rect">
            <a:avLst/>
          </a:prstGeom>
          <a:noFill/>
          <a:extLst>
            <a:ext uri="{909E8E84-426E-40DD-AFC4-6F175D3DCCD1}">
              <a14:hiddenFill xmlns:a14="http://schemas.microsoft.com/office/drawing/2010/main">
                <a:solidFill>
                  <a:srgbClr val="FFFFFF"/>
                </a:solidFill>
              </a14:hiddenFill>
            </a:ext>
          </a:extLst>
        </p:spPr>
      </p:pic>
      <p:sp>
        <p:nvSpPr>
          <p:cNvPr id="239" name="Rectangle 238">
            <a:extLst>
              <a:ext uri="{FF2B5EF4-FFF2-40B4-BE49-F238E27FC236}">
                <a16:creationId xmlns:a16="http://schemas.microsoft.com/office/drawing/2014/main" id="{5E1C411A-5D9A-4E26-8187-D6410CF00A67}"/>
              </a:ext>
            </a:extLst>
          </p:cNvPr>
          <p:cNvSpPr/>
          <p:nvPr/>
        </p:nvSpPr>
        <p:spPr>
          <a:xfrm>
            <a:off x="4591766" y="5247774"/>
            <a:ext cx="1551940" cy="18147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70"/>
          </a:p>
        </p:txBody>
      </p:sp>
      <p:cxnSp>
        <p:nvCxnSpPr>
          <p:cNvPr id="240" name="Connecteur droit 239">
            <a:extLst>
              <a:ext uri="{FF2B5EF4-FFF2-40B4-BE49-F238E27FC236}">
                <a16:creationId xmlns:a16="http://schemas.microsoft.com/office/drawing/2014/main" id="{88FF922A-B023-4573-87DA-4AB736399724}"/>
              </a:ext>
            </a:extLst>
          </p:cNvPr>
          <p:cNvCxnSpPr/>
          <p:nvPr/>
        </p:nvCxnSpPr>
        <p:spPr>
          <a:xfrm>
            <a:off x="4816580" y="5247774"/>
            <a:ext cx="0" cy="181479"/>
          </a:xfrm>
          <a:prstGeom prst="line">
            <a:avLst/>
          </a:prstGeom>
          <a:ln w="12700">
            <a:solidFill>
              <a:srgbClr val="2F528F"/>
            </a:solidFill>
          </a:ln>
        </p:spPr>
        <p:style>
          <a:lnRef idx="1">
            <a:schemeClr val="accent1"/>
          </a:lnRef>
          <a:fillRef idx="0">
            <a:schemeClr val="accent1"/>
          </a:fillRef>
          <a:effectRef idx="0">
            <a:schemeClr val="accent1"/>
          </a:effectRef>
          <a:fontRef idx="minor">
            <a:schemeClr val="tx1"/>
          </a:fontRef>
        </p:style>
      </p:cxnSp>
      <p:cxnSp>
        <p:nvCxnSpPr>
          <p:cNvPr id="241" name="Connecteur droit 240">
            <a:extLst>
              <a:ext uri="{FF2B5EF4-FFF2-40B4-BE49-F238E27FC236}">
                <a16:creationId xmlns:a16="http://schemas.microsoft.com/office/drawing/2014/main" id="{FC1F5120-83AD-44A2-A1F4-9FCB48F827AD}"/>
              </a:ext>
            </a:extLst>
          </p:cNvPr>
          <p:cNvCxnSpPr/>
          <p:nvPr/>
        </p:nvCxnSpPr>
        <p:spPr>
          <a:xfrm>
            <a:off x="4922536" y="5245543"/>
            <a:ext cx="0" cy="181479"/>
          </a:xfrm>
          <a:prstGeom prst="line">
            <a:avLst/>
          </a:prstGeom>
          <a:ln w="12700">
            <a:solidFill>
              <a:srgbClr val="2F528F"/>
            </a:solidFill>
          </a:ln>
        </p:spPr>
        <p:style>
          <a:lnRef idx="1">
            <a:schemeClr val="accent1"/>
          </a:lnRef>
          <a:fillRef idx="0">
            <a:schemeClr val="accent1"/>
          </a:fillRef>
          <a:effectRef idx="0">
            <a:schemeClr val="accent1"/>
          </a:effectRef>
          <a:fontRef idx="minor">
            <a:schemeClr val="tx1"/>
          </a:fontRef>
        </p:style>
      </p:cxnSp>
      <p:pic>
        <p:nvPicPr>
          <p:cNvPr id="242" name="Image 241">
            <a:extLst>
              <a:ext uri="{FF2B5EF4-FFF2-40B4-BE49-F238E27FC236}">
                <a16:creationId xmlns:a16="http://schemas.microsoft.com/office/drawing/2014/main" id="{7102E23F-6233-40EB-B0B0-6F970C63F186}"/>
              </a:ext>
            </a:extLst>
          </p:cNvPr>
          <p:cNvPicPr>
            <a:picLocks noChangeAspect="1"/>
          </p:cNvPicPr>
          <p:nvPr/>
        </p:nvPicPr>
        <p:blipFill>
          <a:blip r:embed="rId19" cstate="screen">
            <a:extLst>
              <a:ext uri="{28A0092B-C50C-407E-A947-70E740481C1C}">
                <a14:useLocalDpi xmlns:a14="http://schemas.microsoft.com/office/drawing/2010/main" val="0"/>
              </a:ext>
            </a:extLst>
          </a:blip>
          <a:stretch>
            <a:fillRect/>
          </a:stretch>
        </p:blipFill>
        <p:spPr>
          <a:xfrm>
            <a:off x="4215372" y="4433386"/>
            <a:ext cx="964537" cy="674673"/>
          </a:xfrm>
          <a:prstGeom prst="rect">
            <a:avLst/>
          </a:prstGeom>
          <a:ln>
            <a:solidFill>
              <a:schemeClr val="accent1">
                <a:lumMod val="50000"/>
              </a:schemeClr>
            </a:solidFill>
          </a:ln>
        </p:spPr>
      </p:pic>
      <p:sp>
        <p:nvSpPr>
          <p:cNvPr id="243" name="Rectangle : coins arrondis 242">
            <a:extLst>
              <a:ext uri="{FF2B5EF4-FFF2-40B4-BE49-F238E27FC236}">
                <a16:creationId xmlns:a16="http://schemas.microsoft.com/office/drawing/2014/main" id="{CD14A0AB-73B0-4107-8A43-95A9D15237DE}"/>
              </a:ext>
            </a:extLst>
          </p:cNvPr>
          <p:cNvSpPr/>
          <p:nvPr/>
        </p:nvSpPr>
        <p:spPr>
          <a:xfrm>
            <a:off x="3902892" y="4195308"/>
            <a:ext cx="3193006" cy="1557997"/>
          </a:xfrm>
          <a:prstGeom prst="round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70"/>
          </a:p>
        </p:txBody>
      </p:sp>
      <p:sp>
        <p:nvSpPr>
          <p:cNvPr id="244" name="ZoneTexte 243">
            <a:extLst>
              <a:ext uri="{FF2B5EF4-FFF2-40B4-BE49-F238E27FC236}">
                <a16:creationId xmlns:a16="http://schemas.microsoft.com/office/drawing/2014/main" id="{49667F57-C29B-42D3-9B88-A641178F8D74}"/>
              </a:ext>
            </a:extLst>
          </p:cNvPr>
          <p:cNvSpPr txBox="1"/>
          <p:nvPr/>
        </p:nvSpPr>
        <p:spPr>
          <a:xfrm>
            <a:off x="3981161" y="4162369"/>
            <a:ext cx="1611250" cy="259943"/>
          </a:xfrm>
          <a:prstGeom prst="rect">
            <a:avLst/>
          </a:prstGeom>
          <a:noFill/>
        </p:spPr>
        <p:txBody>
          <a:bodyPr wrap="square" rtlCol="0">
            <a:spAutoFit/>
          </a:bodyPr>
          <a:lstStyle/>
          <a:p>
            <a:r>
              <a:rPr lang="fr-FR" sz="1089" b="1" i="1" dirty="0" err="1"/>
              <a:t>Multi-formats</a:t>
            </a:r>
            <a:endParaRPr lang="fr-FR" sz="1089" b="1" i="1" dirty="0"/>
          </a:p>
        </p:txBody>
      </p:sp>
      <p:sp>
        <p:nvSpPr>
          <p:cNvPr id="245" name="ZoneTexte 244">
            <a:extLst>
              <a:ext uri="{FF2B5EF4-FFF2-40B4-BE49-F238E27FC236}">
                <a16:creationId xmlns:a16="http://schemas.microsoft.com/office/drawing/2014/main" id="{A393D251-F393-42D8-B365-37E9CC33DFE4}"/>
              </a:ext>
            </a:extLst>
          </p:cNvPr>
          <p:cNvSpPr txBox="1"/>
          <p:nvPr/>
        </p:nvSpPr>
        <p:spPr>
          <a:xfrm>
            <a:off x="4675683" y="5442054"/>
            <a:ext cx="1819118" cy="287771"/>
          </a:xfrm>
          <a:prstGeom prst="rect">
            <a:avLst/>
          </a:prstGeom>
          <a:noFill/>
        </p:spPr>
        <p:txBody>
          <a:bodyPr wrap="square" rtlCol="0">
            <a:spAutoFit/>
          </a:bodyPr>
          <a:lstStyle/>
          <a:p>
            <a:r>
              <a:rPr lang="fr-FR" sz="1270" dirty="0"/>
              <a:t>Texte, binaire, fichier </a:t>
            </a:r>
          </a:p>
        </p:txBody>
      </p:sp>
      <p:sp>
        <p:nvSpPr>
          <p:cNvPr id="246" name="ZoneTexte 245">
            <a:extLst>
              <a:ext uri="{FF2B5EF4-FFF2-40B4-BE49-F238E27FC236}">
                <a16:creationId xmlns:a16="http://schemas.microsoft.com/office/drawing/2014/main" id="{223FEE1F-13CD-411E-98D8-D8FED70EA0D7}"/>
              </a:ext>
            </a:extLst>
          </p:cNvPr>
          <p:cNvSpPr txBox="1"/>
          <p:nvPr/>
        </p:nvSpPr>
        <p:spPr>
          <a:xfrm>
            <a:off x="4946987" y="5231015"/>
            <a:ext cx="1298981" cy="217880"/>
          </a:xfrm>
          <a:prstGeom prst="rect">
            <a:avLst/>
          </a:prstGeom>
          <a:noFill/>
        </p:spPr>
        <p:txBody>
          <a:bodyPr wrap="square" rtlCol="0">
            <a:spAutoFit/>
          </a:bodyPr>
          <a:lstStyle/>
          <a:p>
            <a:r>
              <a:rPr lang="fr-FR" sz="816" dirty="0"/>
              <a:t>BLE LoRa Compressé</a:t>
            </a:r>
          </a:p>
        </p:txBody>
      </p:sp>
      <p:sp>
        <p:nvSpPr>
          <p:cNvPr id="247" name="ZoneTexte 246">
            <a:extLst>
              <a:ext uri="{FF2B5EF4-FFF2-40B4-BE49-F238E27FC236}">
                <a16:creationId xmlns:a16="http://schemas.microsoft.com/office/drawing/2014/main" id="{33BD616E-F7B9-4721-A4C6-B15C045986E3}"/>
              </a:ext>
            </a:extLst>
          </p:cNvPr>
          <p:cNvSpPr txBox="1"/>
          <p:nvPr/>
        </p:nvSpPr>
        <p:spPr>
          <a:xfrm>
            <a:off x="4210508" y="5044678"/>
            <a:ext cx="1233684" cy="217880"/>
          </a:xfrm>
          <a:prstGeom prst="rect">
            <a:avLst/>
          </a:prstGeom>
          <a:noFill/>
        </p:spPr>
        <p:txBody>
          <a:bodyPr wrap="square" rtlCol="0">
            <a:spAutoFit/>
          </a:bodyPr>
          <a:lstStyle/>
          <a:p>
            <a:r>
              <a:rPr lang="fr-FR" sz="816" dirty="0" err="1"/>
              <a:t>Json</a:t>
            </a:r>
            <a:r>
              <a:rPr lang="fr-FR" sz="816" dirty="0"/>
              <a:t> (light / </a:t>
            </a:r>
            <a:r>
              <a:rPr lang="fr-FR" sz="816" dirty="0" err="1"/>
              <a:t>verbose</a:t>
            </a:r>
            <a:r>
              <a:rPr lang="fr-FR" sz="816" dirty="0"/>
              <a:t>)</a:t>
            </a:r>
          </a:p>
        </p:txBody>
      </p:sp>
      <p:sp>
        <p:nvSpPr>
          <p:cNvPr id="248" name="ZoneTexte 247">
            <a:extLst>
              <a:ext uri="{FF2B5EF4-FFF2-40B4-BE49-F238E27FC236}">
                <a16:creationId xmlns:a16="http://schemas.microsoft.com/office/drawing/2014/main" id="{593E7C6F-918D-4B20-AF8C-85D220521A9B}"/>
              </a:ext>
            </a:extLst>
          </p:cNvPr>
          <p:cNvSpPr txBox="1"/>
          <p:nvPr/>
        </p:nvSpPr>
        <p:spPr>
          <a:xfrm>
            <a:off x="4658606" y="3018365"/>
            <a:ext cx="963558" cy="204030"/>
          </a:xfrm>
          <a:prstGeom prst="rect">
            <a:avLst/>
          </a:prstGeom>
          <a:noFill/>
        </p:spPr>
        <p:txBody>
          <a:bodyPr wrap="square" rtlCol="0">
            <a:spAutoFit/>
          </a:bodyPr>
          <a:lstStyle/>
          <a:p>
            <a:r>
              <a:rPr lang="fr-FR" sz="726" dirty="0"/>
              <a:t>Mesures multiples</a:t>
            </a:r>
          </a:p>
        </p:txBody>
      </p:sp>
      <p:sp>
        <p:nvSpPr>
          <p:cNvPr id="249" name="ZoneTexte 248">
            <a:extLst>
              <a:ext uri="{FF2B5EF4-FFF2-40B4-BE49-F238E27FC236}">
                <a16:creationId xmlns:a16="http://schemas.microsoft.com/office/drawing/2014/main" id="{613796FC-B200-4BE1-8449-A0C6FC65BBFE}"/>
              </a:ext>
            </a:extLst>
          </p:cNvPr>
          <p:cNvSpPr txBox="1"/>
          <p:nvPr/>
        </p:nvSpPr>
        <p:spPr>
          <a:xfrm>
            <a:off x="3907995" y="3655999"/>
            <a:ext cx="879613" cy="315727"/>
          </a:xfrm>
          <a:prstGeom prst="rect">
            <a:avLst/>
          </a:prstGeom>
          <a:noFill/>
        </p:spPr>
        <p:txBody>
          <a:bodyPr wrap="square" rtlCol="0">
            <a:spAutoFit/>
          </a:bodyPr>
          <a:lstStyle/>
          <a:p>
            <a:pPr algn="ctr"/>
            <a:r>
              <a:rPr lang="fr-FR" sz="726" dirty="0" err="1"/>
              <a:t>Grid</a:t>
            </a:r>
            <a:r>
              <a:rPr lang="fr-FR" sz="726" dirty="0"/>
              <a:t> </a:t>
            </a:r>
          </a:p>
          <a:p>
            <a:pPr algn="ctr"/>
            <a:r>
              <a:rPr lang="fr-FR" sz="726" dirty="0"/>
              <a:t>(surf, vol, time)</a:t>
            </a:r>
          </a:p>
        </p:txBody>
      </p:sp>
      <p:sp>
        <p:nvSpPr>
          <p:cNvPr id="250" name="ZoneTexte 249">
            <a:extLst>
              <a:ext uri="{FF2B5EF4-FFF2-40B4-BE49-F238E27FC236}">
                <a16:creationId xmlns:a16="http://schemas.microsoft.com/office/drawing/2014/main" id="{80FD41FC-2244-4120-8ED4-5B7F35408BEF}"/>
              </a:ext>
            </a:extLst>
          </p:cNvPr>
          <p:cNvSpPr txBox="1"/>
          <p:nvPr/>
        </p:nvSpPr>
        <p:spPr>
          <a:xfrm>
            <a:off x="5666704" y="3310550"/>
            <a:ext cx="612602" cy="343427"/>
          </a:xfrm>
          <a:prstGeom prst="rect">
            <a:avLst/>
          </a:prstGeom>
          <a:noFill/>
        </p:spPr>
        <p:txBody>
          <a:bodyPr wrap="square" rtlCol="0">
            <a:spAutoFit/>
          </a:bodyPr>
          <a:lstStyle/>
          <a:p>
            <a:r>
              <a:rPr lang="fr-FR" sz="816" dirty="0"/>
              <a:t>Mobiles</a:t>
            </a:r>
          </a:p>
          <a:p>
            <a:r>
              <a:rPr lang="fr-FR" sz="816" dirty="0" err="1"/>
              <a:t>tracking</a:t>
            </a:r>
            <a:endParaRPr lang="fr-FR" sz="816" dirty="0"/>
          </a:p>
        </p:txBody>
      </p:sp>
      <p:sp>
        <p:nvSpPr>
          <p:cNvPr id="251" name="ZoneTexte 250">
            <a:extLst>
              <a:ext uri="{FF2B5EF4-FFF2-40B4-BE49-F238E27FC236}">
                <a16:creationId xmlns:a16="http://schemas.microsoft.com/office/drawing/2014/main" id="{46D4AFBF-1A09-412D-9B67-A024D241866C}"/>
              </a:ext>
            </a:extLst>
          </p:cNvPr>
          <p:cNvSpPr txBox="1"/>
          <p:nvPr/>
        </p:nvSpPr>
        <p:spPr>
          <a:xfrm>
            <a:off x="4789619" y="3540541"/>
            <a:ext cx="678912" cy="315727"/>
          </a:xfrm>
          <a:prstGeom prst="rect">
            <a:avLst/>
          </a:prstGeom>
          <a:noFill/>
        </p:spPr>
        <p:txBody>
          <a:bodyPr wrap="square" rtlCol="0">
            <a:spAutoFit/>
          </a:bodyPr>
          <a:lstStyle/>
          <a:p>
            <a:r>
              <a:rPr lang="fr-FR" sz="726" dirty="0"/>
              <a:t>Historique</a:t>
            </a:r>
          </a:p>
          <a:p>
            <a:r>
              <a:rPr lang="fr-FR" sz="726" dirty="0"/>
              <a:t>Temps réel</a:t>
            </a:r>
          </a:p>
        </p:txBody>
      </p:sp>
      <p:sp>
        <p:nvSpPr>
          <p:cNvPr id="252" name="ZoneTexte 251">
            <a:extLst>
              <a:ext uri="{FF2B5EF4-FFF2-40B4-BE49-F238E27FC236}">
                <a16:creationId xmlns:a16="http://schemas.microsoft.com/office/drawing/2014/main" id="{002D1F2F-C0E4-45F7-AA43-A03AFD0D42CC}"/>
              </a:ext>
            </a:extLst>
          </p:cNvPr>
          <p:cNvSpPr txBox="1"/>
          <p:nvPr/>
        </p:nvSpPr>
        <p:spPr>
          <a:xfrm>
            <a:off x="6308836" y="3480311"/>
            <a:ext cx="752127" cy="343427"/>
          </a:xfrm>
          <a:prstGeom prst="rect">
            <a:avLst/>
          </a:prstGeom>
          <a:noFill/>
        </p:spPr>
        <p:txBody>
          <a:bodyPr wrap="square" rtlCol="0">
            <a:spAutoFit/>
          </a:bodyPr>
          <a:lstStyle/>
          <a:p>
            <a:r>
              <a:rPr lang="fr-FR" sz="816" dirty="0"/>
              <a:t>Simulations</a:t>
            </a:r>
          </a:p>
          <a:p>
            <a:r>
              <a:rPr lang="fr-FR" sz="816" dirty="0"/>
              <a:t>Inventaires</a:t>
            </a:r>
          </a:p>
        </p:txBody>
      </p:sp>
      <p:sp>
        <p:nvSpPr>
          <p:cNvPr id="254" name="ZoneTexte 253">
            <a:extLst>
              <a:ext uri="{FF2B5EF4-FFF2-40B4-BE49-F238E27FC236}">
                <a16:creationId xmlns:a16="http://schemas.microsoft.com/office/drawing/2014/main" id="{2F50692F-02F6-47BB-8E8B-DAACC105732D}"/>
              </a:ext>
            </a:extLst>
          </p:cNvPr>
          <p:cNvSpPr txBox="1"/>
          <p:nvPr/>
        </p:nvSpPr>
        <p:spPr>
          <a:xfrm>
            <a:off x="3973860" y="2478560"/>
            <a:ext cx="1611250" cy="259943"/>
          </a:xfrm>
          <a:prstGeom prst="rect">
            <a:avLst/>
          </a:prstGeom>
          <a:noFill/>
        </p:spPr>
        <p:txBody>
          <a:bodyPr wrap="square" rtlCol="0">
            <a:spAutoFit/>
          </a:bodyPr>
          <a:lstStyle/>
          <a:p>
            <a:r>
              <a:rPr lang="fr-FR" sz="1089" b="1" i="1" dirty="0"/>
              <a:t>Multi cas d’usage</a:t>
            </a:r>
          </a:p>
        </p:txBody>
      </p:sp>
      <p:sp>
        <p:nvSpPr>
          <p:cNvPr id="255" name="Rectangle : coins arrondis 254">
            <a:extLst>
              <a:ext uri="{FF2B5EF4-FFF2-40B4-BE49-F238E27FC236}">
                <a16:creationId xmlns:a16="http://schemas.microsoft.com/office/drawing/2014/main" id="{1134E460-1D1C-4534-9D29-AA2F21F1121C}"/>
              </a:ext>
            </a:extLst>
          </p:cNvPr>
          <p:cNvSpPr/>
          <p:nvPr/>
        </p:nvSpPr>
        <p:spPr>
          <a:xfrm>
            <a:off x="3836681" y="813113"/>
            <a:ext cx="3193006" cy="1557997"/>
          </a:xfrm>
          <a:prstGeom prst="round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70"/>
          </a:p>
        </p:txBody>
      </p:sp>
      <p:sp>
        <p:nvSpPr>
          <p:cNvPr id="256" name="ZoneTexte 255">
            <a:extLst>
              <a:ext uri="{FF2B5EF4-FFF2-40B4-BE49-F238E27FC236}">
                <a16:creationId xmlns:a16="http://schemas.microsoft.com/office/drawing/2014/main" id="{928D991D-E54F-49EC-89E4-D682A3B01875}"/>
              </a:ext>
            </a:extLst>
          </p:cNvPr>
          <p:cNvSpPr txBox="1"/>
          <p:nvPr/>
        </p:nvSpPr>
        <p:spPr>
          <a:xfrm>
            <a:off x="3973860" y="790781"/>
            <a:ext cx="1611250" cy="259943"/>
          </a:xfrm>
          <a:prstGeom prst="rect">
            <a:avLst/>
          </a:prstGeom>
          <a:noFill/>
        </p:spPr>
        <p:txBody>
          <a:bodyPr wrap="square" rtlCol="0">
            <a:spAutoFit/>
          </a:bodyPr>
          <a:lstStyle/>
          <a:p>
            <a:r>
              <a:rPr lang="fr-FR" sz="1089" b="1" i="1" dirty="0" err="1"/>
              <a:t>Multi-standards</a:t>
            </a:r>
            <a:endParaRPr lang="fr-FR" sz="1089" b="1" i="1" dirty="0"/>
          </a:p>
        </p:txBody>
      </p:sp>
      <p:sp>
        <p:nvSpPr>
          <p:cNvPr id="257" name="ZoneTexte 256">
            <a:extLst>
              <a:ext uri="{FF2B5EF4-FFF2-40B4-BE49-F238E27FC236}">
                <a16:creationId xmlns:a16="http://schemas.microsoft.com/office/drawing/2014/main" id="{56B0090B-D479-4B57-92E0-A15418A5BA3F}"/>
              </a:ext>
            </a:extLst>
          </p:cNvPr>
          <p:cNvSpPr txBox="1"/>
          <p:nvPr/>
        </p:nvSpPr>
        <p:spPr>
          <a:xfrm>
            <a:off x="3925973" y="2106880"/>
            <a:ext cx="1222950" cy="176074"/>
          </a:xfrm>
          <a:prstGeom prst="rect">
            <a:avLst/>
          </a:prstGeom>
          <a:noFill/>
        </p:spPr>
        <p:txBody>
          <a:bodyPr wrap="square" rtlCol="0">
            <a:spAutoFit/>
          </a:bodyPr>
          <a:lstStyle/>
          <a:p>
            <a:r>
              <a:rPr lang="fr-FR" sz="544" b="1" dirty="0"/>
              <a:t>Observations &amp; </a:t>
            </a:r>
            <a:r>
              <a:rPr lang="fr-FR" sz="544" b="1" dirty="0" err="1"/>
              <a:t>measurement</a:t>
            </a:r>
            <a:endParaRPr lang="fr-FR" sz="544" b="1" dirty="0"/>
          </a:p>
        </p:txBody>
      </p:sp>
      <p:sp>
        <p:nvSpPr>
          <p:cNvPr id="258" name="ZoneTexte 257">
            <a:extLst>
              <a:ext uri="{FF2B5EF4-FFF2-40B4-BE49-F238E27FC236}">
                <a16:creationId xmlns:a16="http://schemas.microsoft.com/office/drawing/2014/main" id="{3D7F57E0-E35D-4B1B-B31D-ECCBC00A8391}"/>
              </a:ext>
            </a:extLst>
          </p:cNvPr>
          <p:cNvSpPr txBox="1"/>
          <p:nvPr/>
        </p:nvSpPr>
        <p:spPr>
          <a:xfrm>
            <a:off x="3951337" y="1503210"/>
            <a:ext cx="1264674" cy="176074"/>
          </a:xfrm>
          <a:prstGeom prst="rect">
            <a:avLst/>
          </a:prstGeom>
          <a:noFill/>
        </p:spPr>
        <p:txBody>
          <a:bodyPr wrap="square" rtlCol="0">
            <a:spAutoFit/>
          </a:bodyPr>
          <a:lstStyle/>
          <a:p>
            <a:r>
              <a:rPr lang="fr-FR" sz="544" b="1" dirty="0" err="1"/>
              <a:t>Coverage</a:t>
            </a:r>
            <a:r>
              <a:rPr lang="fr-FR" sz="544" b="1" dirty="0"/>
              <a:t> – Time </a:t>
            </a:r>
            <a:r>
              <a:rPr lang="fr-FR" sz="544" b="1" dirty="0" err="1"/>
              <a:t>series</a:t>
            </a:r>
            <a:endParaRPr lang="fr-FR" sz="544" b="1" dirty="0"/>
          </a:p>
        </p:txBody>
      </p:sp>
      <p:sp>
        <p:nvSpPr>
          <p:cNvPr id="259" name="ZoneTexte 258">
            <a:extLst>
              <a:ext uri="{FF2B5EF4-FFF2-40B4-BE49-F238E27FC236}">
                <a16:creationId xmlns:a16="http://schemas.microsoft.com/office/drawing/2014/main" id="{916E444E-BEB3-47AD-9BF2-348E79F40A80}"/>
              </a:ext>
            </a:extLst>
          </p:cNvPr>
          <p:cNvSpPr txBox="1"/>
          <p:nvPr/>
        </p:nvSpPr>
        <p:spPr>
          <a:xfrm>
            <a:off x="4930342" y="1761161"/>
            <a:ext cx="850500" cy="259815"/>
          </a:xfrm>
          <a:prstGeom prst="rect">
            <a:avLst/>
          </a:prstGeom>
          <a:noFill/>
        </p:spPr>
        <p:txBody>
          <a:bodyPr wrap="square" rtlCol="0">
            <a:spAutoFit/>
          </a:bodyPr>
          <a:lstStyle/>
          <a:p>
            <a:pPr algn="ctr"/>
            <a:r>
              <a:rPr lang="fr-FR" sz="544" b="1" dirty="0"/>
              <a:t>Environnemental</a:t>
            </a:r>
          </a:p>
          <a:p>
            <a:pPr algn="ctr"/>
            <a:r>
              <a:rPr lang="fr-FR" sz="544" b="1" dirty="0" err="1"/>
              <a:t>sensing</a:t>
            </a:r>
            <a:endParaRPr lang="fr-FR" sz="544" b="1" dirty="0"/>
          </a:p>
        </p:txBody>
      </p:sp>
      <p:sp>
        <p:nvSpPr>
          <p:cNvPr id="260" name="ZoneTexte 259">
            <a:extLst>
              <a:ext uri="{FF2B5EF4-FFF2-40B4-BE49-F238E27FC236}">
                <a16:creationId xmlns:a16="http://schemas.microsoft.com/office/drawing/2014/main" id="{A894F08A-A4E2-4A62-B1EE-5B2DDC53DED3}"/>
              </a:ext>
            </a:extLst>
          </p:cNvPr>
          <p:cNvSpPr txBox="1"/>
          <p:nvPr/>
        </p:nvSpPr>
        <p:spPr>
          <a:xfrm>
            <a:off x="5846796" y="1924612"/>
            <a:ext cx="922659" cy="259815"/>
          </a:xfrm>
          <a:prstGeom prst="rect">
            <a:avLst/>
          </a:prstGeom>
          <a:noFill/>
        </p:spPr>
        <p:txBody>
          <a:bodyPr wrap="square" rtlCol="0">
            <a:spAutoFit/>
          </a:bodyPr>
          <a:lstStyle/>
          <a:p>
            <a:pPr algn="ctr"/>
            <a:r>
              <a:rPr lang="fr-FR" sz="544" b="1" dirty="0"/>
              <a:t>Environnemental</a:t>
            </a:r>
          </a:p>
          <a:p>
            <a:pPr algn="ctr"/>
            <a:r>
              <a:rPr lang="fr-FR" sz="544" b="1" dirty="0"/>
              <a:t>Monitoring </a:t>
            </a:r>
            <a:r>
              <a:rPr lang="fr-FR" sz="544" b="1" dirty="0" err="1"/>
              <a:t>facilities</a:t>
            </a:r>
            <a:endParaRPr lang="fr-FR" sz="544" b="1" dirty="0"/>
          </a:p>
        </p:txBody>
      </p:sp>
      <p:sp>
        <p:nvSpPr>
          <p:cNvPr id="261" name="Rectangle : coins arrondis 260">
            <a:extLst>
              <a:ext uri="{FF2B5EF4-FFF2-40B4-BE49-F238E27FC236}">
                <a16:creationId xmlns:a16="http://schemas.microsoft.com/office/drawing/2014/main" id="{E1A2DCD6-F793-482E-9992-A7A9BDAAC639}"/>
              </a:ext>
            </a:extLst>
          </p:cNvPr>
          <p:cNvSpPr/>
          <p:nvPr/>
        </p:nvSpPr>
        <p:spPr>
          <a:xfrm>
            <a:off x="3925973" y="5959528"/>
            <a:ext cx="3193006" cy="778999"/>
          </a:xfrm>
          <a:prstGeom prst="round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70"/>
          </a:p>
        </p:txBody>
      </p:sp>
      <p:sp>
        <p:nvSpPr>
          <p:cNvPr id="262" name="ZoneTexte 261">
            <a:extLst>
              <a:ext uri="{FF2B5EF4-FFF2-40B4-BE49-F238E27FC236}">
                <a16:creationId xmlns:a16="http://schemas.microsoft.com/office/drawing/2014/main" id="{D06C6454-B6C9-4C5B-BF63-B938E95CE882}"/>
              </a:ext>
            </a:extLst>
          </p:cNvPr>
          <p:cNvSpPr txBox="1"/>
          <p:nvPr/>
        </p:nvSpPr>
        <p:spPr>
          <a:xfrm>
            <a:off x="4004243" y="5926588"/>
            <a:ext cx="1611250" cy="259943"/>
          </a:xfrm>
          <a:prstGeom prst="rect">
            <a:avLst/>
          </a:prstGeom>
          <a:noFill/>
        </p:spPr>
        <p:txBody>
          <a:bodyPr wrap="square" rtlCol="0">
            <a:spAutoFit/>
          </a:bodyPr>
          <a:lstStyle/>
          <a:p>
            <a:r>
              <a:rPr lang="fr-FR" sz="1089" b="1" i="1" dirty="0"/>
              <a:t>Ouvert</a:t>
            </a:r>
          </a:p>
        </p:txBody>
      </p:sp>
      <p:sp>
        <p:nvSpPr>
          <p:cNvPr id="263" name="ZoneTexte 262">
            <a:extLst>
              <a:ext uri="{FF2B5EF4-FFF2-40B4-BE49-F238E27FC236}">
                <a16:creationId xmlns:a16="http://schemas.microsoft.com/office/drawing/2014/main" id="{A5834235-C3BC-40E6-AF12-EA87C2AA1619}"/>
              </a:ext>
            </a:extLst>
          </p:cNvPr>
          <p:cNvSpPr txBox="1"/>
          <p:nvPr/>
        </p:nvSpPr>
        <p:spPr>
          <a:xfrm>
            <a:off x="4289974" y="6149301"/>
            <a:ext cx="2803900" cy="678647"/>
          </a:xfrm>
          <a:prstGeom prst="rect">
            <a:avLst/>
          </a:prstGeom>
          <a:noFill/>
        </p:spPr>
        <p:txBody>
          <a:bodyPr wrap="square" rtlCol="0">
            <a:spAutoFit/>
          </a:bodyPr>
          <a:lstStyle/>
          <a:p>
            <a:r>
              <a:rPr lang="fr-FR" sz="1270" dirty="0"/>
              <a:t>Extensible, paramétrable, ajustable</a:t>
            </a:r>
          </a:p>
          <a:p>
            <a:endParaRPr lang="fr-FR" sz="1270" dirty="0"/>
          </a:p>
        </p:txBody>
      </p:sp>
      <p:grpSp>
        <p:nvGrpSpPr>
          <p:cNvPr id="9" name="Groupe 8">
            <a:extLst>
              <a:ext uri="{FF2B5EF4-FFF2-40B4-BE49-F238E27FC236}">
                <a16:creationId xmlns:a16="http://schemas.microsoft.com/office/drawing/2014/main" id="{A4937D4C-F316-4B57-B48F-3DD3BA74F397}"/>
              </a:ext>
            </a:extLst>
          </p:cNvPr>
          <p:cNvGrpSpPr/>
          <p:nvPr/>
        </p:nvGrpSpPr>
        <p:grpSpPr>
          <a:xfrm>
            <a:off x="7176846" y="5369740"/>
            <a:ext cx="4692123" cy="1302478"/>
            <a:chOff x="3236734" y="5843936"/>
            <a:chExt cx="5754364" cy="1715739"/>
          </a:xfrm>
        </p:grpSpPr>
        <p:sp>
          <p:nvSpPr>
            <p:cNvPr id="329" name="Espace réservé du contenu 1">
              <a:extLst>
                <a:ext uri="{FF2B5EF4-FFF2-40B4-BE49-F238E27FC236}">
                  <a16:creationId xmlns:a16="http://schemas.microsoft.com/office/drawing/2014/main" id="{9DC60A61-A1D6-45B2-960F-C47E9A310F8A}"/>
                </a:ext>
              </a:extLst>
            </p:cNvPr>
            <p:cNvSpPr txBox="1">
              <a:spLocks/>
            </p:cNvSpPr>
            <p:nvPr/>
          </p:nvSpPr>
          <p:spPr>
            <a:xfrm>
              <a:off x="3524163" y="5903596"/>
              <a:ext cx="5466934" cy="1656079"/>
            </a:xfrm>
            <a:prstGeom prst="rect">
              <a:avLst/>
            </a:prstGeom>
          </p:spPr>
          <p:txBody>
            <a:bodyPr vert="horz" lIns="104271" tIns="52135" rIns="104271" bIns="52135" rtlCol="0">
              <a:noAutofit/>
            </a:bodyPr>
            <a:lstStyle>
              <a:lvl1pPr marL="251986" indent="-251986" algn="l" defTabSz="1007943" rtl="0" eaLnBrk="1" latinLnBrk="0" hangingPunct="1">
                <a:lnSpc>
                  <a:spcPct val="90000"/>
                </a:lnSpc>
                <a:spcBef>
                  <a:spcPts val="1102"/>
                </a:spcBef>
                <a:buClr>
                  <a:srgbClr val="00CC99"/>
                </a:buClr>
                <a:buSzPct val="120000"/>
                <a:buFont typeface="Calibri" panose="020F0502020204030204" pitchFamily="34" charset="0"/>
                <a:buChar char="&gt;"/>
                <a:defRPr sz="3086" b="1" kern="1200">
                  <a:solidFill>
                    <a:schemeClr val="tx1"/>
                  </a:solidFill>
                  <a:latin typeface="+mn-lt"/>
                  <a:ea typeface="+mn-ea"/>
                  <a:cs typeface="+mn-cs"/>
                </a:defRPr>
              </a:lvl1pPr>
              <a:lvl2pPr marL="961171" indent="-457200" algn="l" defTabSz="1007943" rtl="0" eaLnBrk="1" latinLnBrk="0" hangingPunct="1">
                <a:lnSpc>
                  <a:spcPct val="90000"/>
                </a:lnSpc>
                <a:spcBef>
                  <a:spcPts val="551"/>
                </a:spcBef>
                <a:buClr>
                  <a:srgbClr val="00CC99"/>
                </a:buClr>
                <a:buSzPct val="120000"/>
                <a:buFont typeface="Arial" panose="020B0604020202020204" pitchFamily="34" charset="0"/>
                <a:buChar char="•"/>
                <a:defRPr sz="2646" kern="1200">
                  <a:solidFill>
                    <a:schemeClr val="tx1"/>
                  </a:solidFill>
                  <a:latin typeface="+mn-lt"/>
                  <a:ea typeface="+mn-ea"/>
                  <a:cs typeface="+mn-cs"/>
                </a:defRPr>
              </a:lvl2pPr>
              <a:lvl3pPr marL="1259929" indent="-251986" algn="l" defTabSz="1007943" rtl="0" eaLnBrk="1" latinLnBrk="0" hangingPunct="1">
                <a:lnSpc>
                  <a:spcPct val="90000"/>
                </a:lnSpc>
                <a:spcBef>
                  <a:spcPts val="551"/>
                </a:spcBef>
                <a:buFont typeface="Arial" panose="020B0604020202020204" pitchFamily="34" charset="0"/>
                <a:buChar char="•"/>
                <a:defRPr sz="2205" kern="1200">
                  <a:solidFill>
                    <a:schemeClr val="tx1"/>
                  </a:solidFill>
                  <a:latin typeface="+mn-lt"/>
                  <a:ea typeface="+mn-ea"/>
                  <a:cs typeface="+mn-cs"/>
                </a:defRPr>
              </a:lvl3pPr>
              <a:lvl4pPr marL="1763900"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4pPr>
              <a:lvl5pPr marL="2267872"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5pPr>
              <a:lvl6pPr marL="2771844"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6pPr>
              <a:lvl7pPr marL="3275815"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7pPr>
              <a:lvl8pPr marL="3779787"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8pPr>
              <a:lvl9pPr marL="4283758"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9pPr>
            </a:lstStyle>
            <a:p>
              <a:pPr marL="457202" lvl="1" indent="0">
                <a:buNone/>
              </a:pPr>
              <a:r>
                <a:rPr lang="fr-FR" sz="1270" dirty="0"/>
                <a:t>Fournisseurs de plateformes et de services</a:t>
              </a:r>
            </a:p>
            <a:p>
              <a:pPr marL="457202" lvl="1" indent="0">
                <a:buNone/>
              </a:pPr>
              <a:r>
                <a:rPr lang="fr-FR" sz="1270" dirty="0"/>
                <a:t>Fournisseurs de logiciel de conception, d’étude et d’exploitation</a:t>
              </a:r>
            </a:p>
            <a:p>
              <a:pPr marL="457202" lvl="1" indent="0">
                <a:buNone/>
              </a:pPr>
              <a:r>
                <a:rPr lang="fr-FR" sz="1270" dirty="0"/>
                <a:t>Gestionnaires de flottes de capteurs </a:t>
              </a:r>
            </a:p>
            <a:p>
              <a:pPr marL="457202" lvl="1" indent="0">
                <a:buNone/>
              </a:pPr>
              <a:r>
                <a:rPr lang="fr-FR" sz="1270" dirty="0"/>
                <a:t>Intégrateurs de systèmes de mesure</a:t>
              </a:r>
            </a:p>
          </p:txBody>
        </p:sp>
        <p:sp>
          <p:nvSpPr>
            <p:cNvPr id="330" name="ZoneTexte 329">
              <a:extLst>
                <a:ext uri="{FF2B5EF4-FFF2-40B4-BE49-F238E27FC236}">
                  <a16:creationId xmlns:a16="http://schemas.microsoft.com/office/drawing/2014/main" id="{A605D0FE-660C-4DF9-8916-D918DC89AA56}"/>
                </a:ext>
              </a:extLst>
            </p:cNvPr>
            <p:cNvSpPr txBox="1"/>
            <p:nvPr/>
          </p:nvSpPr>
          <p:spPr>
            <a:xfrm rot="16200000">
              <a:off x="2963344" y="6525345"/>
              <a:ext cx="1414753" cy="352919"/>
            </a:xfrm>
            <a:prstGeom prst="rect">
              <a:avLst/>
            </a:prstGeom>
            <a:noFill/>
          </p:spPr>
          <p:txBody>
            <a:bodyPr wrap="square" rtlCol="0">
              <a:spAutoFit/>
            </a:bodyPr>
            <a:lstStyle/>
            <a:p>
              <a:pPr algn="ctr"/>
              <a:r>
                <a:rPr lang="fr-FR" sz="1270" b="1" dirty="0"/>
                <a:t>Clients</a:t>
              </a:r>
            </a:p>
          </p:txBody>
        </p:sp>
        <p:sp>
          <p:nvSpPr>
            <p:cNvPr id="331" name="Rectangle : coins arrondis 330">
              <a:extLst>
                <a:ext uri="{FF2B5EF4-FFF2-40B4-BE49-F238E27FC236}">
                  <a16:creationId xmlns:a16="http://schemas.microsoft.com/office/drawing/2014/main" id="{EDEF7818-AC1C-4B1E-81FF-BF3BEDDFCA36}"/>
                </a:ext>
              </a:extLst>
            </p:cNvPr>
            <p:cNvSpPr/>
            <p:nvPr/>
          </p:nvSpPr>
          <p:spPr>
            <a:xfrm>
              <a:off x="3236734" y="5843936"/>
              <a:ext cx="5754364" cy="1656078"/>
            </a:xfrm>
            <a:prstGeom prst="roundRect">
              <a:avLst/>
            </a:prstGeom>
            <a:solidFill>
              <a:srgbClr val="00B050">
                <a:alpha val="258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998" dirty="0"/>
            </a:p>
          </p:txBody>
        </p:sp>
      </p:grpSp>
      <p:sp>
        <p:nvSpPr>
          <p:cNvPr id="163" name="Espace réservé du contenu 2">
            <a:extLst>
              <a:ext uri="{FF2B5EF4-FFF2-40B4-BE49-F238E27FC236}">
                <a16:creationId xmlns:a16="http://schemas.microsoft.com/office/drawing/2014/main" id="{6FE48F8F-9BD9-401D-A4EA-8C5E1802FD53}"/>
              </a:ext>
            </a:extLst>
          </p:cNvPr>
          <p:cNvSpPr txBox="1">
            <a:spLocks/>
          </p:cNvSpPr>
          <p:nvPr/>
        </p:nvSpPr>
        <p:spPr>
          <a:xfrm>
            <a:off x="655907" y="1272371"/>
            <a:ext cx="3071017" cy="4328454"/>
          </a:xfrm>
          <a:prstGeom prst="rect">
            <a:avLst/>
          </a:prstGeom>
        </p:spPr>
        <p:txBody>
          <a:bodyPr vert="horz" lIns="82951" tIns="41475" rIns="82951" bIns="41475" rtlCol="0">
            <a:normAutofit/>
          </a:bodyPr>
          <a:lstStyle>
            <a:lvl1pPr marL="251986" indent="-251986" algn="l" defTabSz="1007943" rtl="0" eaLnBrk="1" latinLnBrk="0" hangingPunct="1">
              <a:lnSpc>
                <a:spcPct val="90000"/>
              </a:lnSpc>
              <a:spcBef>
                <a:spcPts val="1102"/>
              </a:spcBef>
              <a:buFont typeface="Arial" panose="020B0604020202020204" pitchFamily="34" charset="0"/>
              <a:buChar char="•"/>
              <a:defRPr sz="3086" kern="1200">
                <a:solidFill>
                  <a:schemeClr val="tx1"/>
                </a:solidFill>
                <a:latin typeface="+mn-lt"/>
                <a:ea typeface="+mn-ea"/>
                <a:cs typeface="+mn-cs"/>
              </a:defRPr>
            </a:lvl1pPr>
            <a:lvl2pPr marL="755957" indent="-251986" algn="l" defTabSz="1007943" rtl="0" eaLnBrk="1" latinLnBrk="0" hangingPunct="1">
              <a:lnSpc>
                <a:spcPct val="90000"/>
              </a:lnSpc>
              <a:spcBef>
                <a:spcPts val="551"/>
              </a:spcBef>
              <a:buFont typeface="Arial" panose="020B0604020202020204" pitchFamily="34" charset="0"/>
              <a:buChar char="•"/>
              <a:defRPr sz="2646" kern="1200">
                <a:solidFill>
                  <a:schemeClr val="tx1"/>
                </a:solidFill>
                <a:latin typeface="+mn-lt"/>
                <a:ea typeface="+mn-ea"/>
                <a:cs typeface="+mn-cs"/>
              </a:defRPr>
            </a:lvl2pPr>
            <a:lvl3pPr marL="1259929" indent="-251986" algn="l" defTabSz="1007943" rtl="0" eaLnBrk="1" latinLnBrk="0" hangingPunct="1">
              <a:lnSpc>
                <a:spcPct val="90000"/>
              </a:lnSpc>
              <a:spcBef>
                <a:spcPts val="551"/>
              </a:spcBef>
              <a:buFont typeface="Arial" panose="020B0604020202020204" pitchFamily="34" charset="0"/>
              <a:buChar char="•"/>
              <a:defRPr sz="2205" kern="1200">
                <a:solidFill>
                  <a:schemeClr val="tx1"/>
                </a:solidFill>
                <a:latin typeface="+mn-lt"/>
                <a:ea typeface="+mn-ea"/>
                <a:cs typeface="+mn-cs"/>
              </a:defRPr>
            </a:lvl3pPr>
            <a:lvl4pPr marL="1763900"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4pPr>
            <a:lvl5pPr marL="2267872"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5pPr>
            <a:lvl6pPr marL="2771844"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6pPr>
            <a:lvl7pPr marL="3275815"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7pPr>
            <a:lvl8pPr marL="3779787"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8pPr>
            <a:lvl9pPr marL="4283758"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9pPr>
          </a:lstStyle>
          <a:p>
            <a:pPr marL="0" indent="0">
              <a:buNone/>
            </a:pPr>
            <a:r>
              <a:rPr lang="fr-FR" sz="2540" b="1" dirty="0"/>
              <a:t>…en s’appuyant sur des standards reconnus et convergés qui banalisent ces services et outils (ex. casques audio Bluetooth)</a:t>
            </a:r>
          </a:p>
        </p:txBody>
      </p:sp>
      <p:sp>
        <p:nvSpPr>
          <p:cNvPr id="253" name="Rectangle : coins arrondis 252">
            <a:extLst>
              <a:ext uri="{FF2B5EF4-FFF2-40B4-BE49-F238E27FC236}">
                <a16:creationId xmlns:a16="http://schemas.microsoft.com/office/drawing/2014/main" id="{3D00FD13-80E1-4869-BBDB-E997B1803919}"/>
              </a:ext>
            </a:extLst>
          </p:cNvPr>
          <p:cNvSpPr/>
          <p:nvPr/>
        </p:nvSpPr>
        <p:spPr>
          <a:xfrm>
            <a:off x="3895590" y="2511499"/>
            <a:ext cx="3193006" cy="1557997"/>
          </a:xfrm>
          <a:prstGeom prst="round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70" dirty="0"/>
          </a:p>
        </p:txBody>
      </p:sp>
      <p:pic>
        <p:nvPicPr>
          <p:cNvPr id="166" name="Image 165">
            <a:extLst>
              <a:ext uri="{FF2B5EF4-FFF2-40B4-BE49-F238E27FC236}">
                <a16:creationId xmlns:a16="http://schemas.microsoft.com/office/drawing/2014/main" id="{7581D564-AFAD-4A37-9B42-975119B9D820}"/>
              </a:ext>
            </a:extLst>
          </p:cNvPr>
          <p:cNvPicPr/>
          <p:nvPr/>
        </p:nvPicPr>
        <p:blipFill>
          <a:blip r:embed="rId20" cstate="screen">
            <a:extLst>
              <a:ext uri="{28A0092B-C50C-407E-A947-70E740481C1C}">
                <a14:useLocalDpi xmlns:a14="http://schemas.microsoft.com/office/drawing/2010/main" val="0"/>
              </a:ext>
            </a:extLst>
          </a:blip>
          <a:stretch>
            <a:fillRect/>
          </a:stretch>
        </p:blipFill>
        <p:spPr>
          <a:xfrm>
            <a:off x="2049102" y="5807646"/>
            <a:ext cx="1439696" cy="669836"/>
          </a:xfrm>
          <a:prstGeom prst="rect">
            <a:avLst/>
          </a:prstGeom>
        </p:spPr>
      </p:pic>
      <p:pic>
        <p:nvPicPr>
          <p:cNvPr id="2053" name="Image 5">
            <a:extLst>
              <a:ext uri="{FF2B5EF4-FFF2-40B4-BE49-F238E27FC236}">
                <a16:creationId xmlns:a16="http://schemas.microsoft.com/office/drawing/2014/main" id="{8B2D6F3A-3F39-4BF0-A336-7FC0DB12F7DA}"/>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1440521" y="4705388"/>
            <a:ext cx="936625" cy="922338"/>
          </a:xfrm>
          <a:prstGeom prst="rect">
            <a:avLst/>
          </a:prstGeom>
          <a:noFill/>
          <a:extLst>
            <a:ext uri="{909E8E84-426E-40DD-AFC4-6F175D3DCCD1}">
              <a14:hiddenFill xmlns:a14="http://schemas.microsoft.com/office/drawing/2010/main">
                <a:solidFill>
                  <a:srgbClr val="FFFFFF"/>
                </a:solidFill>
              </a14:hiddenFill>
            </a:ext>
          </a:extLst>
        </p:spPr>
      </p:pic>
      <p:pic>
        <p:nvPicPr>
          <p:cNvPr id="2052" name="Image 248">
            <a:extLst>
              <a:ext uri="{FF2B5EF4-FFF2-40B4-BE49-F238E27FC236}">
                <a16:creationId xmlns:a16="http://schemas.microsoft.com/office/drawing/2014/main" id="{9CE8C5BA-3D59-45A3-ACD1-4F99CC2E9887}"/>
              </a:ext>
            </a:extLst>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77155" y="4685916"/>
            <a:ext cx="1150938" cy="906462"/>
          </a:xfrm>
          <a:prstGeom prst="rect">
            <a:avLst/>
          </a:prstGeom>
          <a:noFill/>
          <a:extLst>
            <a:ext uri="{909E8E84-426E-40DD-AFC4-6F175D3DCCD1}">
              <a14:hiddenFill xmlns:a14="http://schemas.microsoft.com/office/drawing/2010/main">
                <a:solidFill>
                  <a:srgbClr val="FFFFFF"/>
                </a:solidFill>
              </a14:hiddenFill>
            </a:ext>
          </a:extLst>
        </p:spPr>
      </p:pic>
      <p:pic>
        <p:nvPicPr>
          <p:cNvPr id="2051" name="Image 249">
            <a:extLst>
              <a:ext uri="{FF2B5EF4-FFF2-40B4-BE49-F238E27FC236}">
                <a16:creationId xmlns:a16="http://schemas.microsoft.com/office/drawing/2014/main" id="{79339D10-B0A0-4FF2-A7C3-4454AEF9B9E0}"/>
              </a:ext>
            </a:extLst>
          </p:cNvPr>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2489574" y="4923652"/>
            <a:ext cx="990600" cy="892175"/>
          </a:xfrm>
          <a:prstGeom prst="rect">
            <a:avLst/>
          </a:prstGeom>
          <a:noFill/>
          <a:extLst>
            <a:ext uri="{909E8E84-426E-40DD-AFC4-6F175D3DCCD1}">
              <a14:hiddenFill xmlns:a14="http://schemas.microsoft.com/office/drawing/2010/main">
                <a:solidFill>
                  <a:srgbClr val="FFFFFF"/>
                </a:solidFill>
              </a14:hiddenFill>
            </a:ext>
          </a:extLst>
        </p:spPr>
      </p:pic>
      <p:pic>
        <p:nvPicPr>
          <p:cNvPr id="2050" name="Image 250">
            <a:extLst>
              <a:ext uri="{FF2B5EF4-FFF2-40B4-BE49-F238E27FC236}">
                <a16:creationId xmlns:a16="http://schemas.microsoft.com/office/drawing/2014/main" id="{B0C25E32-5BEC-4A62-820D-F145B8F848F4}"/>
              </a:ext>
            </a:extLst>
          </p:cNvPr>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130054" y="5638131"/>
            <a:ext cx="922338" cy="838200"/>
          </a:xfrm>
          <a:prstGeom prst="rect">
            <a:avLst/>
          </a:prstGeom>
          <a:noFill/>
          <a:extLst>
            <a:ext uri="{909E8E84-426E-40DD-AFC4-6F175D3DCCD1}">
              <a14:hiddenFill xmlns:a14="http://schemas.microsoft.com/office/drawing/2010/main">
                <a:solidFill>
                  <a:srgbClr val="FFFFFF"/>
                </a:solidFill>
              </a14:hiddenFill>
            </a:ext>
          </a:extLst>
        </p:spPr>
      </p:pic>
      <p:pic>
        <p:nvPicPr>
          <p:cNvPr id="2049" name="Image 251">
            <a:extLst>
              <a:ext uri="{FF2B5EF4-FFF2-40B4-BE49-F238E27FC236}">
                <a16:creationId xmlns:a16="http://schemas.microsoft.com/office/drawing/2014/main" id="{0CB4582A-7C87-4B70-983C-73276CF9210D}"/>
              </a:ext>
            </a:extLst>
          </p:cNvPr>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1052393" y="5621562"/>
            <a:ext cx="1006475" cy="906463"/>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6">
            <a:extLst>
              <a:ext uri="{FF2B5EF4-FFF2-40B4-BE49-F238E27FC236}">
                <a16:creationId xmlns:a16="http://schemas.microsoft.com/office/drawing/2014/main" id="{2FAB6A05-8F5F-4C53-ABB8-165DE00E7AAF}"/>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a:p>
        </p:txBody>
      </p:sp>
    </p:spTree>
    <p:extLst>
      <p:ext uri="{BB962C8B-B14F-4D97-AF65-F5344CB8AC3E}">
        <p14:creationId xmlns:p14="http://schemas.microsoft.com/office/powerpoint/2010/main" val="8626368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Espace réservé du contenu 12">
            <a:extLst>
              <a:ext uri="{FF2B5EF4-FFF2-40B4-BE49-F238E27FC236}">
                <a16:creationId xmlns:a16="http://schemas.microsoft.com/office/drawing/2014/main" id="{423A7093-E76B-4D29-A59E-5FB662695568}"/>
              </a:ext>
            </a:extLst>
          </p:cNvPr>
          <p:cNvSpPr>
            <a:spLocks noGrp="1"/>
          </p:cNvSpPr>
          <p:nvPr>
            <p:ph idx="4294967295"/>
          </p:nvPr>
        </p:nvSpPr>
        <p:spPr>
          <a:xfrm>
            <a:off x="678905" y="2504783"/>
            <a:ext cx="10755267" cy="4518372"/>
          </a:xfrm>
        </p:spPr>
        <p:txBody>
          <a:bodyPr>
            <a:normAutofit/>
          </a:bodyPr>
          <a:lstStyle/>
          <a:p>
            <a:pPr marL="0" indent="0">
              <a:buNone/>
            </a:pPr>
            <a:r>
              <a:rPr lang="fr-FR" sz="4400" b="1" dirty="0"/>
              <a:t>Exemple d’usage</a:t>
            </a:r>
          </a:p>
        </p:txBody>
      </p:sp>
      <p:sp>
        <p:nvSpPr>
          <p:cNvPr id="3" name="Espace réservé de la date 2">
            <a:extLst>
              <a:ext uri="{FF2B5EF4-FFF2-40B4-BE49-F238E27FC236}">
                <a16:creationId xmlns:a16="http://schemas.microsoft.com/office/drawing/2014/main" id="{7ECD9F17-EC3F-48F2-AA4E-5EB02661C7AE}"/>
              </a:ext>
            </a:extLst>
          </p:cNvPr>
          <p:cNvSpPr>
            <a:spLocks noGrp="1"/>
          </p:cNvSpPr>
          <p:nvPr>
            <p:ph type="dt" sz="half" idx="4294967295"/>
          </p:nvPr>
        </p:nvSpPr>
        <p:spPr>
          <a:xfrm>
            <a:off x="838201" y="6356274"/>
            <a:ext cx="2743200" cy="365116"/>
          </a:xfrm>
        </p:spPr>
        <p:txBody>
          <a:bodyPr/>
          <a:lstStyle/>
          <a:p>
            <a:fld id="{5023A80A-40FC-4210-9452-7B0942DCA00B}" type="datetime1">
              <a:rPr lang="fr-FR" smtClean="0"/>
              <a:t>17/01/2022</a:t>
            </a:fld>
            <a:endParaRPr lang="fr-FR" dirty="0"/>
          </a:p>
        </p:txBody>
      </p:sp>
      <p:sp>
        <p:nvSpPr>
          <p:cNvPr id="4" name="Espace réservé du pied de page 3">
            <a:extLst>
              <a:ext uri="{FF2B5EF4-FFF2-40B4-BE49-F238E27FC236}">
                <a16:creationId xmlns:a16="http://schemas.microsoft.com/office/drawing/2014/main" id="{B86D65C0-7073-46CE-9C42-F218DFDC8707}"/>
              </a:ext>
            </a:extLst>
          </p:cNvPr>
          <p:cNvSpPr>
            <a:spLocks noGrp="1"/>
          </p:cNvSpPr>
          <p:nvPr>
            <p:ph type="ftr" sz="quarter" idx="4294967295"/>
          </p:nvPr>
        </p:nvSpPr>
        <p:spPr>
          <a:xfrm>
            <a:off x="4038601" y="6356274"/>
            <a:ext cx="4114800" cy="365116"/>
          </a:xfrm>
        </p:spPr>
        <p:txBody>
          <a:bodyPr/>
          <a:lstStyle/>
          <a:p>
            <a:endParaRPr lang="fr-FR"/>
          </a:p>
        </p:txBody>
      </p:sp>
      <p:sp>
        <p:nvSpPr>
          <p:cNvPr id="5" name="Espace réservé du numéro de diapositive 4">
            <a:extLst>
              <a:ext uri="{FF2B5EF4-FFF2-40B4-BE49-F238E27FC236}">
                <a16:creationId xmlns:a16="http://schemas.microsoft.com/office/drawing/2014/main" id="{65F645CD-FD01-4959-AC3F-F6A91E9FCBFC}"/>
              </a:ext>
            </a:extLst>
          </p:cNvPr>
          <p:cNvSpPr>
            <a:spLocks noGrp="1"/>
          </p:cNvSpPr>
          <p:nvPr>
            <p:ph type="sldNum" sz="quarter" idx="4294967295"/>
          </p:nvPr>
        </p:nvSpPr>
        <p:spPr>
          <a:xfrm>
            <a:off x="8610601" y="6356274"/>
            <a:ext cx="2743200" cy="365116"/>
          </a:xfrm>
        </p:spPr>
        <p:txBody>
          <a:bodyPr/>
          <a:lstStyle/>
          <a:p>
            <a:fld id="{A15E53C2-24D8-4AC7-A695-9D161D6D0C6E}" type="slidenum">
              <a:rPr lang="fr-FR" smtClean="0"/>
              <a:pPr/>
              <a:t>8</a:t>
            </a:fld>
            <a:endParaRPr lang="fr-FR" dirty="0"/>
          </a:p>
        </p:txBody>
      </p:sp>
    </p:spTree>
    <p:extLst>
      <p:ext uri="{BB962C8B-B14F-4D97-AF65-F5344CB8AC3E}">
        <p14:creationId xmlns:p14="http://schemas.microsoft.com/office/powerpoint/2010/main" val="13281764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Rectangle : coins arrondis 123">
            <a:extLst>
              <a:ext uri="{FF2B5EF4-FFF2-40B4-BE49-F238E27FC236}">
                <a16:creationId xmlns:a16="http://schemas.microsoft.com/office/drawing/2014/main" id="{EBF98A3F-A2AD-4685-AFE9-61E5B3406735}"/>
              </a:ext>
            </a:extLst>
          </p:cNvPr>
          <p:cNvSpPr/>
          <p:nvPr/>
        </p:nvSpPr>
        <p:spPr>
          <a:xfrm>
            <a:off x="348792" y="4462447"/>
            <a:ext cx="11637297" cy="1997223"/>
          </a:xfrm>
          <a:prstGeom prst="round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70"/>
          </a:p>
        </p:txBody>
      </p:sp>
      <p:sp>
        <p:nvSpPr>
          <p:cNvPr id="123" name="Rectangle : coins arrondis 122">
            <a:extLst>
              <a:ext uri="{FF2B5EF4-FFF2-40B4-BE49-F238E27FC236}">
                <a16:creationId xmlns:a16="http://schemas.microsoft.com/office/drawing/2014/main" id="{41F4FD3C-9E8B-43A5-826C-45944BFE104B}"/>
              </a:ext>
            </a:extLst>
          </p:cNvPr>
          <p:cNvSpPr/>
          <p:nvPr/>
        </p:nvSpPr>
        <p:spPr>
          <a:xfrm>
            <a:off x="348792" y="2747379"/>
            <a:ext cx="11637297" cy="1557997"/>
          </a:xfrm>
          <a:prstGeom prst="round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70"/>
          </a:p>
        </p:txBody>
      </p:sp>
      <p:sp>
        <p:nvSpPr>
          <p:cNvPr id="122" name="Rectangle : coins arrondis 121">
            <a:extLst>
              <a:ext uri="{FF2B5EF4-FFF2-40B4-BE49-F238E27FC236}">
                <a16:creationId xmlns:a16="http://schemas.microsoft.com/office/drawing/2014/main" id="{744F38EA-BD58-4FA9-9CDD-D1E63509B44E}"/>
              </a:ext>
            </a:extLst>
          </p:cNvPr>
          <p:cNvSpPr/>
          <p:nvPr/>
        </p:nvSpPr>
        <p:spPr>
          <a:xfrm>
            <a:off x="348792" y="1058210"/>
            <a:ext cx="11637297" cy="1557997"/>
          </a:xfrm>
          <a:prstGeom prst="round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70"/>
          </a:p>
        </p:txBody>
      </p:sp>
      <p:sp>
        <p:nvSpPr>
          <p:cNvPr id="2" name="Titre 1">
            <a:extLst>
              <a:ext uri="{FF2B5EF4-FFF2-40B4-BE49-F238E27FC236}">
                <a16:creationId xmlns:a16="http://schemas.microsoft.com/office/drawing/2014/main" id="{13FE6080-3BF6-4325-8A88-D4284622C441}"/>
              </a:ext>
            </a:extLst>
          </p:cNvPr>
          <p:cNvSpPr>
            <a:spLocks noGrp="1"/>
          </p:cNvSpPr>
          <p:nvPr>
            <p:ph type="title"/>
          </p:nvPr>
        </p:nvSpPr>
        <p:spPr>
          <a:xfrm>
            <a:off x="1030085" y="272032"/>
            <a:ext cx="10515600" cy="655166"/>
          </a:xfrm>
        </p:spPr>
        <p:txBody>
          <a:bodyPr/>
          <a:lstStyle/>
          <a:p>
            <a:r>
              <a:rPr lang="fr-FR" dirty="0"/>
              <a:t>Exemple : présentation</a:t>
            </a:r>
          </a:p>
        </p:txBody>
      </p:sp>
      <p:sp>
        <p:nvSpPr>
          <p:cNvPr id="3" name="Espace réservé du contenu 2">
            <a:extLst>
              <a:ext uri="{FF2B5EF4-FFF2-40B4-BE49-F238E27FC236}">
                <a16:creationId xmlns:a16="http://schemas.microsoft.com/office/drawing/2014/main" id="{A66C6D5E-300E-44DE-B323-0D31F952DDC2}"/>
              </a:ext>
            </a:extLst>
          </p:cNvPr>
          <p:cNvSpPr>
            <a:spLocks noGrp="1"/>
          </p:cNvSpPr>
          <p:nvPr>
            <p:ph idx="4294967295"/>
          </p:nvPr>
        </p:nvSpPr>
        <p:spPr>
          <a:xfrm>
            <a:off x="527179" y="1121793"/>
            <a:ext cx="6089004" cy="1527142"/>
          </a:xfrm>
        </p:spPr>
        <p:txBody>
          <a:bodyPr>
            <a:normAutofit/>
          </a:bodyPr>
          <a:lstStyle/>
          <a:p>
            <a:r>
              <a:rPr lang="fr-FR" sz="1600" dirty="0"/>
              <a:t>A l’école, une application de mon téléphone se connecte au capteur du lieu ou je me situe et me donne les informations sur la qualité de l’air</a:t>
            </a:r>
          </a:p>
          <a:p>
            <a:r>
              <a:rPr lang="fr-FR" sz="1600" dirty="0"/>
              <a:t>Dans les transports en commun ou dans les lieux publics équipés, ça marche aussi</a:t>
            </a:r>
          </a:p>
        </p:txBody>
      </p:sp>
      <p:grpSp>
        <p:nvGrpSpPr>
          <p:cNvPr id="6" name="Groupe 5">
            <a:extLst>
              <a:ext uri="{FF2B5EF4-FFF2-40B4-BE49-F238E27FC236}">
                <a16:creationId xmlns:a16="http://schemas.microsoft.com/office/drawing/2014/main" id="{F50EE740-9DCF-46C5-BB5B-49110E62D47F}"/>
              </a:ext>
            </a:extLst>
          </p:cNvPr>
          <p:cNvGrpSpPr/>
          <p:nvPr/>
        </p:nvGrpSpPr>
        <p:grpSpPr>
          <a:xfrm>
            <a:off x="8050091" y="1453136"/>
            <a:ext cx="751102" cy="716229"/>
            <a:chOff x="7757860" y="791852"/>
            <a:chExt cx="841672" cy="840186"/>
          </a:xfrm>
        </p:grpSpPr>
        <p:sp>
          <p:nvSpPr>
            <p:cNvPr id="61" name="Rectangle : coins arrondis 60">
              <a:extLst>
                <a:ext uri="{FF2B5EF4-FFF2-40B4-BE49-F238E27FC236}">
                  <a16:creationId xmlns:a16="http://schemas.microsoft.com/office/drawing/2014/main" id="{2361825D-ACDF-4461-9C7A-DC930B47D98A}"/>
                </a:ext>
              </a:extLst>
            </p:cNvPr>
            <p:cNvSpPr/>
            <p:nvPr/>
          </p:nvSpPr>
          <p:spPr>
            <a:xfrm>
              <a:off x="7757860" y="791852"/>
              <a:ext cx="841672" cy="840186"/>
            </a:xfrm>
            <a:prstGeom prst="roundRect">
              <a:avLst/>
            </a:prstGeom>
            <a:gradFill flip="none" rotWithShape="1">
              <a:gsLst>
                <a:gs pos="0">
                  <a:srgbClr val="C59EE2">
                    <a:shade val="30000"/>
                    <a:satMod val="115000"/>
                  </a:srgbClr>
                </a:gs>
                <a:gs pos="50000">
                  <a:srgbClr val="C59EE2">
                    <a:shade val="67500"/>
                    <a:satMod val="115000"/>
                  </a:srgbClr>
                </a:gs>
                <a:gs pos="100000">
                  <a:srgbClr val="C59EE2">
                    <a:shade val="100000"/>
                    <a:satMod val="115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52"/>
            </a:p>
          </p:txBody>
        </p:sp>
        <p:pic>
          <p:nvPicPr>
            <p:cNvPr id="62" name="Graphique 61" descr="Smartphone">
              <a:extLst>
                <a:ext uri="{FF2B5EF4-FFF2-40B4-BE49-F238E27FC236}">
                  <a16:creationId xmlns:a16="http://schemas.microsoft.com/office/drawing/2014/main" id="{6A4CE3CE-6F85-4A7F-808B-3F01E1931581}"/>
                </a:ext>
              </a:extLst>
            </p:cNvPr>
            <p:cNvPicPr>
              <a:picLocks noChangeAspect="1"/>
            </p:cNvPicPr>
            <p:nvPr/>
          </p:nvPicPr>
          <p:blipFill>
            <a:blip r:embed="rId2" cstate="screen">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945389" y="876793"/>
              <a:ext cx="453890" cy="461780"/>
            </a:xfrm>
            <a:prstGeom prst="rect">
              <a:avLst/>
            </a:prstGeom>
          </p:spPr>
        </p:pic>
        <p:pic>
          <p:nvPicPr>
            <p:cNvPr id="63" name="Image 62">
              <a:extLst>
                <a:ext uri="{FF2B5EF4-FFF2-40B4-BE49-F238E27FC236}">
                  <a16:creationId xmlns:a16="http://schemas.microsoft.com/office/drawing/2014/main" id="{7FFB4A96-6A10-4586-8F54-55FA88604465}"/>
                </a:ext>
              </a:extLst>
            </p:cNvPr>
            <p:cNvPicPr>
              <a:picLocks noChangeAspect="1"/>
            </p:cNvPicPr>
            <p:nvPr/>
          </p:nvPicPr>
          <p:blipFill>
            <a:blip r:embed="rId4" cstate="screen">
              <a:extLst>
                <a:ext uri="{28A0092B-C50C-407E-A947-70E740481C1C}">
                  <a14:useLocalDpi xmlns:a14="http://schemas.microsoft.com/office/drawing/2010/main" val="0"/>
                </a:ext>
              </a:extLst>
            </a:blip>
            <a:stretch>
              <a:fillRect/>
            </a:stretch>
          </p:blipFill>
          <p:spPr>
            <a:xfrm rot="10800000">
              <a:off x="8072707" y="1375971"/>
              <a:ext cx="211979" cy="237486"/>
            </a:xfrm>
            <a:prstGeom prst="rect">
              <a:avLst/>
            </a:prstGeom>
          </p:spPr>
        </p:pic>
      </p:grpSp>
      <p:grpSp>
        <p:nvGrpSpPr>
          <p:cNvPr id="16" name="Groupe 15">
            <a:extLst>
              <a:ext uri="{FF2B5EF4-FFF2-40B4-BE49-F238E27FC236}">
                <a16:creationId xmlns:a16="http://schemas.microsoft.com/office/drawing/2014/main" id="{19B8DEED-7B0D-44A6-8825-67A1F03BB3AA}"/>
              </a:ext>
            </a:extLst>
          </p:cNvPr>
          <p:cNvGrpSpPr/>
          <p:nvPr/>
        </p:nvGrpSpPr>
        <p:grpSpPr>
          <a:xfrm>
            <a:off x="10396098" y="1432874"/>
            <a:ext cx="642690" cy="736491"/>
            <a:chOff x="10103867" y="743722"/>
            <a:chExt cx="751102" cy="951519"/>
          </a:xfrm>
        </p:grpSpPr>
        <p:sp>
          <p:nvSpPr>
            <p:cNvPr id="64" name="Rectangle : coins arrondis 63">
              <a:extLst>
                <a:ext uri="{FF2B5EF4-FFF2-40B4-BE49-F238E27FC236}">
                  <a16:creationId xmlns:a16="http://schemas.microsoft.com/office/drawing/2014/main" id="{1F0836E7-3015-4C47-A5B8-F62D8712EFDB}"/>
                </a:ext>
              </a:extLst>
            </p:cNvPr>
            <p:cNvSpPr/>
            <p:nvPr/>
          </p:nvSpPr>
          <p:spPr>
            <a:xfrm>
              <a:off x="10103867" y="743722"/>
              <a:ext cx="751102" cy="951519"/>
            </a:xfrm>
            <a:prstGeom prst="roundRect">
              <a:avLst/>
            </a:prstGeom>
            <a:gradFill flip="none" rotWithShape="1">
              <a:gsLst>
                <a:gs pos="0">
                  <a:schemeClr val="accent6">
                    <a:lumMod val="60000"/>
                    <a:lumOff val="40000"/>
                    <a:tint val="66000"/>
                    <a:satMod val="160000"/>
                  </a:schemeClr>
                </a:gs>
                <a:gs pos="50000">
                  <a:schemeClr val="accent6">
                    <a:lumMod val="60000"/>
                    <a:lumOff val="40000"/>
                    <a:tint val="44500"/>
                    <a:satMod val="160000"/>
                  </a:schemeClr>
                </a:gs>
                <a:gs pos="100000">
                  <a:schemeClr val="accent6">
                    <a:lumMod val="60000"/>
                    <a:lumOff val="40000"/>
                    <a:tint val="23500"/>
                    <a:satMod val="16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52"/>
            </a:p>
          </p:txBody>
        </p:sp>
        <p:pic>
          <p:nvPicPr>
            <p:cNvPr id="67" name="Graphique 66" descr="Ville">
              <a:extLst>
                <a:ext uri="{FF2B5EF4-FFF2-40B4-BE49-F238E27FC236}">
                  <a16:creationId xmlns:a16="http://schemas.microsoft.com/office/drawing/2014/main" id="{DBBB4992-4A8E-490B-ABD9-B54ECDBB011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114779" y="999037"/>
              <a:ext cx="652463" cy="679071"/>
            </a:xfrm>
            <a:prstGeom prst="rect">
              <a:avLst/>
            </a:prstGeom>
          </p:spPr>
        </p:pic>
        <p:pic>
          <p:nvPicPr>
            <p:cNvPr id="69" name="Image 68">
              <a:extLst>
                <a:ext uri="{FF2B5EF4-FFF2-40B4-BE49-F238E27FC236}">
                  <a16:creationId xmlns:a16="http://schemas.microsoft.com/office/drawing/2014/main" id="{85A837E7-B904-4DF0-9699-FA43482CD15F}"/>
                </a:ext>
              </a:extLst>
            </p:cNvPr>
            <p:cNvPicPr>
              <a:picLocks noChangeAspect="1"/>
            </p:cNvPicPr>
            <p:nvPr/>
          </p:nvPicPr>
          <p:blipFill>
            <a:blip r:embed="rId4" cstate="screen">
              <a:extLst>
                <a:ext uri="{28A0092B-C50C-407E-A947-70E740481C1C}">
                  <a14:useLocalDpi xmlns:a14="http://schemas.microsoft.com/office/drawing/2010/main" val="0"/>
                </a:ext>
              </a:extLst>
            </a:blip>
            <a:stretch>
              <a:fillRect/>
            </a:stretch>
          </p:blipFill>
          <p:spPr>
            <a:xfrm>
              <a:off x="10344646" y="804204"/>
              <a:ext cx="211215" cy="241501"/>
            </a:xfrm>
            <a:prstGeom prst="rect">
              <a:avLst/>
            </a:prstGeom>
          </p:spPr>
        </p:pic>
      </p:grpSp>
      <p:cxnSp>
        <p:nvCxnSpPr>
          <p:cNvPr id="70" name="Connecteur droit avec flèche 69">
            <a:extLst>
              <a:ext uri="{FF2B5EF4-FFF2-40B4-BE49-F238E27FC236}">
                <a16:creationId xmlns:a16="http://schemas.microsoft.com/office/drawing/2014/main" id="{32001134-3904-4923-BB13-93134F0053C5}"/>
              </a:ext>
            </a:extLst>
          </p:cNvPr>
          <p:cNvCxnSpPr>
            <a:cxnSpLocks/>
          </p:cNvCxnSpPr>
          <p:nvPr/>
        </p:nvCxnSpPr>
        <p:spPr>
          <a:xfrm flipH="1">
            <a:off x="9079292" y="1749273"/>
            <a:ext cx="1229079" cy="20263"/>
          </a:xfrm>
          <a:prstGeom prst="straightConnector1">
            <a:avLst/>
          </a:prstGeom>
          <a:ln w="38100">
            <a:solidFill>
              <a:srgbClr val="C00000"/>
            </a:solidFill>
            <a:headEnd type="triangle"/>
            <a:tailEnd type="triangle"/>
          </a:ln>
          <a:effectLst>
            <a:outerShdw blurRad="50800" dist="38100" algn="l" rotWithShape="0">
              <a:prstClr val="black">
                <a:alpha val="40000"/>
              </a:prstClr>
            </a:outerShdw>
          </a:effectLst>
        </p:spPr>
        <p:style>
          <a:lnRef idx="3">
            <a:schemeClr val="accent1"/>
          </a:lnRef>
          <a:fillRef idx="0">
            <a:schemeClr val="accent1"/>
          </a:fillRef>
          <a:effectRef idx="2">
            <a:schemeClr val="accent1"/>
          </a:effectRef>
          <a:fontRef idx="minor">
            <a:schemeClr val="tx1"/>
          </a:fontRef>
        </p:style>
      </p:cxnSp>
      <p:sp>
        <p:nvSpPr>
          <p:cNvPr id="71" name="ZoneTexte 70">
            <a:extLst>
              <a:ext uri="{FF2B5EF4-FFF2-40B4-BE49-F238E27FC236}">
                <a16:creationId xmlns:a16="http://schemas.microsoft.com/office/drawing/2014/main" id="{296BEECB-B6BF-428F-A18E-FA5125BBD587}"/>
              </a:ext>
            </a:extLst>
          </p:cNvPr>
          <p:cNvSpPr txBox="1"/>
          <p:nvPr/>
        </p:nvSpPr>
        <p:spPr>
          <a:xfrm flipH="1">
            <a:off x="8946103" y="1471046"/>
            <a:ext cx="1429330" cy="769441"/>
          </a:xfrm>
          <a:prstGeom prst="rect">
            <a:avLst/>
          </a:prstGeom>
          <a:noFill/>
        </p:spPr>
        <p:txBody>
          <a:bodyPr wrap="square" rtlCol="0">
            <a:spAutoFit/>
          </a:bodyPr>
          <a:lstStyle/>
          <a:p>
            <a:pPr algn="ctr"/>
            <a:r>
              <a:rPr lang="fr-FR" sz="1100" dirty="0"/>
              <a:t>BLE</a:t>
            </a:r>
          </a:p>
          <a:p>
            <a:pPr algn="ctr"/>
            <a:r>
              <a:rPr lang="fr-FR" sz="1100" dirty="0"/>
              <a:t> </a:t>
            </a:r>
          </a:p>
          <a:p>
            <a:pPr algn="ctr"/>
            <a:r>
              <a:rPr lang="fr-FR" sz="1100" dirty="0"/>
              <a:t>« </a:t>
            </a:r>
            <a:r>
              <a:rPr lang="fr-FR" sz="1100" dirty="0" err="1"/>
              <a:t>Environmental</a:t>
            </a:r>
            <a:r>
              <a:rPr lang="fr-FR" sz="1100" dirty="0"/>
              <a:t> </a:t>
            </a:r>
            <a:r>
              <a:rPr lang="fr-FR" sz="1050" dirty="0" err="1"/>
              <a:t>Sensing</a:t>
            </a:r>
            <a:r>
              <a:rPr lang="fr-FR" sz="1100" dirty="0"/>
              <a:t> standard »</a:t>
            </a:r>
          </a:p>
        </p:txBody>
      </p:sp>
      <p:sp>
        <p:nvSpPr>
          <p:cNvPr id="72" name="Espace réservé du contenu 2">
            <a:extLst>
              <a:ext uri="{FF2B5EF4-FFF2-40B4-BE49-F238E27FC236}">
                <a16:creationId xmlns:a16="http://schemas.microsoft.com/office/drawing/2014/main" id="{B380184F-44D2-4FA0-93CD-300C23F9F9DC}"/>
              </a:ext>
            </a:extLst>
          </p:cNvPr>
          <p:cNvSpPr txBox="1">
            <a:spLocks/>
          </p:cNvSpPr>
          <p:nvPr/>
        </p:nvSpPr>
        <p:spPr>
          <a:xfrm>
            <a:off x="535016" y="2956936"/>
            <a:ext cx="6184706" cy="1110005"/>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sz="1600" dirty="0"/>
              <a:t>A la maison j’ai également ma station de mesure personnelle.</a:t>
            </a:r>
          </a:p>
          <a:p>
            <a:r>
              <a:rPr lang="fr-FR" sz="1600" dirty="0"/>
              <a:t>J’ai choisi de mettre à disposition et de partager les données</a:t>
            </a:r>
          </a:p>
          <a:p>
            <a:endParaRPr lang="fr-FR" sz="1600" dirty="0"/>
          </a:p>
        </p:txBody>
      </p:sp>
      <p:grpSp>
        <p:nvGrpSpPr>
          <p:cNvPr id="32" name="Groupe 31">
            <a:extLst>
              <a:ext uri="{FF2B5EF4-FFF2-40B4-BE49-F238E27FC236}">
                <a16:creationId xmlns:a16="http://schemas.microsoft.com/office/drawing/2014/main" id="{8844D80A-8DDE-4079-BD19-466ACE7F9657}"/>
              </a:ext>
            </a:extLst>
          </p:cNvPr>
          <p:cNvGrpSpPr/>
          <p:nvPr/>
        </p:nvGrpSpPr>
        <p:grpSpPr>
          <a:xfrm>
            <a:off x="7631363" y="3066658"/>
            <a:ext cx="709019" cy="754200"/>
            <a:chOff x="8312688" y="2279159"/>
            <a:chExt cx="716629" cy="931470"/>
          </a:xfrm>
        </p:grpSpPr>
        <p:sp>
          <p:nvSpPr>
            <p:cNvPr id="74" name="Rectangle : coins arrondis 73">
              <a:extLst>
                <a:ext uri="{FF2B5EF4-FFF2-40B4-BE49-F238E27FC236}">
                  <a16:creationId xmlns:a16="http://schemas.microsoft.com/office/drawing/2014/main" id="{C66460F5-B193-4B5A-AA86-69851301C0EB}"/>
                </a:ext>
              </a:extLst>
            </p:cNvPr>
            <p:cNvSpPr/>
            <p:nvPr/>
          </p:nvSpPr>
          <p:spPr>
            <a:xfrm>
              <a:off x="8312688" y="2279159"/>
              <a:ext cx="716629" cy="931470"/>
            </a:xfrm>
            <a:prstGeom prst="roundRect">
              <a:avLst/>
            </a:prstGeom>
            <a:gradFill flip="none" rotWithShape="1">
              <a:gsLst>
                <a:gs pos="0">
                  <a:schemeClr val="accent2">
                    <a:lumMod val="40000"/>
                    <a:lumOff val="60000"/>
                    <a:shade val="30000"/>
                    <a:satMod val="115000"/>
                  </a:schemeClr>
                </a:gs>
                <a:gs pos="50000">
                  <a:schemeClr val="accent2">
                    <a:lumMod val="40000"/>
                    <a:lumOff val="60000"/>
                    <a:shade val="67500"/>
                    <a:satMod val="115000"/>
                  </a:schemeClr>
                </a:gs>
                <a:gs pos="100000">
                  <a:schemeClr val="accent2">
                    <a:lumMod val="40000"/>
                    <a:lumOff val="60000"/>
                    <a:shade val="100000"/>
                    <a:satMod val="11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52"/>
            </a:p>
          </p:txBody>
        </p:sp>
        <p:pic>
          <p:nvPicPr>
            <p:cNvPr id="75" name="Graphique 74" descr="Maison">
              <a:extLst>
                <a:ext uri="{FF2B5EF4-FFF2-40B4-BE49-F238E27FC236}">
                  <a16:creationId xmlns:a16="http://schemas.microsoft.com/office/drawing/2014/main" id="{F09D70CD-6C00-483E-94D7-72F5B67BA7B3}"/>
                </a:ext>
              </a:extLst>
            </p:cNvPr>
            <p:cNvPicPr>
              <a:picLocks noChangeAspect="1"/>
            </p:cNvPicPr>
            <p:nvPr/>
          </p:nvPicPr>
          <p:blipFill>
            <a:blip r:embed="rId7" cstate="screen">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452169" y="2679379"/>
              <a:ext cx="411516" cy="419658"/>
            </a:xfrm>
            <a:prstGeom prst="rect">
              <a:avLst/>
            </a:prstGeom>
          </p:spPr>
        </p:pic>
        <p:pic>
          <p:nvPicPr>
            <p:cNvPr id="76" name="Image 75">
              <a:extLst>
                <a:ext uri="{FF2B5EF4-FFF2-40B4-BE49-F238E27FC236}">
                  <a16:creationId xmlns:a16="http://schemas.microsoft.com/office/drawing/2014/main" id="{7A8B2C2D-2A19-42ED-9298-ACB43AE60FEF}"/>
                </a:ext>
              </a:extLst>
            </p:cNvPr>
            <p:cNvPicPr>
              <a:picLocks noChangeAspect="1"/>
            </p:cNvPicPr>
            <p:nvPr/>
          </p:nvPicPr>
          <p:blipFill>
            <a:blip r:embed="rId4" cstate="screen">
              <a:extLst>
                <a:ext uri="{28A0092B-C50C-407E-A947-70E740481C1C}">
                  <a14:useLocalDpi xmlns:a14="http://schemas.microsoft.com/office/drawing/2010/main" val="0"/>
                </a:ext>
              </a:extLst>
            </a:blip>
            <a:stretch>
              <a:fillRect/>
            </a:stretch>
          </p:blipFill>
          <p:spPr>
            <a:xfrm>
              <a:off x="8559658" y="2341567"/>
              <a:ext cx="211979" cy="237486"/>
            </a:xfrm>
            <a:prstGeom prst="rect">
              <a:avLst/>
            </a:prstGeom>
          </p:spPr>
        </p:pic>
      </p:grpSp>
      <p:grpSp>
        <p:nvGrpSpPr>
          <p:cNvPr id="17" name="Groupe 16">
            <a:extLst>
              <a:ext uri="{FF2B5EF4-FFF2-40B4-BE49-F238E27FC236}">
                <a16:creationId xmlns:a16="http://schemas.microsoft.com/office/drawing/2014/main" id="{006BC4D4-AD41-488C-A317-2C5A26F8EA96}"/>
              </a:ext>
            </a:extLst>
          </p:cNvPr>
          <p:cNvGrpSpPr/>
          <p:nvPr/>
        </p:nvGrpSpPr>
        <p:grpSpPr>
          <a:xfrm>
            <a:off x="11088490" y="3066658"/>
            <a:ext cx="679527" cy="745622"/>
            <a:chOff x="7447432" y="2308803"/>
            <a:chExt cx="686820" cy="920876"/>
          </a:xfrm>
        </p:grpSpPr>
        <p:sp>
          <p:nvSpPr>
            <p:cNvPr id="79" name="Rectangle : coins arrondis 78">
              <a:extLst>
                <a:ext uri="{FF2B5EF4-FFF2-40B4-BE49-F238E27FC236}">
                  <a16:creationId xmlns:a16="http://schemas.microsoft.com/office/drawing/2014/main" id="{01392797-498F-4E18-9B38-E70CA4CEA04D}"/>
                </a:ext>
              </a:extLst>
            </p:cNvPr>
            <p:cNvSpPr/>
            <p:nvPr/>
          </p:nvSpPr>
          <p:spPr>
            <a:xfrm>
              <a:off x="7447432" y="2308803"/>
              <a:ext cx="686820" cy="920876"/>
            </a:xfrm>
            <a:prstGeom prst="roundRect">
              <a:avLst/>
            </a:prstGeom>
            <a:gradFill flip="none" rotWithShape="1">
              <a:gsLst>
                <a:gs pos="0">
                  <a:schemeClr val="accent4">
                    <a:lumMod val="40000"/>
                    <a:lumOff val="60000"/>
                    <a:shade val="30000"/>
                    <a:satMod val="115000"/>
                  </a:schemeClr>
                </a:gs>
                <a:gs pos="50000">
                  <a:schemeClr val="accent4">
                    <a:lumMod val="40000"/>
                    <a:lumOff val="60000"/>
                    <a:shade val="67500"/>
                    <a:satMod val="115000"/>
                  </a:schemeClr>
                </a:gs>
                <a:gs pos="100000">
                  <a:schemeClr val="accent4">
                    <a:lumMod val="40000"/>
                    <a:lumOff val="60000"/>
                    <a:shade val="100000"/>
                    <a:satMod val="11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52"/>
            </a:p>
          </p:txBody>
        </p:sp>
        <p:pic>
          <p:nvPicPr>
            <p:cNvPr id="80" name="Graphique 79" descr="Scène de colline">
              <a:extLst>
                <a:ext uri="{FF2B5EF4-FFF2-40B4-BE49-F238E27FC236}">
                  <a16:creationId xmlns:a16="http://schemas.microsoft.com/office/drawing/2014/main" id="{A1BBE096-1A19-4387-9C25-F3D846EC0E82}"/>
                </a:ext>
              </a:extLst>
            </p:cNvPr>
            <p:cNvPicPr>
              <a:picLocks noChangeAspect="1"/>
            </p:cNvPicPr>
            <p:nvPr/>
          </p:nvPicPr>
          <p:blipFill>
            <a:blip r:embed="rId9" cstate="screen">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7610421" y="2658191"/>
              <a:ext cx="452343" cy="433607"/>
            </a:xfrm>
            <a:prstGeom prst="rect">
              <a:avLst/>
            </a:prstGeom>
          </p:spPr>
        </p:pic>
        <p:pic>
          <p:nvPicPr>
            <p:cNvPr id="87" name="Image 86">
              <a:extLst>
                <a:ext uri="{FF2B5EF4-FFF2-40B4-BE49-F238E27FC236}">
                  <a16:creationId xmlns:a16="http://schemas.microsoft.com/office/drawing/2014/main" id="{3169A3F4-168E-4D7B-AB81-582E2683820D}"/>
                </a:ext>
              </a:extLst>
            </p:cNvPr>
            <p:cNvPicPr>
              <a:picLocks noChangeAspect="1"/>
            </p:cNvPicPr>
            <p:nvPr/>
          </p:nvPicPr>
          <p:blipFill>
            <a:blip r:embed="rId4" cstate="screen">
              <a:extLst>
                <a:ext uri="{28A0092B-C50C-407E-A947-70E740481C1C}">
                  <a14:useLocalDpi xmlns:a14="http://schemas.microsoft.com/office/drawing/2010/main" val="0"/>
                </a:ext>
              </a:extLst>
            </a:blip>
            <a:stretch>
              <a:fillRect/>
            </a:stretch>
          </p:blipFill>
          <p:spPr>
            <a:xfrm>
              <a:off x="7707116" y="2373063"/>
              <a:ext cx="211215" cy="241501"/>
            </a:xfrm>
            <a:prstGeom prst="rect">
              <a:avLst/>
            </a:prstGeom>
          </p:spPr>
        </p:pic>
      </p:grpSp>
      <p:grpSp>
        <p:nvGrpSpPr>
          <p:cNvPr id="88" name="Groupe 87">
            <a:extLst>
              <a:ext uri="{FF2B5EF4-FFF2-40B4-BE49-F238E27FC236}">
                <a16:creationId xmlns:a16="http://schemas.microsoft.com/office/drawing/2014/main" id="{FD6CD210-B5A9-4326-BD79-EE294C149304}"/>
              </a:ext>
            </a:extLst>
          </p:cNvPr>
          <p:cNvGrpSpPr/>
          <p:nvPr/>
        </p:nvGrpSpPr>
        <p:grpSpPr>
          <a:xfrm>
            <a:off x="9385368" y="3066658"/>
            <a:ext cx="709020" cy="745622"/>
            <a:chOff x="10619750" y="2721748"/>
            <a:chExt cx="759904" cy="799470"/>
          </a:xfrm>
        </p:grpSpPr>
        <p:sp>
          <p:nvSpPr>
            <p:cNvPr id="91" name="Rectangle : coins arrondis 90">
              <a:extLst>
                <a:ext uri="{FF2B5EF4-FFF2-40B4-BE49-F238E27FC236}">
                  <a16:creationId xmlns:a16="http://schemas.microsoft.com/office/drawing/2014/main" id="{5A9FB1B4-06CA-4263-B307-49FE1DDED020}"/>
                </a:ext>
              </a:extLst>
            </p:cNvPr>
            <p:cNvSpPr/>
            <p:nvPr/>
          </p:nvSpPr>
          <p:spPr>
            <a:xfrm>
              <a:off x="10619750" y="2721748"/>
              <a:ext cx="759904" cy="799470"/>
            </a:xfrm>
            <a:prstGeom prst="roundRect">
              <a:avLst/>
            </a:prstGeom>
            <a:gradFill flip="none" rotWithShape="1">
              <a:gsLst>
                <a:gs pos="0">
                  <a:schemeClr val="accent4">
                    <a:lumMod val="40000"/>
                    <a:lumOff val="60000"/>
                    <a:shade val="30000"/>
                    <a:satMod val="115000"/>
                  </a:schemeClr>
                </a:gs>
                <a:gs pos="50000">
                  <a:schemeClr val="accent4">
                    <a:lumMod val="40000"/>
                    <a:lumOff val="60000"/>
                    <a:shade val="67500"/>
                    <a:satMod val="115000"/>
                  </a:schemeClr>
                </a:gs>
                <a:gs pos="100000">
                  <a:schemeClr val="accent4">
                    <a:lumMod val="40000"/>
                    <a:lumOff val="60000"/>
                    <a:shade val="100000"/>
                    <a:satMod val="11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52"/>
            </a:p>
          </p:txBody>
        </p:sp>
        <p:pic>
          <p:nvPicPr>
            <p:cNvPr id="92" name="Image 91">
              <a:extLst>
                <a:ext uri="{FF2B5EF4-FFF2-40B4-BE49-F238E27FC236}">
                  <a16:creationId xmlns:a16="http://schemas.microsoft.com/office/drawing/2014/main" id="{8712DE13-01B9-4C30-AA5B-7A71FA0FA68A}"/>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0721236" y="2816794"/>
              <a:ext cx="586445" cy="523871"/>
            </a:xfrm>
            <a:prstGeom prst="rect">
              <a:avLst/>
            </a:prstGeom>
          </p:spPr>
        </p:pic>
      </p:grpSp>
      <p:sp>
        <p:nvSpPr>
          <p:cNvPr id="93" name="ZoneTexte 92">
            <a:extLst>
              <a:ext uri="{FF2B5EF4-FFF2-40B4-BE49-F238E27FC236}">
                <a16:creationId xmlns:a16="http://schemas.microsoft.com/office/drawing/2014/main" id="{C56FAA65-10B6-4751-BBB6-74991B7DF2DD}"/>
              </a:ext>
            </a:extLst>
          </p:cNvPr>
          <p:cNvSpPr txBox="1"/>
          <p:nvPr/>
        </p:nvSpPr>
        <p:spPr>
          <a:xfrm flipH="1">
            <a:off x="8912305" y="3877654"/>
            <a:ext cx="1655146" cy="430887"/>
          </a:xfrm>
          <a:prstGeom prst="rect">
            <a:avLst/>
          </a:prstGeom>
          <a:noFill/>
        </p:spPr>
        <p:txBody>
          <a:bodyPr wrap="square" rtlCol="0">
            <a:spAutoFit/>
          </a:bodyPr>
          <a:lstStyle/>
          <a:p>
            <a:pPr algn="ctr"/>
            <a:r>
              <a:rPr lang="fr-FR" sz="1100" dirty="0"/>
              <a:t>Base de données « standard ObsJSON »</a:t>
            </a:r>
          </a:p>
        </p:txBody>
      </p:sp>
      <p:cxnSp>
        <p:nvCxnSpPr>
          <p:cNvPr id="94" name="Connecteur droit avec flèche 93">
            <a:extLst>
              <a:ext uri="{FF2B5EF4-FFF2-40B4-BE49-F238E27FC236}">
                <a16:creationId xmlns:a16="http://schemas.microsoft.com/office/drawing/2014/main" id="{C2021BF4-4353-49A2-982D-9DE9C4A485B7}"/>
              </a:ext>
            </a:extLst>
          </p:cNvPr>
          <p:cNvCxnSpPr>
            <a:cxnSpLocks/>
          </p:cNvCxnSpPr>
          <p:nvPr/>
        </p:nvCxnSpPr>
        <p:spPr>
          <a:xfrm flipH="1">
            <a:off x="8435073" y="3427454"/>
            <a:ext cx="824228" cy="0"/>
          </a:xfrm>
          <a:prstGeom prst="straightConnector1">
            <a:avLst/>
          </a:prstGeom>
          <a:ln w="38100">
            <a:solidFill>
              <a:srgbClr val="C00000"/>
            </a:solidFill>
            <a:headEnd type="triangle"/>
            <a:tailEnd type="triangle"/>
          </a:ln>
          <a:effectLst>
            <a:outerShdw blurRad="50800" dist="38100" algn="l" rotWithShape="0">
              <a:prstClr val="black">
                <a:alpha val="40000"/>
              </a:prstClr>
            </a:outerShdw>
          </a:effectLst>
        </p:spPr>
        <p:style>
          <a:lnRef idx="3">
            <a:schemeClr val="accent1"/>
          </a:lnRef>
          <a:fillRef idx="0">
            <a:schemeClr val="accent1"/>
          </a:fillRef>
          <a:effectRef idx="2">
            <a:schemeClr val="accent1"/>
          </a:effectRef>
          <a:fontRef idx="minor">
            <a:schemeClr val="tx1"/>
          </a:fontRef>
        </p:style>
      </p:cxnSp>
      <p:sp>
        <p:nvSpPr>
          <p:cNvPr id="98" name="ZoneTexte 97">
            <a:extLst>
              <a:ext uri="{FF2B5EF4-FFF2-40B4-BE49-F238E27FC236}">
                <a16:creationId xmlns:a16="http://schemas.microsoft.com/office/drawing/2014/main" id="{804FEDFA-985A-40A3-BD23-D1D2001822E6}"/>
              </a:ext>
            </a:extLst>
          </p:cNvPr>
          <p:cNvSpPr txBox="1"/>
          <p:nvPr/>
        </p:nvSpPr>
        <p:spPr>
          <a:xfrm flipH="1">
            <a:off x="8377369" y="3095678"/>
            <a:ext cx="974919" cy="769441"/>
          </a:xfrm>
          <a:prstGeom prst="rect">
            <a:avLst/>
          </a:prstGeom>
          <a:noFill/>
        </p:spPr>
        <p:txBody>
          <a:bodyPr wrap="square" rtlCol="0">
            <a:spAutoFit/>
          </a:bodyPr>
          <a:lstStyle/>
          <a:p>
            <a:pPr algn="ctr"/>
            <a:r>
              <a:rPr lang="fr-FR" sz="1100" dirty="0" err="1"/>
              <a:t>WiFi</a:t>
            </a:r>
            <a:r>
              <a:rPr lang="fr-FR" sz="1100" dirty="0"/>
              <a:t> </a:t>
            </a:r>
          </a:p>
          <a:p>
            <a:pPr algn="ctr"/>
            <a:endParaRPr lang="fr-FR" sz="1100" dirty="0"/>
          </a:p>
          <a:p>
            <a:pPr algn="ctr"/>
            <a:r>
              <a:rPr lang="fr-FR" sz="1100" dirty="0"/>
              <a:t>« standard  ObsJSON »</a:t>
            </a:r>
          </a:p>
        </p:txBody>
      </p:sp>
      <p:cxnSp>
        <p:nvCxnSpPr>
          <p:cNvPr id="99" name="Connecteur droit avec flèche 98">
            <a:extLst>
              <a:ext uri="{FF2B5EF4-FFF2-40B4-BE49-F238E27FC236}">
                <a16:creationId xmlns:a16="http://schemas.microsoft.com/office/drawing/2014/main" id="{E97C1EB8-C334-4218-BA98-20ACE5297164}"/>
              </a:ext>
            </a:extLst>
          </p:cNvPr>
          <p:cNvCxnSpPr>
            <a:cxnSpLocks/>
          </p:cNvCxnSpPr>
          <p:nvPr/>
        </p:nvCxnSpPr>
        <p:spPr>
          <a:xfrm flipH="1">
            <a:off x="10161683" y="3429335"/>
            <a:ext cx="824228" cy="0"/>
          </a:xfrm>
          <a:prstGeom prst="straightConnector1">
            <a:avLst/>
          </a:prstGeom>
          <a:ln w="38100">
            <a:solidFill>
              <a:srgbClr val="C00000"/>
            </a:solidFill>
            <a:headEnd type="triangle"/>
            <a:tailEnd type="triangle"/>
          </a:ln>
          <a:effectLst>
            <a:outerShdw blurRad="50800" dist="38100" algn="l" rotWithShape="0">
              <a:prstClr val="black">
                <a:alpha val="40000"/>
              </a:prstClr>
            </a:outerShdw>
          </a:effectLst>
        </p:spPr>
        <p:style>
          <a:lnRef idx="3">
            <a:schemeClr val="accent1"/>
          </a:lnRef>
          <a:fillRef idx="0">
            <a:schemeClr val="accent1"/>
          </a:fillRef>
          <a:effectRef idx="2">
            <a:schemeClr val="accent1"/>
          </a:effectRef>
          <a:fontRef idx="minor">
            <a:schemeClr val="tx1"/>
          </a:fontRef>
        </p:style>
      </p:cxnSp>
      <p:sp>
        <p:nvSpPr>
          <p:cNvPr id="100" name="ZoneTexte 99">
            <a:extLst>
              <a:ext uri="{FF2B5EF4-FFF2-40B4-BE49-F238E27FC236}">
                <a16:creationId xmlns:a16="http://schemas.microsoft.com/office/drawing/2014/main" id="{17CBA071-669E-4691-8A37-2864FCB4B326}"/>
              </a:ext>
            </a:extLst>
          </p:cNvPr>
          <p:cNvSpPr txBox="1"/>
          <p:nvPr/>
        </p:nvSpPr>
        <p:spPr>
          <a:xfrm flipH="1">
            <a:off x="10103979" y="3097559"/>
            <a:ext cx="974919" cy="769441"/>
          </a:xfrm>
          <a:prstGeom prst="rect">
            <a:avLst/>
          </a:prstGeom>
          <a:noFill/>
        </p:spPr>
        <p:txBody>
          <a:bodyPr wrap="square" rtlCol="0">
            <a:spAutoFit/>
          </a:bodyPr>
          <a:lstStyle/>
          <a:p>
            <a:pPr algn="ctr"/>
            <a:r>
              <a:rPr lang="fr-FR" sz="1100" dirty="0"/>
              <a:t>LoRa </a:t>
            </a:r>
          </a:p>
          <a:p>
            <a:pPr algn="ctr"/>
            <a:endParaRPr lang="fr-FR" sz="1100" dirty="0"/>
          </a:p>
          <a:p>
            <a:pPr algn="ctr"/>
            <a:r>
              <a:rPr lang="fr-FR" sz="1100" dirty="0"/>
              <a:t>« standard  </a:t>
            </a:r>
            <a:r>
              <a:rPr lang="fr-FR" sz="1100" dirty="0" err="1"/>
              <a:t>ObsBIN</a:t>
            </a:r>
            <a:r>
              <a:rPr lang="fr-FR" sz="1100" dirty="0"/>
              <a:t> »</a:t>
            </a:r>
          </a:p>
        </p:txBody>
      </p:sp>
      <p:sp>
        <p:nvSpPr>
          <p:cNvPr id="101" name="Espace réservé du contenu 2">
            <a:extLst>
              <a:ext uri="{FF2B5EF4-FFF2-40B4-BE49-F238E27FC236}">
                <a16:creationId xmlns:a16="http://schemas.microsoft.com/office/drawing/2014/main" id="{F35427DE-FDED-4FE9-9381-D6DF66797498}"/>
              </a:ext>
            </a:extLst>
          </p:cNvPr>
          <p:cNvSpPr txBox="1">
            <a:spLocks/>
          </p:cNvSpPr>
          <p:nvPr/>
        </p:nvSpPr>
        <p:spPr>
          <a:xfrm>
            <a:off x="535016" y="4755829"/>
            <a:ext cx="6260120" cy="135795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sz="1600" dirty="0"/>
              <a:t>En fin de journée, mon application calcule mon exposition de la journée aux polluants (y compris lors de mes trajets extérieurs grâce aux données en open-data)</a:t>
            </a:r>
          </a:p>
          <a:p>
            <a:r>
              <a:rPr lang="fr-FR" sz="1600" dirty="0"/>
              <a:t>Je peux échanger ou partager ces résultats</a:t>
            </a:r>
          </a:p>
        </p:txBody>
      </p:sp>
      <p:grpSp>
        <p:nvGrpSpPr>
          <p:cNvPr id="102" name="Groupe 101">
            <a:extLst>
              <a:ext uri="{FF2B5EF4-FFF2-40B4-BE49-F238E27FC236}">
                <a16:creationId xmlns:a16="http://schemas.microsoft.com/office/drawing/2014/main" id="{BF56890A-D264-4A36-BA49-13C8D2C51BEE}"/>
              </a:ext>
            </a:extLst>
          </p:cNvPr>
          <p:cNvGrpSpPr/>
          <p:nvPr/>
        </p:nvGrpSpPr>
        <p:grpSpPr>
          <a:xfrm>
            <a:off x="7637144" y="5397444"/>
            <a:ext cx="751102" cy="716229"/>
            <a:chOff x="7757860" y="791852"/>
            <a:chExt cx="841672" cy="840186"/>
          </a:xfrm>
        </p:grpSpPr>
        <p:sp>
          <p:nvSpPr>
            <p:cNvPr id="103" name="Rectangle : coins arrondis 102">
              <a:extLst>
                <a:ext uri="{FF2B5EF4-FFF2-40B4-BE49-F238E27FC236}">
                  <a16:creationId xmlns:a16="http://schemas.microsoft.com/office/drawing/2014/main" id="{81FD9877-D0A9-479B-B4A6-A5E03F66EBB1}"/>
                </a:ext>
              </a:extLst>
            </p:cNvPr>
            <p:cNvSpPr/>
            <p:nvPr/>
          </p:nvSpPr>
          <p:spPr>
            <a:xfrm>
              <a:off x="7757860" y="791852"/>
              <a:ext cx="841672" cy="840186"/>
            </a:xfrm>
            <a:prstGeom prst="roundRect">
              <a:avLst/>
            </a:prstGeom>
            <a:gradFill flip="none" rotWithShape="1">
              <a:gsLst>
                <a:gs pos="0">
                  <a:srgbClr val="C59EE2">
                    <a:shade val="30000"/>
                    <a:satMod val="115000"/>
                  </a:srgbClr>
                </a:gs>
                <a:gs pos="50000">
                  <a:srgbClr val="C59EE2">
                    <a:shade val="67500"/>
                    <a:satMod val="115000"/>
                  </a:srgbClr>
                </a:gs>
                <a:gs pos="100000">
                  <a:srgbClr val="C59EE2">
                    <a:shade val="100000"/>
                    <a:satMod val="115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52"/>
            </a:p>
          </p:txBody>
        </p:sp>
        <p:pic>
          <p:nvPicPr>
            <p:cNvPr id="104" name="Graphique 103" descr="Smartphone">
              <a:extLst>
                <a:ext uri="{FF2B5EF4-FFF2-40B4-BE49-F238E27FC236}">
                  <a16:creationId xmlns:a16="http://schemas.microsoft.com/office/drawing/2014/main" id="{457FF7D5-A9BE-42DC-9A67-2C4B6DB8C335}"/>
                </a:ext>
              </a:extLst>
            </p:cNvPr>
            <p:cNvPicPr>
              <a:picLocks noChangeAspect="1"/>
            </p:cNvPicPr>
            <p:nvPr/>
          </p:nvPicPr>
          <p:blipFill>
            <a:blip r:embed="rId2" cstate="screen">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945389" y="876793"/>
              <a:ext cx="453890" cy="461780"/>
            </a:xfrm>
            <a:prstGeom prst="rect">
              <a:avLst/>
            </a:prstGeom>
          </p:spPr>
        </p:pic>
        <p:pic>
          <p:nvPicPr>
            <p:cNvPr id="105" name="Image 104">
              <a:extLst>
                <a:ext uri="{FF2B5EF4-FFF2-40B4-BE49-F238E27FC236}">
                  <a16:creationId xmlns:a16="http://schemas.microsoft.com/office/drawing/2014/main" id="{60C3ADAD-A144-4233-8D91-2160332F83BA}"/>
                </a:ext>
              </a:extLst>
            </p:cNvPr>
            <p:cNvPicPr>
              <a:picLocks noChangeAspect="1"/>
            </p:cNvPicPr>
            <p:nvPr/>
          </p:nvPicPr>
          <p:blipFill>
            <a:blip r:embed="rId4" cstate="screen">
              <a:extLst>
                <a:ext uri="{28A0092B-C50C-407E-A947-70E740481C1C}">
                  <a14:useLocalDpi xmlns:a14="http://schemas.microsoft.com/office/drawing/2010/main" val="0"/>
                </a:ext>
              </a:extLst>
            </a:blip>
            <a:stretch>
              <a:fillRect/>
            </a:stretch>
          </p:blipFill>
          <p:spPr>
            <a:xfrm rot="10800000">
              <a:off x="8072707" y="1375971"/>
              <a:ext cx="211979" cy="237486"/>
            </a:xfrm>
            <a:prstGeom prst="rect">
              <a:avLst/>
            </a:prstGeom>
          </p:spPr>
        </p:pic>
      </p:grpSp>
      <p:grpSp>
        <p:nvGrpSpPr>
          <p:cNvPr id="106" name="Groupe 105">
            <a:extLst>
              <a:ext uri="{FF2B5EF4-FFF2-40B4-BE49-F238E27FC236}">
                <a16:creationId xmlns:a16="http://schemas.microsoft.com/office/drawing/2014/main" id="{8E4EDFBF-7CDD-4298-A04E-2522C3362CA9}"/>
              </a:ext>
            </a:extLst>
          </p:cNvPr>
          <p:cNvGrpSpPr/>
          <p:nvPr/>
        </p:nvGrpSpPr>
        <p:grpSpPr>
          <a:xfrm>
            <a:off x="9452522" y="4710828"/>
            <a:ext cx="709020" cy="745622"/>
            <a:chOff x="10619750" y="2721748"/>
            <a:chExt cx="759904" cy="799470"/>
          </a:xfrm>
        </p:grpSpPr>
        <p:sp>
          <p:nvSpPr>
            <p:cNvPr id="107" name="Rectangle : coins arrondis 106">
              <a:extLst>
                <a:ext uri="{FF2B5EF4-FFF2-40B4-BE49-F238E27FC236}">
                  <a16:creationId xmlns:a16="http://schemas.microsoft.com/office/drawing/2014/main" id="{EF92EE66-095F-49D1-9936-C838FE836C2E}"/>
                </a:ext>
              </a:extLst>
            </p:cNvPr>
            <p:cNvSpPr/>
            <p:nvPr/>
          </p:nvSpPr>
          <p:spPr>
            <a:xfrm>
              <a:off x="10619750" y="2721748"/>
              <a:ext cx="759904" cy="799470"/>
            </a:xfrm>
            <a:prstGeom prst="roundRect">
              <a:avLst/>
            </a:prstGeom>
            <a:gradFill flip="none" rotWithShape="1">
              <a:gsLst>
                <a:gs pos="0">
                  <a:schemeClr val="accent4">
                    <a:lumMod val="40000"/>
                    <a:lumOff val="60000"/>
                    <a:shade val="30000"/>
                    <a:satMod val="115000"/>
                  </a:schemeClr>
                </a:gs>
                <a:gs pos="50000">
                  <a:schemeClr val="accent4">
                    <a:lumMod val="40000"/>
                    <a:lumOff val="60000"/>
                    <a:shade val="67500"/>
                    <a:satMod val="115000"/>
                  </a:schemeClr>
                </a:gs>
                <a:gs pos="100000">
                  <a:schemeClr val="accent4">
                    <a:lumMod val="40000"/>
                    <a:lumOff val="60000"/>
                    <a:shade val="100000"/>
                    <a:satMod val="11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52"/>
            </a:p>
          </p:txBody>
        </p:sp>
        <p:pic>
          <p:nvPicPr>
            <p:cNvPr id="108" name="Image 107">
              <a:extLst>
                <a:ext uri="{FF2B5EF4-FFF2-40B4-BE49-F238E27FC236}">
                  <a16:creationId xmlns:a16="http://schemas.microsoft.com/office/drawing/2014/main" id="{8EAF64FF-A291-41B1-9ACE-C154F2A955F5}"/>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0721236" y="2816794"/>
              <a:ext cx="586445" cy="523871"/>
            </a:xfrm>
            <a:prstGeom prst="rect">
              <a:avLst/>
            </a:prstGeom>
          </p:spPr>
        </p:pic>
      </p:grpSp>
      <p:sp>
        <p:nvSpPr>
          <p:cNvPr id="109" name="ZoneTexte 108">
            <a:extLst>
              <a:ext uri="{FF2B5EF4-FFF2-40B4-BE49-F238E27FC236}">
                <a16:creationId xmlns:a16="http://schemas.microsoft.com/office/drawing/2014/main" id="{1BB7C1E8-3D9F-448B-A791-09674B1696AF}"/>
              </a:ext>
            </a:extLst>
          </p:cNvPr>
          <p:cNvSpPr txBox="1"/>
          <p:nvPr/>
        </p:nvSpPr>
        <p:spPr>
          <a:xfrm flipH="1">
            <a:off x="10230989" y="4941894"/>
            <a:ext cx="1655146" cy="430887"/>
          </a:xfrm>
          <a:prstGeom prst="rect">
            <a:avLst/>
          </a:prstGeom>
          <a:noFill/>
        </p:spPr>
        <p:txBody>
          <a:bodyPr wrap="square" rtlCol="0">
            <a:spAutoFit/>
          </a:bodyPr>
          <a:lstStyle/>
          <a:p>
            <a:pPr algn="ctr"/>
            <a:r>
              <a:rPr lang="fr-FR" sz="1100" dirty="0"/>
              <a:t>Base de données « standard ObsJSON »</a:t>
            </a:r>
          </a:p>
        </p:txBody>
      </p:sp>
      <p:cxnSp>
        <p:nvCxnSpPr>
          <p:cNvPr id="110" name="Connecteur droit avec flèche 109">
            <a:extLst>
              <a:ext uri="{FF2B5EF4-FFF2-40B4-BE49-F238E27FC236}">
                <a16:creationId xmlns:a16="http://schemas.microsoft.com/office/drawing/2014/main" id="{2853BFF9-18CB-4FEB-ABAB-9F27358649B8}"/>
              </a:ext>
            </a:extLst>
          </p:cNvPr>
          <p:cNvCxnSpPr>
            <a:cxnSpLocks/>
          </p:cNvCxnSpPr>
          <p:nvPr/>
        </p:nvCxnSpPr>
        <p:spPr>
          <a:xfrm flipH="1" flipV="1">
            <a:off x="8404032" y="5683317"/>
            <a:ext cx="984441" cy="160062"/>
          </a:xfrm>
          <a:prstGeom prst="straightConnector1">
            <a:avLst/>
          </a:prstGeom>
          <a:ln w="38100">
            <a:solidFill>
              <a:srgbClr val="C00000"/>
            </a:solidFill>
            <a:headEnd type="triangle"/>
            <a:tailEnd type="triangle"/>
          </a:ln>
          <a:effectLst>
            <a:outerShdw blurRad="50800" dist="38100" algn="l" rotWithShape="0">
              <a:prstClr val="black">
                <a:alpha val="40000"/>
              </a:prstClr>
            </a:outerShdw>
          </a:effectLst>
        </p:spPr>
        <p:style>
          <a:lnRef idx="3">
            <a:schemeClr val="accent1"/>
          </a:lnRef>
          <a:fillRef idx="0">
            <a:schemeClr val="accent1"/>
          </a:fillRef>
          <a:effectRef idx="2">
            <a:schemeClr val="accent1"/>
          </a:effectRef>
          <a:fontRef idx="minor">
            <a:schemeClr val="tx1"/>
          </a:fontRef>
        </p:style>
      </p:cxnSp>
      <p:sp>
        <p:nvSpPr>
          <p:cNvPr id="111" name="ZoneTexte 110">
            <a:extLst>
              <a:ext uri="{FF2B5EF4-FFF2-40B4-BE49-F238E27FC236}">
                <a16:creationId xmlns:a16="http://schemas.microsoft.com/office/drawing/2014/main" id="{629AC479-F6C3-441E-A7C6-2907B75ECDE2}"/>
              </a:ext>
            </a:extLst>
          </p:cNvPr>
          <p:cNvSpPr txBox="1"/>
          <p:nvPr/>
        </p:nvSpPr>
        <p:spPr>
          <a:xfrm flipH="1">
            <a:off x="8231433" y="4792112"/>
            <a:ext cx="974919" cy="600164"/>
          </a:xfrm>
          <a:prstGeom prst="rect">
            <a:avLst/>
          </a:prstGeom>
          <a:noFill/>
        </p:spPr>
        <p:txBody>
          <a:bodyPr wrap="square" rtlCol="0">
            <a:spAutoFit/>
          </a:bodyPr>
          <a:lstStyle/>
          <a:p>
            <a:pPr algn="ctr"/>
            <a:endParaRPr lang="fr-FR" sz="1100" dirty="0"/>
          </a:p>
          <a:p>
            <a:pPr algn="ctr"/>
            <a:r>
              <a:rPr lang="fr-FR" sz="1100" dirty="0"/>
              <a:t>« standard  ObsJSON »</a:t>
            </a:r>
          </a:p>
        </p:txBody>
      </p:sp>
      <p:grpSp>
        <p:nvGrpSpPr>
          <p:cNvPr id="112" name="Groupe 111">
            <a:extLst>
              <a:ext uri="{FF2B5EF4-FFF2-40B4-BE49-F238E27FC236}">
                <a16:creationId xmlns:a16="http://schemas.microsoft.com/office/drawing/2014/main" id="{ECD0E52A-19AC-4879-AB27-7BACFC2BF127}"/>
              </a:ext>
            </a:extLst>
          </p:cNvPr>
          <p:cNvGrpSpPr/>
          <p:nvPr/>
        </p:nvGrpSpPr>
        <p:grpSpPr>
          <a:xfrm>
            <a:off x="9466290" y="5556774"/>
            <a:ext cx="709020" cy="745622"/>
            <a:chOff x="10619750" y="2721748"/>
            <a:chExt cx="759904" cy="799470"/>
          </a:xfrm>
        </p:grpSpPr>
        <p:sp>
          <p:nvSpPr>
            <p:cNvPr id="113" name="Rectangle : coins arrondis 112">
              <a:extLst>
                <a:ext uri="{FF2B5EF4-FFF2-40B4-BE49-F238E27FC236}">
                  <a16:creationId xmlns:a16="http://schemas.microsoft.com/office/drawing/2014/main" id="{FEF532C3-60A4-4F1E-8AEC-A9C61B8D0E6D}"/>
                </a:ext>
              </a:extLst>
            </p:cNvPr>
            <p:cNvSpPr/>
            <p:nvPr/>
          </p:nvSpPr>
          <p:spPr>
            <a:xfrm>
              <a:off x="10619750" y="2721748"/>
              <a:ext cx="759904" cy="799470"/>
            </a:xfrm>
            <a:prstGeom prst="roundRect">
              <a:avLst/>
            </a:prstGeom>
            <a:gradFill flip="none" rotWithShape="1">
              <a:gsLst>
                <a:gs pos="0">
                  <a:schemeClr val="accent4">
                    <a:lumMod val="40000"/>
                    <a:lumOff val="60000"/>
                    <a:shade val="30000"/>
                    <a:satMod val="115000"/>
                  </a:schemeClr>
                </a:gs>
                <a:gs pos="50000">
                  <a:schemeClr val="accent4">
                    <a:lumMod val="40000"/>
                    <a:lumOff val="60000"/>
                    <a:shade val="67500"/>
                    <a:satMod val="115000"/>
                  </a:schemeClr>
                </a:gs>
                <a:gs pos="100000">
                  <a:schemeClr val="accent4">
                    <a:lumMod val="40000"/>
                    <a:lumOff val="60000"/>
                    <a:shade val="100000"/>
                    <a:satMod val="11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52"/>
            </a:p>
          </p:txBody>
        </p:sp>
        <p:pic>
          <p:nvPicPr>
            <p:cNvPr id="114" name="Image 113">
              <a:extLst>
                <a:ext uri="{FF2B5EF4-FFF2-40B4-BE49-F238E27FC236}">
                  <a16:creationId xmlns:a16="http://schemas.microsoft.com/office/drawing/2014/main" id="{E8D451AC-ED2E-4DF9-9C61-1E34C35393C0}"/>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0721236" y="2816794"/>
              <a:ext cx="586445" cy="523871"/>
            </a:xfrm>
            <a:prstGeom prst="rect">
              <a:avLst/>
            </a:prstGeom>
          </p:spPr>
        </p:pic>
      </p:grpSp>
      <p:sp>
        <p:nvSpPr>
          <p:cNvPr id="115" name="ZoneTexte 114">
            <a:extLst>
              <a:ext uri="{FF2B5EF4-FFF2-40B4-BE49-F238E27FC236}">
                <a16:creationId xmlns:a16="http://schemas.microsoft.com/office/drawing/2014/main" id="{5526422A-80F5-4548-9E69-6CFF2869B950}"/>
              </a:ext>
            </a:extLst>
          </p:cNvPr>
          <p:cNvSpPr txBox="1"/>
          <p:nvPr/>
        </p:nvSpPr>
        <p:spPr>
          <a:xfrm flipH="1">
            <a:off x="10330944" y="5666800"/>
            <a:ext cx="1655146" cy="430887"/>
          </a:xfrm>
          <a:prstGeom prst="rect">
            <a:avLst/>
          </a:prstGeom>
          <a:noFill/>
        </p:spPr>
        <p:txBody>
          <a:bodyPr wrap="square" rtlCol="0">
            <a:spAutoFit/>
          </a:bodyPr>
          <a:lstStyle/>
          <a:p>
            <a:pPr algn="ctr"/>
            <a:r>
              <a:rPr lang="fr-FR" sz="1100" dirty="0"/>
              <a:t>Open-data</a:t>
            </a:r>
          </a:p>
          <a:p>
            <a:pPr algn="ctr"/>
            <a:r>
              <a:rPr lang="fr-FR" sz="1100" dirty="0"/>
              <a:t>« standard ObsJSON »</a:t>
            </a:r>
          </a:p>
        </p:txBody>
      </p:sp>
      <p:sp>
        <p:nvSpPr>
          <p:cNvPr id="116" name="ZoneTexte 115">
            <a:extLst>
              <a:ext uri="{FF2B5EF4-FFF2-40B4-BE49-F238E27FC236}">
                <a16:creationId xmlns:a16="http://schemas.microsoft.com/office/drawing/2014/main" id="{8B68E2C0-263E-467B-BA05-875C11C5D337}"/>
              </a:ext>
            </a:extLst>
          </p:cNvPr>
          <p:cNvSpPr txBox="1"/>
          <p:nvPr/>
        </p:nvSpPr>
        <p:spPr>
          <a:xfrm>
            <a:off x="9561686" y="5740018"/>
            <a:ext cx="669303" cy="307777"/>
          </a:xfrm>
          <a:prstGeom prst="rect">
            <a:avLst/>
          </a:prstGeom>
          <a:noFill/>
        </p:spPr>
        <p:txBody>
          <a:bodyPr wrap="square">
            <a:spAutoFit/>
          </a:bodyPr>
          <a:lstStyle/>
          <a:p>
            <a:r>
              <a:rPr lang="fr-FR" sz="1400" b="1" dirty="0"/>
              <a:t>API </a:t>
            </a:r>
          </a:p>
        </p:txBody>
      </p:sp>
      <p:grpSp>
        <p:nvGrpSpPr>
          <p:cNvPr id="117" name="Groupe 116">
            <a:extLst>
              <a:ext uri="{FF2B5EF4-FFF2-40B4-BE49-F238E27FC236}">
                <a16:creationId xmlns:a16="http://schemas.microsoft.com/office/drawing/2014/main" id="{A2D444B1-8DFF-4000-9273-F0F5CC2FBC5C}"/>
              </a:ext>
            </a:extLst>
          </p:cNvPr>
          <p:cNvGrpSpPr/>
          <p:nvPr/>
        </p:nvGrpSpPr>
        <p:grpSpPr>
          <a:xfrm>
            <a:off x="7842140" y="4577522"/>
            <a:ext cx="439648" cy="448710"/>
            <a:chOff x="7629483" y="2428797"/>
            <a:chExt cx="608703" cy="799471"/>
          </a:xfrm>
        </p:grpSpPr>
        <p:sp>
          <p:nvSpPr>
            <p:cNvPr id="118" name="Rectangle : coins arrondis 117">
              <a:extLst>
                <a:ext uri="{FF2B5EF4-FFF2-40B4-BE49-F238E27FC236}">
                  <a16:creationId xmlns:a16="http://schemas.microsoft.com/office/drawing/2014/main" id="{66947A4B-C294-41E2-9B86-65E02C1A6CF5}"/>
                </a:ext>
              </a:extLst>
            </p:cNvPr>
            <p:cNvSpPr/>
            <p:nvPr/>
          </p:nvSpPr>
          <p:spPr>
            <a:xfrm>
              <a:off x="7629483" y="2428797"/>
              <a:ext cx="608703" cy="799471"/>
            </a:xfrm>
            <a:prstGeom prst="roundRect">
              <a:avLst/>
            </a:prstGeom>
            <a:gradFill flip="none" rotWithShape="1">
              <a:gsLst>
                <a:gs pos="0">
                  <a:srgbClr val="00B050">
                    <a:tint val="66000"/>
                    <a:satMod val="160000"/>
                  </a:srgbClr>
                </a:gs>
                <a:gs pos="50000">
                  <a:srgbClr val="00B050">
                    <a:tint val="44500"/>
                    <a:satMod val="160000"/>
                  </a:srgbClr>
                </a:gs>
                <a:gs pos="100000">
                  <a:srgbClr val="00B050">
                    <a:tint val="23500"/>
                    <a:satMod val="160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70" dirty="0"/>
            </a:p>
          </p:txBody>
        </p:sp>
        <p:pic>
          <p:nvPicPr>
            <p:cNvPr id="119" name="Graphique 118" descr="Enveloppe">
              <a:extLst>
                <a:ext uri="{FF2B5EF4-FFF2-40B4-BE49-F238E27FC236}">
                  <a16:creationId xmlns:a16="http://schemas.microsoft.com/office/drawing/2014/main" id="{2A99190F-0550-4AB9-BA71-99F27818A9FD}"/>
                </a:ext>
              </a:extLst>
            </p:cNvPr>
            <p:cNvPicPr>
              <a:picLocks noChangeAspect="1"/>
            </p:cNvPicPr>
            <p:nvPr/>
          </p:nvPicPr>
          <p:blipFill>
            <a:blip r:embed="rId12" cstate="screen">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7693090" y="2600260"/>
              <a:ext cx="441815" cy="449495"/>
            </a:xfrm>
            <a:prstGeom prst="rect">
              <a:avLst/>
            </a:prstGeom>
          </p:spPr>
        </p:pic>
      </p:grpSp>
      <p:cxnSp>
        <p:nvCxnSpPr>
          <p:cNvPr id="120" name="Connecteur droit avec flèche 119">
            <a:extLst>
              <a:ext uri="{FF2B5EF4-FFF2-40B4-BE49-F238E27FC236}">
                <a16:creationId xmlns:a16="http://schemas.microsoft.com/office/drawing/2014/main" id="{50B9A8EB-012C-45CF-B930-85434B79E74B}"/>
              </a:ext>
            </a:extLst>
          </p:cNvPr>
          <p:cNvCxnSpPr>
            <a:cxnSpLocks/>
          </p:cNvCxnSpPr>
          <p:nvPr/>
        </p:nvCxnSpPr>
        <p:spPr>
          <a:xfrm flipH="1">
            <a:off x="8400367" y="5363752"/>
            <a:ext cx="1008000" cy="208437"/>
          </a:xfrm>
          <a:prstGeom prst="straightConnector1">
            <a:avLst/>
          </a:prstGeom>
          <a:ln w="38100">
            <a:solidFill>
              <a:srgbClr val="C00000"/>
            </a:solidFill>
            <a:headEnd type="triangle"/>
            <a:tailEnd type="triangle"/>
          </a:ln>
          <a:effectLst>
            <a:outerShdw blurRad="50800" dist="38100" algn="l" rotWithShape="0">
              <a:prstClr val="black">
                <a:alpha val="40000"/>
              </a:prstClr>
            </a:outerShdw>
          </a:effectLst>
        </p:spPr>
        <p:style>
          <a:lnRef idx="3">
            <a:schemeClr val="accent1"/>
          </a:lnRef>
          <a:fillRef idx="0">
            <a:schemeClr val="accent1"/>
          </a:fillRef>
          <a:effectRef idx="2">
            <a:schemeClr val="accent1"/>
          </a:effectRef>
          <a:fontRef idx="minor">
            <a:schemeClr val="tx1"/>
          </a:fontRef>
        </p:style>
      </p:cxnSp>
      <p:cxnSp>
        <p:nvCxnSpPr>
          <p:cNvPr id="121" name="Connecteur droit avec flèche 120">
            <a:extLst>
              <a:ext uri="{FF2B5EF4-FFF2-40B4-BE49-F238E27FC236}">
                <a16:creationId xmlns:a16="http://schemas.microsoft.com/office/drawing/2014/main" id="{236E18EA-5CAE-4A1A-BE97-F182BF65A1D0}"/>
              </a:ext>
            </a:extLst>
          </p:cNvPr>
          <p:cNvCxnSpPr>
            <a:cxnSpLocks/>
            <a:stCxn id="118" idx="2"/>
          </p:cNvCxnSpPr>
          <p:nvPr/>
        </p:nvCxnSpPr>
        <p:spPr>
          <a:xfrm>
            <a:off x="8061964" y="5026232"/>
            <a:ext cx="45316" cy="337520"/>
          </a:xfrm>
          <a:prstGeom prst="straightConnector1">
            <a:avLst/>
          </a:prstGeom>
          <a:ln w="38100">
            <a:solidFill>
              <a:srgbClr val="C00000"/>
            </a:solidFill>
            <a:headEnd type="triangle"/>
            <a:tailEnd type="triangle"/>
          </a:ln>
          <a:effectLst>
            <a:outerShdw blurRad="50800" dist="38100" algn="l" rotWithShape="0">
              <a:prstClr val="black">
                <a:alpha val="40000"/>
              </a:prstClr>
            </a:outerShdw>
          </a:effectLst>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59321918"/>
      </p:ext>
    </p:extLst>
  </p:cSld>
  <p:clrMapOvr>
    <a:masterClrMapping/>
  </p:clrMapOvr>
</p:sld>
</file>

<file path=ppt/theme/theme1.xml><?xml version="1.0" encoding="utf-8"?>
<a:theme xmlns:a="http://schemas.openxmlformats.org/drawingml/2006/main" name="Brin">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59605</TotalTime>
  <Words>1973</Words>
  <Application>Microsoft Office PowerPoint</Application>
  <PresentationFormat>Grand écran</PresentationFormat>
  <Paragraphs>364</Paragraphs>
  <Slides>32</Slides>
  <Notes>0</Notes>
  <HiddenSlides>0</HiddenSlides>
  <MMClips>0</MMClips>
  <ScaleCrop>false</ScaleCrop>
  <HeadingPairs>
    <vt:vector size="6" baseType="variant">
      <vt:variant>
        <vt:lpstr>Polices utilisées</vt:lpstr>
      </vt:variant>
      <vt:variant>
        <vt:i4>8</vt:i4>
      </vt:variant>
      <vt:variant>
        <vt:lpstr>Thème</vt:lpstr>
      </vt:variant>
      <vt:variant>
        <vt:i4>1</vt:i4>
      </vt:variant>
      <vt:variant>
        <vt:lpstr>Titres des diapositives</vt:lpstr>
      </vt:variant>
      <vt:variant>
        <vt:i4>32</vt:i4>
      </vt:variant>
    </vt:vector>
  </HeadingPairs>
  <TitlesOfParts>
    <vt:vector size="41" baseType="lpstr">
      <vt:lpstr>Arial</vt:lpstr>
      <vt:lpstr>Calibri</vt:lpstr>
      <vt:lpstr>Century Gothic</vt:lpstr>
      <vt:lpstr>HelveticaNeueLTPro-Bd</vt:lpstr>
      <vt:lpstr>HelveticaNeueLTPro-Roman</vt:lpstr>
      <vt:lpstr>Symbol</vt:lpstr>
      <vt:lpstr>Wingdings</vt:lpstr>
      <vt:lpstr>Wingdings 3</vt:lpstr>
      <vt:lpstr>Brin</vt:lpstr>
      <vt:lpstr>Interopérabilité des données environnementales</vt:lpstr>
      <vt:lpstr>Sommaire</vt:lpstr>
      <vt:lpstr>Présentation PowerPoint</vt:lpstr>
      <vt:lpstr>Contexte</vt:lpstr>
      <vt:lpstr>Présentation PowerPoint</vt:lpstr>
      <vt:lpstr>Objectifs</vt:lpstr>
      <vt:lpstr>Connecteurs et Standards</vt:lpstr>
      <vt:lpstr>Présentation PowerPoint</vt:lpstr>
      <vt:lpstr>Exemple : présentation</vt:lpstr>
      <vt:lpstr>Exemple - explication</vt:lpstr>
      <vt:lpstr>Présentation PowerPoint</vt:lpstr>
      <vt:lpstr>1 - Finalité d’intérêt général – problème identifié</vt:lpstr>
      <vt:lpstr>1- Finalité d’intérêt général – solution proposée</vt:lpstr>
      <vt:lpstr>Présentation PowerPoint</vt:lpstr>
      <vt:lpstr>2 – L’impact</vt:lpstr>
      <vt:lpstr>Présentation PowerPoint</vt:lpstr>
      <vt:lpstr>3 – La maturité</vt:lpstr>
      <vt:lpstr>Présentation PowerPoint</vt:lpstr>
      <vt:lpstr>4 – Ouverture, transparence, intégrité</vt:lpstr>
      <vt:lpstr>Présentation PowerPoint</vt:lpstr>
      <vt:lpstr>5 – Effet de levier</vt:lpstr>
      <vt:lpstr>Présentation PowerPoint</vt:lpstr>
      <vt:lpstr>Synthèse</vt:lpstr>
      <vt:lpstr>Présentation PowerPoint</vt:lpstr>
      <vt:lpstr>Référentiel normes et standards</vt:lpstr>
      <vt:lpstr>Présentation PowerPoint</vt:lpstr>
      <vt:lpstr>Données environnementales</vt:lpstr>
      <vt:lpstr>MAPPING DATA PORTABILITY INITIATIVES, OPPORTUNITIES AND CHALLENGES</vt:lpstr>
      <vt:lpstr>Avis du conseil national du numérique – juillet 2020 « Faire des données environnementales des données d’intérêt général »</vt:lpstr>
      <vt:lpstr>Avis du conseil national du numérique – juillet 2020 « Faire des données environnementales des données d’intérêt général »</vt:lpstr>
      <vt:lpstr>Avis du conseil national du numérique – juillet 2020 « Faire des données environnementales des données d’intérêt général »</vt:lpstr>
      <vt:lpstr> European Interoperability Framework for Smart Cities and Communities (EIF4SCC)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xxx</dc:title>
  <dc:creator>THOMY Philippe</dc:creator>
  <cp:lastModifiedBy>THOMY Philippe</cp:lastModifiedBy>
  <cp:revision>3</cp:revision>
  <dcterms:created xsi:type="dcterms:W3CDTF">2021-08-07T19:49:12Z</dcterms:created>
  <dcterms:modified xsi:type="dcterms:W3CDTF">2022-01-17T16:51:59Z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d1c0902-ed92-4fed-896d-2e7725de02d4_Enabled">
    <vt:lpwstr>true</vt:lpwstr>
  </property>
  <property fmtid="{D5CDD505-2E9C-101B-9397-08002B2CF9AE}" pid="3" name="MSIP_Label_fd1c0902-ed92-4fed-896d-2e7725de02d4_SetDate">
    <vt:lpwstr>2021-08-07T19:55:09Z</vt:lpwstr>
  </property>
  <property fmtid="{D5CDD505-2E9C-101B-9397-08002B2CF9AE}" pid="4" name="MSIP_Label_fd1c0902-ed92-4fed-896d-2e7725de02d4_Method">
    <vt:lpwstr>Standard</vt:lpwstr>
  </property>
  <property fmtid="{D5CDD505-2E9C-101B-9397-08002B2CF9AE}" pid="5" name="MSIP_Label_fd1c0902-ed92-4fed-896d-2e7725de02d4_Name">
    <vt:lpwstr>Anyone (not protected)</vt:lpwstr>
  </property>
  <property fmtid="{D5CDD505-2E9C-101B-9397-08002B2CF9AE}" pid="6" name="MSIP_Label_fd1c0902-ed92-4fed-896d-2e7725de02d4_SiteId">
    <vt:lpwstr>d6b0bbee-7cd9-4d60-bce6-4a67b543e2ae</vt:lpwstr>
  </property>
  <property fmtid="{D5CDD505-2E9C-101B-9397-08002B2CF9AE}" pid="7" name="MSIP_Label_fd1c0902-ed92-4fed-896d-2e7725de02d4_ActionId">
    <vt:lpwstr>1b745551-cd49-4ae9-adc7-f29a7e25d671</vt:lpwstr>
  </property>
  <property fmtid="{D5CDD505-2E9C-101B-9397-08002B2CF9AE}" pid="8" name="MSIP_Label_fd1c0902-ed92-4fed-896d-2e7725de02d4_ContentBits">
    <vt:lpwstr>2</vt:lpwstr>
  </property>
</Properties>
</file>