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8E8B04E-9526-8B4C-CE41-56A88373C6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F5119BE-7B4E-B69E-9C04-77CCCD9066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ABBDD-1572-483B-B6A4-AFAB2F9E396D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C7F86C-BB09-2FB4-DDE2-79AC52DB74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61B048-1750-7CFB-8CFF-9BA83B29C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6DFE8-8808-4B47-A902-CBC16F5D4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7498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DF9B9-511B-4B81-BC25-F302D4024052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5FFE-A813-4545-91C4-91E3D9E0B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13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F449-9DE6-43F9-B34D-26ADDC804A65}" type="datetime1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48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363-CE04-4CD5-90E1-400B7BC20D74}" type="datetime1">
              <a:rPr lang="fr-FR" smtClean="0"/>
              <a:t>05/06/2025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9284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363-CE04-4CD5-90E1-400B7BC20D74}" type="datetime1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24098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363-CE04-4CD5-90E1-400B7BC20D74}" type="datetime1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839605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363-CE04-4CD5-90E1-400B7BC20D74}" type="datetime1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08191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363-CE04-4CD5-90E1-400B7BC20D74}" type="datetime1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15112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363-CE04-4CD5-90E1-400B7BC20D74}" type="datetime1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37980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1DFD-6822-4592-969F-B70CDC5E98A7}" type="datetime1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133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A8EE-4657-45FB-B0DF-38CD5415F1ED}" type="datetime1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49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B739-22D7-4DD3-8779-4D3F5BA1C91B}" type="datetime1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11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71FE-3114-4C96-8ED3-001EC0A160FE}" type="datetime1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AC83-45B9-470F-8AA3-5683AF053F7A}" type="datetime1">
              <a:rPr lang="fr-FR" smtClean="0"/>
              <a:t>05/06/2025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30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0A46-7302-4F5D-9F17-4CFC41F24915}" type="datetime1">
              <a:rPr lang="fr-FR" smtClean="0"/>
              <a:t>05/06/2025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59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8CD6-4104-4708-8368-4F14234BDCAD}" type="datetime1">
              <a:rPr lang="fr-FR" smtClean="0"/>
              <a:t>05/06/2025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39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DB54-5056-4059-863E-861227CEFA1C}" type="datetime1">
              <a:rPr lang="fr-FR" smtClean="0"/>
              <a:t>05/06/2025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86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52F7-5C6A-4572-85A3-B2FA41EE0755}" type="datetime1">
              <a:rPr lang="fr-FR" smtClean="0"/>
              <a:t>05/06/2025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93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FC84-6F35-4D5E-A1B1-F424D9E7F578}" type="datetime1">
              <a:rPr lang="fr-FR" smtClean="0"/>
              <a:t>05/06/2025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93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F37F363-CE04-4CD5-90E1-400B7BC20D74}" type="datetime1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216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3071F-FCDD-60FE-0648-70B006F98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605813"/>
            <a:ext cx="8001000" cy="2971801"/>
          </a:xfrm>
        </p:spPr>
        <p:txBody>
          <a:bodyPr>
            <a:normAutofit/>
          </a:bodyPr>
          <a:lstStyle/>
          <a:p>
            <a:pPr algn="ctr" fontAlgn="base"/>
            <a:r>
              <a:rPr lang="fr-FR" b="0" i="0" dirty="0">
                <a:effectLst/>
                <a:latin typeface="inherit"/>
              </a:rPr>
              <a:t>Boutique en ligne</a:t>
            </a:r>
            <a:br>
              <a:rPr lang="fr-FR" b="0" i="0" dirty="0">
                <a:effectLst/>
                <a:latin typeface="inherit"/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0830BA-E268-458B-C2C3-9F7CD93D0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9515" y="3429000"/>
            <a:ext cx="5052969" cy="946516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Anne et Marine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CAD149-B633-BB86-501B-5391AD63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87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54F92-51A9-1CDB-C0F7-F853E0D4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835" y="493472"/>
            <a:ext cx="8534400" cy="1507067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A6212E-3198-78F1-57A2-567F9B43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2</a:t>
            </a:fld>
            <a:endParaRPr lang="fr-FR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BC472A-3F18-6088-A054-F213BF4EB0DE}"/>
              </a:ext>
            </a:extLst>
          </p:cNvPr>
          <p:cNvSpPr txBox="1"/>
          <p:nvPr/>
        </p:nvSpPr>
        <p:spPr>
          <a:xfrm>
            <a:off x="640835" y="2000539"/>
            <a:ext cx="73454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/>
              <a:t>Contexte du projet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Outils et technologies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Fonctionnalité principale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11175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1481D-7206-C368-6E08-907C43D9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2552"/>
            <a:ext cx="8534400" cy="1507067"/>
          </a:xfrm>
        </p:spPr>
        <p:txBody>
          <a:bodyPr/>
          <a:lstStyle/>
          <a:p>
            <a:r>
              <a:rPr lang="fr-FR" dirty="0"/>
              <a:t>Contexte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FE87D5-3E8D-92ED-88D1-4C3336EFD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772" y="2137410"/>
            <a:ext cx="8534400" cy="361526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Il s’agit d’une boutique dans laquelle les clients ont accès a des produits (présenter par des cartes) et voir l’article le plus vendu grâce a la </a:t>
            </a:r>
            <a:r>
              <a:rPr lang="fr-FR" dirty="0" err="1">
                <a:solidFill>
                  <a:schemeClr val="tx1"/>
                </a:solidFill>
              </a:rPr>
              <a:t>progress</a:t>
            </a:r>
            <a:r>
              <a:rPr lang="fr-FR" dirty="0">
                <a:solidFill>
                  <a:schemeClr val="tx1"/>
                </a:solidFill>
              </a:rPr>
              <a:t> bar.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5F13F1-401A-83CD-BE46-156CF8EA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79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2E9CBD-708C-3AB1-8862-2E3E25F2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09600"/>
            <a:ext cx="8534400" cy="1507067"/>
          </a:xfrm>
        </p:spPr>
        <p:txBody>
          <a:bodyPr/>
          <a:lstStyle/>
          <a:p>
            <a:r>
              <a:rPr lang="fr-FR" dirty="0"/>
              <a:t>Outils et technologies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69FBA3-08DC-89BA-F1DB-6B9FA9F5B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16667"/>
            <a:ext cx="8534400" cy="361526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HTML, CSS et JavaScript</a:t>
            </a:r>
          </a:p>
          <a:p>
            <a:r>
              <a:rPr lang="fr-FR" dirty="0">
                <a:solidFill>
                  <a:schemeClr val="tx1"/>
                </a:solidFill>
              </a:rPr>
              <a:t>Web Composants </a:t>
            </a:r>
          </a:p>
          <a:p>
            <a:r>
              <a:rPr lang="fr-FR" dirty="0">
                <a:solidFill>
                  <a:schemeClr val="tx1"/>
                </a:solidFill>
              </a:rPr>
              <a:t>Shadow DOM</a:t>
            </a:r>
          </a:p>
          <a:p>
            <a:r>
              <a:rPr lang="fr-FR" dirty="0">
                <a:solidFill>
                  <a:schemeClr val="tx1"/>
                </a:solidFill>
              </a:rPr>
              <a:t>GitHub</a:t>
            </a:r>
          </a:p>
          <a:p>
            <a:r>
              <a:rPr lang="fr-FR" dirty="0">
                <a:solidFill>
                  <a:schemeClr val="tx1"/>
                </a:solidFill>
              </a:rPr>
              <a:t>Trello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25BA8F-CE4B-4AE5-4980-EC1D3CC4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58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FB982-A50D-3764-A23D-BA0FDE29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65" y="595618"/>
            <a:ext cx="8200463" cy="1264640"/>
          </a:xfrm>
        </p:spPr>
        <p:txBody>
          <a:bodyPr/>
          <a:lstStyle/>
          <a:p>
            <a:r>
              <a:rPr lang="fr-FR" dirty="0"/>
              <a:t>Fonctionnalités principales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1D18CF-BFF0-5475-B689-4015EB73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2591" y="5620420"/>
            <a:ext cx="1142245" cy="669925"/>
          </a:xfrm>
        </p:spPr>
        <p:txBody>
          <a:bodyPr/>
          <a:lstStyle/>
          <a:p>
            <a:r>
              <a:rPr lang="fr-FR" dirty="0"/>
              <a:t>5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706269-2FED-DE68-2D43-346F364E5927}"/>
              </a:ext>
            </a:extLst>
          </p:cNvPr>
          <p:cNvSpPr txBox="1"/>
          <p:nvPr/>
        </p:nvSpPr>
        <p:spPr>
          <a:xfrm>
            <a:off x="864065" y="2516697"/>
            <a:ext cx="85903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&lt;</a:t>
            </a:r>
            <a:r>
              <a:rPr lang="fr-FR" sz="2000" dirty="0" err="1"/>
              <a:t>product-card</a:t>
            </a:r>
            <a:r>
              <a:rPr lang="fr-FR" sz="2000" dirty="0"/>
              <a:t>&gt; : Image, Nom, Prix, Description, bouton « Acheter»</a:t>
            </a:r>
          </a:p>
          <a:p>
            <a:endParaRPr lang="fr-FR" sz="2000" dirty="0"/>
          </a:p>
          <a:p>
            <a:r>
              <a:rPr lang="fr-FR" sz="2000" dirty="0"/>
              <a:t>&lt;</a:t>
            </a:r>
            <a:r>
              <a:rPr lang="fr-FR" sz="2000" dirty="0" err="1"/>
              <a:t>progress</a:t>
            </a:r>
            <a:r>
              <a:rPr lang="fr-FR" sz="2000" dirty="0"/>
              <a:t>-graph&gt; : Met à jour dynamiquement des achats</a:t>
            </a:r>
          </a:p>
          <a:p>
            <a:endParaRPr lang="fr-FR" sz="2000" dirty="0"/>
          </a:p>
          <a:p>
            <a:r>
              <a:rPr lang="fr-FR" sz="2000" dirty="0"/>
              <a:t>Bouton « Acheter » : permet d’acheter un produit</a:t>
            </a:r>
          </a:p>
        </p:txBody>
      </p:sp>
    </p:spTree>
    <p:extLst>
      <p:ext uri="{BB962C8B-B14F-4D97-AF65-F5344CB8AC3E}">
        <p14:creationId xmlns:p14="http://schemas.microsoft.com/office/powerpoint/2010/main" val="380206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4C4DF-D264-C9D4-F091-FE2812FA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78" y="435450"/>
            <a:ext cx="8534400" cy="1507067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90AA8F-3D15-BB11-0473-0A804C05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78" y="1942517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</a:rPr>
              <a:t>Possibilité d’ajout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Ajout d’un panier complet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rajouter des articles</a:t>
            </a:r>
          </a:p>
          <a:p>
            <a:pPr marL="0" indent="0">
              <a:buNone/>
            </a:pPr>
            <a:endParaRPr lang="fr-FR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</a:rPr>
              <a:t>Piste d’amélioration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Amélioré le rendu du 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Propreté du code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981179-2C11-8D55-93CD-CB04A2DE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1412346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TM02900771[[fn=Secteur]]</Template>
  <TotalTime>263</TotalTime>
  <Words>131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inherit</vt:lpstr>
      <vt:lpstr>Wingdings 3</vt:lpstr>
      <vt:lpstr>Secteur</vt:lpstr>
      <vt:lpstr>Boutique en ligne </vt:lpstr>
      <vt:lpstr>Sommaire</vt:lpstr>
      <vt:lpstr>Contexte du projet</vt:lpstr>
      <vt:lpstr>Outils et technologies</vt:lpstr>
      <vt:lpstr>Fonctionnalités principales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 Paiement</dc:title>
  <dc:creator>Marine Remy</dc:creator>
  <cp:lastModifiedBy>anne parage</cp:lastModifiedBy>
  <cp:revision>20</cp:revision>
  <dcterms:created xsi:type="dcterms:W3CDTF">2025-05-29T22:22:45Z</dcterms:created>
  <dcterms:modified xsi:type="dcterms:W3CDTF">2025-06-05T10:48:32Z</dcterms:modified>
</cp:coreProperties>
</file>