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28E8B04E-9526-8B4C-CE41-56A88373C60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F5119BE-7B4E-B69E-9C04-77CCCD9066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CABBDD-1572-483B-B6A4-AFAB2F9E396D}" type="datetimeFigureOut">
              <a:rPr lang="fr-FR" smtClean="0"/>
              <a:t>05/06/2025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7C7F86C-BB09-2FB4-DDE2-79AC52DB74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C61B048-1750-7CFB-8CFF-9BA83B29C36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26DFE8-8808-4B47-A902-CBC16F5D42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774989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7DF9B9-511B-4B81-BC25-F302D4024052}" type="datetimeFigureOut">
              <a:rPr lang="fr-FR" smtClean="0"/>
              <a:t>05/06/2025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DF5FFE-A813-4545-91C4-91E3D9E0B8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06136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DF449-9DE6-43F9-B34D-26ADDC804A65}" type="datetime1">
              <a:rPr lang="fr-FR" smtClean="0"/>
              <a:t>05/06/2025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AC210-F1E0-4668-9B92-571F6B49C16B}" type="slidenum">
              <a:rPr lang="fr-FR" smtClean="0"/>
              <a:t>‹N°›</a:t>
            </a:fld>
            <a:endParaRPr lang="fr-F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0487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7F363-CE04-4CD5-90E1-400B7BC20D74}" type="datetime1">
              <a:rPr lang="fr-FR" smtClean="0"/>
              <a:t>05/06/2025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AC210-F1E0-4668-9B92-571F6B49C1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192842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7F363-CE04-4CD5-90E1-400B7BC20D74}" type="datetime1">
              <a:rPr lang="fr-FR" smtClean="0"/>
              <a:t>05/06/2025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AC210-F1E0-4668-9B92-571F6B49C1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5240984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7F363-CE04-4CD5-90E1-400B7BC20D74}" type="datetime1">
              <a:rPr lang="fr-FR" smtClean="0"/>
              <a:t>05/06/2025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AC210-F1E0-4668-9B92-571F6B49C16B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48396053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7F363-CE04-4CD5-90E1-400B7BC20D74}" type="datetime1">
              <a:rPr lang="fr-FR" smtClean="0"/>
              <a:t>05/06/2025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AC210-F1E0-4668-9B92-571F6B49C1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3081915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7F363-CE04-4CD5-90E1-400B7BC20D74}" type="datetime1">
              <a:rPr lang="fr-FR" smtClean="0"/>
              <a:t>05/06/2025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AC210-F1E0-4668-9B92-571F6B49C16B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4151122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7F363-CE04-4CD5-90E1-400B7BC20D74}" type="datetime1">
              <a:rPr lang="fr-FR" smtClean="0"/>
              <a:t>05/06/2025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AC210-F1E0-4668-9B92-571F6B49C1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9379802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91DFD-6822-4592-969F-B70CDC5E98A7}" type="datetime1">
              <a:rPr lang="fr-FR" smtClean="0"/>
              <a:t>05/06/2025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AC210-F1E0-4668-9B92-571F6B49C1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61335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AA8EE-4657-45FB-B0DF-38CD5415F1ED}" type="datetime1">
              <a:rPr lang="fr-FR" smtClean="0"/>
              <a:t>05/06/2025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AC210-F1E0-4668-9B92-571F6B49C1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0492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7B739-22D7-4DD3-8779-4D3F5BA1C91B}" type="datetime1">
              <a:rPr lang="fr-FR" smtClean="0"/>
              <a:t>05/06/2025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AC210-F1E0-4668-9B92-571F6B49C1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1110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B71FE-3114-4C96-8ED3-001EC0A160FE}" type="datetime1">
              <a:rPr lang="fr-FR" smtClean="0"/>
              <a:t>05/06/2025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AC210-F1E0-4668-9B92-571F6B49C1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8414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4AC83-45B9-470F-8AA3-5683AF053F7A}" type="datetime1">
              <a:rPr lang="fr-FR" smtClean="0"/>
              <a:t>05/06/2025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AC210-F1E0-4668-9B92-571F6B49C1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7307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F0A46-7302-4F5D-9F17-4CFC41F24915}" type="datetime1">
              <a:rPr lang="fr-FR" smtClean="0"/>
              <a:t>05/06/2025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AC210-F1E0-4668-9B92-571F6B49C1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3594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8CD6-4104-4708-8368-4F14234BDCAD}" type="datetime1">
              <a:rPr lang="fr-FR" smtClean="0"/>
              <a:t>05/06/2025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AC210-F1E0-4668-9B92-571F6B49C1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1392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FDB54-5056-4059-863E-861227CEFA1C}" type="datetime1">
              <a:rPr lang="fr-FR" smtClean="0"/>
              <a:t>05/06/2025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AC210-F1E0-4668-9B92-571F6B49C1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3864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852F7-5C6A-4572-85A3-B2FA41EE0755}" type="datetime1">
              <a:rPr lang="fr-FR" smtClean="0"/>
              <a:t>05/06/2025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AC210-F1E0-4668-9B92-571F6B49C1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9934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2FC84-6F35-4D5E-A1B1-F424D9E7F578}" type="datetime1">
              <a:rPr lang="fr-FR" smtClean="0"/>
              <a:t>05/06/2025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AC210-F1E0-4668-9B92-571F6B49C1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4936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F37F363-CE04-4CD5-90E1-400B7BC20D74}" type="datetime1">
              <a:rPr lang="fr-FR" smtClean="0"/>
              <a:t>05/06/2025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15AC210-F1E0-4668-9B92-571F6B49C1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32168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43071F-FCDD-60FE-0648-70B006F989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95500" y="605813"/>
            <a:ext cx="8001000" cy="2971801"/>
          </a:xfrm>
        </p:spPr>
        <p:txBody>
          <a:bodyPr>
            <a:normAutofit/>
          </a:bodyPr>
          <a:lstStyle/>
          <a:p>
            <a:pPr algn="ctr" fontAlgn="base"/>
            <a:r>
              <a:rPr lang="fr-FR" b="0" i="0" dirty="0">
                <a:effectLst/>
                <a:latin typeface="inherit"/>
              </a:rPr>
              <a:t>Boutique en ligne</a:t>
            </a:r>
            <a:br>
              <a:rPr lang="fr-FR" b="0" i="0" dirty="0">
                <a:effectLst/>
                <a:latin typeface="inherit"/>
              </a:rPr>
            </a:b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50830BA-E268-458B-C2C3-9F7CD93D08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69515" y="3429000"/>
            <a:ext cx="5052969" cy="946516"/>
          </a:xfrm>
        </p:spPr>
        <p:txBody>
          <a:bodyPr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Anne et Marine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FCAD149-B633-BB86-501B-5391AD63B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AC210-F1E0-4668-9B92-571F6B49C16B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0873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154F92-51A9-1CDB-C0F7-F853E0D40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835" y="493472"/>
            <a:ext cx="8534400" cy="1507067"/>
          </a:xfrm>
        </p:spPr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1A6212E-3198-78F1-57A2-567F9B43B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AC210-F1E0-4668-9B92-571F6B49C16B}" type="slidenum">
              <a:rPr lang="fr-FR" smtClean="0"/>
              <a:t>2</a:t>
            </a:fld>
            <a:endParaRPr lang="fr-FR"/>
          </a:p>
        </p:txBody>
      </p:sp>
      <p:sp>
        <p:nvSpPr>
          <p:cNvPr id="6" name="AutoShape 2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7" name="AutoShape 4" descr="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FBC472A-3F18-6088-A054-F213BF4EB0DE}"/>
              </a:ext>
            </a:extLst>
          </p:cNvPr>
          <p:cNvSpPr txBox="1"/>
          <p:nvPr/>
        </p:nvSpPr>
        <p:spPr>
          <a:xfrm>
            <a:off x="640835" y="2000539"/>
            <a:ext cx="734548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sz="2400" dirty="0"/>
              <a:t>Contexte du projet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2400" dirty="0"/>
              <a:t>Outils et technologies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2400" dirty="0"/>
              <a:t>Architecture de l’application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2400" dirty="0"/>
              <a:t>Fonctionnalité principale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2400" dirty="0"/>
              <a:t>Mesure de sécurité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2400" dirty="0"/>
              <a:t>Conclusion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2400" dirty="0"/>
              <a:t>Démonstration</a:t>
            </a:r>
          </a:p>
        </p:txBody>
      </p:sp>
    </p:spTree>
    <p:extLst>
      <p:ext uri="{BB962C8B-B14F-4D97-AF65-F5344CB8AC3E}">
        <p14:creationId xmlns:p14="http://schemas.microsoft.com/office/powerpoint/2010/main" val="2111756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31481D-7206-C368-6E08-907C43D9C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32552"/>
            <a:ext cx="8534400" cy="1507067"/>
          </a:xfrm>
        </p:spPr>
        <p:txBody>
          <a:bodyPr/>
          <a:lstStyle/>
          <a:p>
            <a:r>
              <a:rPr lang="fr-FR" dirty="0"/>
              <a:t>Contexte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FE87D5-3E8D-92ED-88D1-4C3336EFD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772" y="2137410"/>
            <a:ext cx="8534400" cy="3615267"/>
          </a:xfrm>
        </p:spPr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Il s’agit d’une boutique dans laquelle les clients ont accès a des produits (présenter par des cartes) et voir l’article le plus vendu grâce a la </a:t>
            </a:r>
            <a:r>
              <a:rPr lang="fr-FR" dirty="0" err="1">
                <a:solidFill>
                  <a:schemeClr val="tx1"/>
                </a:solidFill>
              </a:rPr>
              <a:t>progress</a:t>
            </a:r>
            <a:r>
              <a:rPr lang="fr-FR" dirty="0">
                <a:solidFill>
                  <a:schemeClr val="tx1"/>
                </a:solidFill>
              </a:rPr>
              <a:t> bar.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B5F13F1-401A-83CD-BE46-156CF8EAB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AC210-F1E0-4668-9B92-571F6B49C16B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3792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2E9CBD-708C-3AB1-8862-2E3E25F2D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09600"/>
            <a:ext cx="8534400" cy="1507067"/>
          </a:xfrm>
        </p:spPr>
        <p:txBody>
          <a:bodyPr/>
          <a:lstStyle/>
          <a:p>
            <a:r>
              <a:rPr lang="fr-FR" dirty="0"/>
              <a:t>Outils et technologies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069FBA3-08DC-89BA-F1DB-6B9FA9F5B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116667"/>
            <a:ext cx="8534400" cy="3615267"/>
          </a:xfrm>
        </p:spPr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HTML, CSS et JavaScript</a:t>
            </a:r>
          </a:p>
          <a:p>
            <a:r>
              <a:rPr lang="fr-FR" dirty="0">
                <a:solidFill>
                  <a:schemeClr val="tx1"/>
                </a:solidFill>
              </a:rPr>
              <a:t>Web Composants </a:t>
            </a:r>
          </a:p>
          <a:p>
            <a:r>
              <a:rPr lang="fr-FR" dirty="0">
                <a:solidFill>
                  <a:schemeClr val="tx1"/>
                </a:solidFill>
              </a:rPr>
              <a:t>Shadow DOM</a:t>
            </a:r>
          </a:p>
          <a:p>
            <a:r>
              <a:rPr lang="fr-FR">
                <a:solidFill>
                  <a:schemeClr val="tx1"/>
                </a:solidFill>
              </a:rPr>
              <a:t>GitHub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225BA8F-CE4B-4AE5-4980-EC1D3CC47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AC210-F1E0-4668-9B92-571F6B49C16B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0589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D63F49-647E-BE36-198A-5FF547D2E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fr-FR" dirty="0"/>
              <a:t>Architecture de l’application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C2CA49-4EB9-51CB-EDAA-9563C2B0D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963208"/>
            <a:ext cx="8534400" cy="3615267"/>
          </a:xfrm>
        </p:spPr>
        <p:txBody>
          <a:bodyPr/>
          <a:lstStyle/>
          <a:p>
            <a:pPr marL="0" indent="0">
              <a:buNone/>
            </a:pP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1AD7D67-1213-DBB7-526B-CBD05A2AC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AC210-F1E0-4668-9B92-571F6B49C16B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259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AFB982-A50D-3764-A23D-BA0FDE296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865" y="595618"/>
            <a:ext cx="8200463" cy="1264640"/>
          </a:xfrm>
        </p:spPr>
        <p:txBody>
          <a:bodyPr/>
          <a:lstStyle/>
          <a:p>
            <a:r>
              <a:rPr lang="fr-FR" dirty="0"/>
              <a:t>Fonctionnalités principales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D1D18CF-BFF0-5475-B689-4015EB731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802067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8A7D0F-7C5D-3C48-C188-9E4B2C053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992" y="368881"/>
            <a:ext cx="8534400" cy="1507067"/>
          </a:xfrm>
        </p:spPr>
        <p:txBody>
          <a:bodyPr/>
          <a:lstStyle/>
          <a:p>
            <a:r>
              <a:rPr lang="fr-FR" dirty="0"/>
              <a:t>Mesure de sécurité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9FB843-A4C4-254F-6C06-91706F470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1992" y="2220986"/>
            <a:ext cx="8534400" cy="3615267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B201519-7144-9C04-5191-5CBB107FC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AC210-F1E0-4668-9B92-571F6B49C16B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7552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74C4DF-D264-C9D4-F091-FE2812FA9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878" y="435450"/>
            <a:ext cx="8534400" cy="1507067"/>
          </a:xfrm>
        </p:spPr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90AA8F-3D15-BB11-0473-0A804C05B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878" y="2329629"/>
            <a:ext cx="8534400" cy="3615267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E981179-2C11-8D55-93CD-CB04A2DEC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AC210-F1E0-4668-9B92-571F6B49C16B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4123461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Secteu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eu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eu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TM02900771[[fn=Secteur]]</Template>
  <TotalTime>244</TotalTime>
  <Words>88</Words>
  <Application>Microsoft Office PowerPoint</Application>
  <PresentationFormat>Grand écran</PresentationFormat>
  <Paragraphs>29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Calibri</vt:lpstr>
      <vt:lpstr>Century Gothic</vt:lpstr>
      <vt:lpstr>inherit</vt:lpstr>
      <vt:lpstr>Wingdings 3</vt:lpstr>
      <vt:lpstr>Secteur</vt:lpstr>
      <vt:lpstr>Boutique en ligne </vt:lpstr>
      <vt:lpstr>Sommaire</vt:lpstr>
      <vt:lpstr>Contexte du projet</vt:lpstr>
      <vt:lpstr>Outils et technologies</vt:lpstr>
      <vt:lpstr>Architecture de l’application</vt:lpstr>
      <vt:lpstr>Fonctionnalités principales</vt:lpstr>
      <vt:lpstr>Mesure de sécurité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de Paiement</dc:title>
  <dc:creator>Marine Remy</dc:creator>
  <cp:lastModifiedBy>anne parage</cp:lastModifiedBy>
  <cp:revision>13</cp:revision>
  <dcterms:created xsi:type="dcterms:W3CDTF">2025-05-29T22:22:45Z</dcterms:created>
  <dcterms:modified xsi:type="dcterms:W3CDTF">2025-06-05T10:28:37Z</dcterms:modified>
</cp:coreProperties>
</file>