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16432-B495-49F9-96FA-102B05EE64D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F4D97-A818-43D9-A48D-974102BD1F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F4D97-A818-43D9-A48D-974102BD1F84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TypeScript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7991896" cy="2762896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TS</a:t>
            </a:r>
            <a:r>
              <a:rPr lang="zh-CN" altLang="en-US" dirty="0" smtClean="0"/>
              <a:t>是</a:t>
            </a:r>
            <a:r>
              <a:rPr lang="zh-CN" altLang="en-US" dirty="0" smtClean="0"/>
              <a:t>一种有微软开发的自由和开源的</a:t>
            </a:r>
            <a:r>
              <a:rPr lang="zh-CN" altLang="en-US" dirty="0" smtClean="0"/>
              <a:t>编程语言。</a:t>
            </a:r>
            <a:endParaRPr lang="en-US" altLang="zh-CN" dirty="0" smtClean="0"/>
          </a:p>
          <a:p>
            <a:pPr algn="l">
              <a:lnSpc>
                <a:spcPct val="17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TS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JS</a:t>
            </a:r>
            <a:r>
              <a:rPr lang="zh-CN" altLang="en-US" dirty="0" smtClean="0"/>
              <a:t>的</a:t>
            </a:r>
            <a:r>
              <a:rPr lang="zh-CN" altLang="en-US" dirty="0" smtClean="0"/>
              <a:t>超集</a:t>
            </a:r>
            <a:r>
              <a:rPr lang="zh-CN" altLang="en-US" dirty="0" smtClean="0"/>
              <a:t>。</a:t>
            </a:r>
            <a:r>
              <a:rPr lang="zh-CN" altLang="en-US" dirty="0" smtClean="0"/>
              <a:t>遵循最新的 </a:t>
            </a:r>
            <a:r>
              <a:rPr lang="en-US" altLang="zh-CN" dirty="0" smtClean="0"/>
              <a:t>ES6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ES5 </a:t>
            </a:r>
            <a:r>
              <a:rPr lang="zh-CN" altLang="en-US" dirty="0" smtClean="0"/>
              <a:t>规范</a:t>
            </a:r>
            <a:r>
              <a:rPr lang="zh-CN" altLang="en-US" dirty="0" smtClean="0"/>
              <a:t>。它可以</a:t>
            </a:r>
            <a:r>
              <a:rPr lang="zh-CN" altLang="en-US" dirty="0" smtClean="0"/>
              <a:t>编译出纯净、 简洁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JS</a:t>
            </a:r>
            <a:r>
              <a:rPr lang="zh-CN" altLang="en-US" dirty="0" smtClean="0"/>
              <a:t>代码</a:t>
            </a:r>
            <a:r>
              <a:rPr lang="zh-CN" altLang="en-US" dirty="0" smtClean="0"/>
              <a:t>，并且可以运行在任何浏览器上、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环境中和任何</a:t>
            </a:r>
            <a:r>
              <a:rPr lang="zh-CN" altLang="en-US" dirty="0" smtClean="0"/>
              <a:t>支持的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引擎</a:t>
            </a:r>
            <a:r>
              <a:rPr lang="zh-CN" altLang="en-US" dirty="0" smtClean="0"/>
              <a:t>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l">
              <a:lnSpc>
                <a:spcPct val="17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TS</a:t>
            </a:r>
            <a:r>
              <a:rPr lang="zh-CN" altLang="en-US" dirty="0" smtClean="0"/>
              <a:t>是</a:t>
            </a:r>
            <a:r>
              <a:rPr lang="zh-CN" altLang="en-US" dirty="0" smtClean="0"/>
              <a:t>为大型应用开发而设计的</a:t>
            </a:r>
            <a:r>
              <a:rPr lang="zh-CN" altLang="en-US" dirty="0" smtClean="0"/>
              <a:t>，它的类型检查功能可以保证生产</a:t>
            </a:r>
            <a:r>
              <a:rPr lang="zh-CN" altLang="en-US" dirty="0" smtClean="0"/>
              <a:t>过程</a:t>
            </a:r>
            <a:r>
              <a:rPr lang="zh-CN" altLang="en-US" dirty="0" smtClean="0"/>
              <a:t>中的安全性。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TypeScript</a:t>
            </a:r>
            <a:r>
              <a:rPr lang="zh-CN" altLang="en-US" dirty="0" smtClean="0"/>
              <a:t>语法简介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2879328" cy="2834904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TS</a:t>
            </a:r>
            <a:r>
              <a:rPr lang="zh-CN" altLang="en-US" dirty="0" smtClean="0"/>
              <a:t>的类型</a:t>
            </a: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lang="zh-CN" altLang="en-US" sz="3100" dirty="0" smtClean="0"/>
              <a:t>布尔类型：</a:t>
            </a:r>
            <a:r>
              <a:rPr lang="en-US" altLang="zh-CN" sz="3100" dirty="0" err="1" smtClean="0"/>
              <a:t>boolean</a:t>
            </a:r>
            <a:endParaRPr lang="en-US" altLang="zh-CN" sz="3100" dirty="0" smtClean="0"/>
          </a:p>
          <a:p>
            <a:pPr algn="l">
              <a:lnSpc>
                <a:spcPct val="150000"/>
              </a:lnSpc>
            </a:pPr>
            <a:r>
              <a:rPr lang="zh-CN" altLang="en-US" sz="3100" dirty="0" smtClean="0"/>
              <a:t>数字</a:t>
            </a:r>
            <a:r>
              <a:rPr lang="zh-CN" altLang="en-US" sz="3100" dirty="0" smtClean="0"/>
              <a:t>类型：</a:t>
            </a:r>
            <a:r>
              <a:rPr lang="en-US" altLang="zh-CN" sz="3100" dirty="0" smtClean="0"/>
              <a:t>number</a:t>
            </a:r>
          </a:p>
          <a:p>
            <a:pPr algn="l">
              <a:lnSpc>
                <a:spcPct val="150000"/>
              </a:lnSpc>
            </a:pPr>
            <a:r>
              <a:rPr lang="zh-CN" altLang="en-US" sz="3100" dirty="0" smtClean="0"/>
              <a:t>字符串</a:t>
            </a:r>
            <a:r>
              <a:rPr lang="zh-CN" altLang="en-US" sz="3100" dirty="0" smtClean="0"/>
              <a:t>类型：</a:t>
            </a:r>
            <a:r>
              <a:rPr lang="en-US" altLang="zh-CN" sz="3100" dirty="0" smtClean="0"/>
              <a:t>string</a:t>
            </a:r>
          </a:p>
          <a:p>
            <a:pPr algn="l">
              <a:lnSpc>
                <a:spcPct val="150000"/>
              </a:lnSpc>
            </a:pPr>
            <a:r>
              <a:rPr lang="zh-CN" altLang="en-US" sz="3100" dirty="0" smtClean="0"/>
              <a:t>数组</a:t>
            </a:r>
            <a:r>
              <a:rPr lang="zh-CN" altLang="en-US" sz="3100" dirty="0" smtClean="0"/>
              <a:t>类型：</a:t>
            </a:r>
            <a:r>
              <a:rPr lang="en-US" altLang="zh-CN" sz="3100" dirty="0" smtClean="0"/>
              <a:t>array</a:t>
            </a:r>
          </a:p>
          <a:p>
            <a:pPr lvl="0" algn="l">
              <a:lnSpc>
                <a:spcPct val="150000"/>
              </a:lnSpc>
            </a:pPr>
            <a:r>
              <a:rPr lang="zh-CN" altLang="en-US" sz="2800" dirty="0" smtClean="0"/>
              <a:t>元组类型：</a:t>
            </a:r>
            <a:r>
              <a:rPr lang="en-US" altLang="zh-CN" sz="2800" dirty="0" err="1" smtClean="0"/>
              <a:t>tuple</a:t>
            </a:r>
            <a:endParaRPr lang="en-US" altLang="zh-CN" sz="2800" dirty="0" smtClean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3923928" y="2708920"/>
            <a:ext cx="3672408" cy="1872208"/>
          </a:xfrm>
          <a:prstGeom prst="rect">
            <a:avLst/>
          </a:prstGeom>
        </p:spPr>
        <p:txBody>
          <a:bodyPr vert="horz" anchor="t">
            <a:normAutofit fontScale="70000" lnSpcReduction="20000"/>
          </a:bodyPr>
          <a:lstStyle/>
          <a:p>
            <a:pPr marL="0" marR="36576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zh-CN" altLang="en-US" sz="3100" b="0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枚举类型</a:t>
            </a:r>
            <a:r>
              <a:rPr kumimoji="0" lang="en-US" altLang="zh-CN" sz="3100" b="0" i="0" u="none" strike="noStrike" kern="1200" cap="none" spc="0" normalizeH="0" baseline="0" noProof="0" dirty="0" err="1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enmu</a:t>
            </a:r>
            <a:endParaRPr kumimoji="0" lang="en-US" altLang="zh-CN" sz="3100" b="0" i="0" u="none" strike="noStrike" kern="1200" cap="none" spc="0" normalizeH="0" baseline="0" noProof="0" dirty="0" smtClean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36576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zh-CN" altLang="en-US" sz="3100" b="0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任意类型：</a:t>
            </a:r>
            <a:r>
              <a:rPr kumimoji="0" lang="en-US" altLang="zh-CN" sz="3100" b="0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</a:t>
            </a:r>
          </a:p>
          <a:p>
            <a:pPr marL="0" marR="36576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altLang="zh-CN" sz="3100" b="0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undefined</a:t>
            </a:r>
            <a:r>
              <a:rPr kumimoji="0" lang="zh-CN" altLang="en-US" sz="3100" b="0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3100" b="0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</a:t>
            </a:r>
          </a:p>
          <a:p>
            <a:pPr marL="0" marR="36576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altLang="zh-CN" sz="3100" b="0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zh-CN" altLang="en-US" sz="3100" b="0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类型、</a:t>
            </a:r>
            <a:r>
              <a:rPr kumimoji="0" lang="en-US" altLang="zh-CN" sz="3100" b="0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never</a:t>
            </a:r>
            <a:r>
              <a:rPr kumimoji="0" lang="zh-CN" altLang="en-US" sz="3100" b="0" i="0" u="none" strike="noStrike" kern="1200" cap="none" spc="0" normalizeH="0" baseline="0" noProof="0" dirty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类型</a:t>
            </a:r>
          </a:p>
          <a:p>
            <a:pPr marL="0" marR="36576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TypeScript</a:t>
            </a:r>
            <a:r>
              <a:rPr lang="zh-CN" altLang="en-US" dirty="0" smtClean="0"/>
              <a:t>语法简介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7919888" cy="1466752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16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TS</a:t>
            </a:r>
            <a:r>
              <a:rPr lang="zh-CN" altLang="en-US" sz="2400" dirty="0" smtClean="0"/>
              <a:t>的函数：</a:t>
            </a:r>
            <a:endParaRPr lang="en-US" altLang="zh-CN" sz="2400" dirty="0" smtClean="0"/>
          </a:p>
          <a:p>
            <a:pPr algn="l">
              <a:lnSpc>
                <a:spcPct val="16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、指定</a:t>
            </a:r>
            <a:r>
              <a:rPr lang="zh-CN" altLang="en-US" sz="2400" dirty="0" smtClean="0"/>
              <a:t>参数的类型</a:t>
            </a:r>
            <a:r>
              <a:rPr lang="zh-CN" altLang="en-US" sz="2400" dirty="0" smtClean="0"/>
              <a:t>，包括设置</a:t>
            </a:r>
            <a:r>
              <a:rPr lang="zh-CN" altLang="en-US" sz="2400" dirty="0" smtClean="0"/>
              <a:t>默认</a:t>
            </a:r>
            <a:r>
              <a:rPr lang="zh-CN" altLang="en-US" sz="2400" dirty="0" smtClean="0"/>
              <a:t>值、设置</a:t>
            </a:r>
            <a:r>
              <a:rPr lang="zh-CN" altLang="en-US" sz="2400" dirty="0" smtClean="0"/>
              <a:t>是否可选</a:t>
            </a:r>
          </a:p>
          <a:p>
            <a:pPr algn="l">
              <a:lnSpc>
                <a:spcPct val="160000"/>
              </a:lnSpc>
            </a:pPr>
            <a:r>
              <a:rPr lang="en-US" altLang="zh-CN" sz="2400" dirty="0" smtClean="0"/>
              <a:t>B</a:t>
            </a:r>
            <a:r>
              <a:rPr lang="zh-CN" altLang="en-US" sz="2400" dirty="0" smtClean="0"/>
              <a:t>、</a:t>
            </a:r>
            <a:r>
              <a:rPr lang="zh-CN" altLang="en-US" sz="2400" dirty="0" smtClean="0"/>
              <a:t>指定返回值的类型</a:t>
            </a:r>
            <a:endParaRPr lang="zh-CN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861048"/>
            <a:ext cx="5105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TypeScript</a:t>
            </a:r>
            <a:r>
              <a:rPr lang="zh-CN" altLang="en-US" dirty="0" smtClean="0"/>
              <a:t>语法简介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7919888" cy="2258840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170000"/>
              </a:lnSpc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zh-CN" altLang="en-US" sz="2000" dirty="0" smtClean="0"/>
              <a:t>接口</a:t>
            </a:r>
            <a:r>
              <a:rPr lang="zh-CN" altLang="en-US" sz="2000" dirty="0" smtClean="0"/>
              <a:t>定义，使用</a:t>
            </a:r>
            <a:r>
              <a:rPr lang="en-US" altLang="zh-CN" sz="2000" dirty="0" smtClean="0"/>
              <a:t>interface</a:t>
            </a:r>
            <a:r>
              <a:rPr lang="zh-CN" altLang="en-US" sz="2000" dirty="0" smtClean="0"/>
              <a:t>关键字定义接口</a:t>
            </a:r>
          </a:p>
          <a:p>
            <a:pPr algn="l">
              <a:lnSpc>
                <a:spcPct val="170000"/>
              </a:lnSpc>
            </a:pPr>
            <a:r>
              <a:rPr lang="en-US" altLang="zh-CN" sz="2000" dirty="0" smtClean="0"/>
              <a:t>A</a:t>
            </a:r>
            <a:r>
              <a:rPr lang="zh-CN" altLang="en-US" sz="2000" dirty="0" smtClean="0"/>
              <a:t>、</a:t>
            </a:r>
            <a:r>
              <a:rPr lang="zh-CN" altLang="en-US" sz="2000" dirty="0" smtClean="0"/>
              <a:t>接口定义了某一批类所需要遵守的规范，接口不关心这些类的内部状态数据，也不关心这些类里方法的实现细节，它只规定这批类里必须</a:t>
            </a:r>
            <a:r>
              <a:rPr lang="zh-CN" altLang="en-US" sz="2000" dirty="0" smtClean="0"/>
              <a:t>提供的属性和方法</a:t>
            </a:r>
            <a:endParaRPr lang="zh-CN" altLang="en-US" sz="2000" dirty="0" smtClean="0"/>
          </a:p>
          <a:p>
            <a:pPr algn="l">
              <a:lnSpc>
                <a:spcPct val="170000"/>
              </a:lnSpc>
            </a:pPr>
            <a:r>
              <a:rPr lang="en-US" altLang="zh-CN" sz="2000" dirty="0" smtClean="0"/>
              <a:t>B</a:t>
            </a:r>
            <a:r>
              <a:rPr lang="zh-CN" altLang="en-US" sz="2000" dirty="0" smtClean="0"/>
              <a:t>、分类：属性</a:t>
            </a:r>
            <a:r>
              <a:rPr lang="zh-CN" altLang="en-US" sz="2000" dirty="0" smtClean="0"/>
              <a:t>类</a:t>
            </a:r>
            <a:r>
              <a:rPr lang="zh-CN" altLang="en-US" sz="2000" dirty="0" smtClean="0"/>
              <a:t>接口</a:t>
            </a:r>
            <a:r>
              <a:rPr lang="zh-CN" altLang="en-US" sz="2000" dirty="0" smtClean="0"/>
              <a:t> </a:t>
            </a:r>
            <a:r>
              <a:rPr lang="zh-CN" altLang="en-US" sz="2000" dirty="0" smtClean="0"/>
              <a:t>、</a:t>
            </a:r>
            <a:r>
              <a:rPr lang="zh-CN" altLang="en-US" sz="2000" dirty="0" smtClean="0"/>
              <a:t>函数类型</a:t>
            </a:r>
            <a:r>
              <a:rPr lang="zh-CN" altLang="en-US" sz="2000" dirty="0" smtClean="0"/>
              <a:t>接口、</a:t>
            </a:r>
            <a:r>
              <a:rPr lang="zh-CN" altLang="en-US" sz="2000" dirty="0" smtClean="0"/>
              <a:t>类类型</a:t>
            </a:r>
            <a:r>
              <a:rPr lang="zh-CN" altLang="en-US" sz="2000" dirty="0" smtClean="0"/>
              <a:t>接口</a:t>
            </a:r>
            <a:endParaRPr lang="en-US" altLang="zh-CN" sz="2000" dirty="0" smtClean="0"/>
          </a:p>
          <a:p>
            <a:pPr algn="l">
              <a:lnSpc>
                <a:spcPct val="170000"/>
              </a:lnSpc>
            </a:pPr>
            <a:r>
              <a:rPr lang="en-US" altLang="zh-CN" sz="2000" dirty="0" smtClean="0"/>
              <a:t>C</a:t>
            </a:r>
            <a:r>
              <a:rPr lang="zh-CN" altLang="en-US" sz="2000" dirty="0" smtClean="0"/>
              <a:t>、接口</a:t>
            </a:r>
            <a:r>
              <a:rPr lang="zh-CN" altLang="en-US" sz="2000" dirty="0" smtClean="0"/>
              <a:t>的继承</a:t>
            </a:r>
            <a:endParaRPr lang="zh-CN" altLang="en-US" sz="2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581128"/>
            <a:ext cx="4752528" cy="173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4581128"/>
            <a:ext cx="346318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TypeScript</a:t>
            </a:r>
            <a:r>
              <a:rPr lang="zh-CN" altLang="en-US" dirty="0" smtClean="0"/>
              <a:t>语法简介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826792"/>
          </a:xfrm>
        </p:spPr>
        <p:txBody>
          <a:bodyPr>
            <a:normAutofit fontScale="550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、泛</a:t>
            </a:r>
            <a:r>
              <a:rPr lang="zh-CN" altLang="en-US" dirty="0" smtClean="0"/>
              <a:t>型，使用</a:t>
            </a:r>
            <a:r>
              <a:rPr lang="en-US" altLang="zh-CN" dirty="0" smtClean="0"/>
              <a:t>&lt;&gt;</a:t>
            </a:r>
            <a:r>
              <a:rPr lang="zh-CN" altLang="en-US" dirty="0" smtClean="0"/>
              <a:t>来定义泛型</a:t>
            </a:r>
          </a:p>
          <a:p>
            <a:pPr algn="l">
              <a:lnSpc>
                <a:spcPct val="170000"/>
              </a:lnSpc>
            </a:pPr>
            <a:r>
              <a:rPr lang="en-US" altLang="zh-CN" dirty="0" smtClean="0"/>
              <a:t>A</a:t>
            </a:r>
            <a:r>
              <a:rPr lang="zh-CN" altLang="en-US" dirty="0" smtClean="0"/>
              <a:t>、当</a:t>
            </a:r>
            <a:r>
              <a:rPr lang="zh-CN" altLang="en-US" dirty="0" smtClean="0"/>
              <a:t>没有办法确定数据类型时，除了用</a:t>
            </a:r>
            <a:r>
              <a:rPr lang="en-US" altLang="zh-CN" dirty="0" smtClean="0"/>
              <a:t>any</a:t>
            </a:r>
            <a:r>
              <a:rPr lang="zh-CN" altLang="en-US" dirty="0" smtClean="0"/>
              <a:t>（放弃</a:t>
            </a:r>
            <a:r>
              <a:rPr lang="zh-CN" altLang="en-US" dirty="0" smtClean="0"/>
              <a:t>了数据类型检查），还可以使用泛型。泛型就是解决对不确定数据类型的支持，在调用时才确定数据类型</a:t>
            </a:r>
          </a:p>
          <a:p>
            <a:pPr algn="l">
              <a:lnSpc>
                <a:spcPct val="170000"/>
              </a:lnSpc>
            </a:pPr>
            <a:r>
              <a:rPr lang="en-US" altLang="zh-CN" dirty="0" smtClean="0"/>
              <a:t>B</a:t>
            </a:r>
            <a:r>
              <a:rPr lang="zh-CN" altLang="en-US" dirty="0" smtClean="0"/>
              <a:t>、分类：方法</a:t>
            </a:r>
            <a:r>
              <a:rPr lang="zh-CN" altLang="en-US" dirty="0" smtClean="0"/>
              <a:t>中的泛</a:t>
            </a:r>
            <a:r>
              <a:rPr lang="zh-CN" altLang="en-US" dirty="0" smtClean="0"/>
              <a:t>型</a:t>
            </a:r>
            <a:r>
              <a:rPr lang="zh-CN" altLang="en-US" dirty="0" smtClean="0"/>
              <a:t>  </a:t>
            </a:r>
            <a:r>
              <a:rPr lang="zh-CN" altLang="en-US" dirty="0" smtClean="0"/>
              <a:t>、</a:t>
            </a:r>
            <a:r>
              <a:rPr lang="zh-CN" altLang="en-US" dirty="0" smtClean="0"/>
              <a:t>类中的泛</a:t>
            </a:r>
            <a:r>
              <a:rPr lang="zh-CN" altLang="en-US" dirty="0" smtClean="0"/>
              <a:t>型、</a:t>
            </a:r>
            <a:r>
              <a:rPr lang="zh-CN" altLang="en-US" dirty="0" smtClean="0"/>
              <a:t>接口中的泛</a:t>
            </a:r>
            <a:r>
              <a:rPr lang="zh-CN" altLang="en-US" dirty="0" smtClean="0"/>
              <a:t>型、</a:t>
            </a:r>
            <a:r>
              <a:rPr lang="zh-CN" altLang="en-US" dirty="0" smtClean="0"/>
              <a:t>作为参数的泛型类</a:t>
            </a:r>
          </a:p>
          <a:p>
            <a:pPr algn="l"/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05064"/>
            <a:ext cx="44196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TypeScript</a:t>
            </a:r>
            <a:r>
              <a:rPr lang="zh-CN" altLang="en-US" dirty="0" smtClean="0"/>
              <a:t>在项目中的应用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348880"/>
            <a:ext cx="6048672" cy="196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437112"/>
            <a:ext cx="6068169" cy="1956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TypeScript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VUE</a:t>
            </a:r>
            <a:r>
              <a:rPr lang="zh-CN" altLang="en-US" dirty="0" smtClean="0"/>
              <a:t>中的使用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 VUE-CLI3</a:t>
            </a:r>
            <a:r>
              <a:rPr lang="zh-CN" altLang="en-US" dirty="0" smtClean="0"/>
              <a:t>脚手架快速搭建开发环境</a:t>
            </a:r>
            <a:endParaRPr lang="en-US" altLang="zh-CN" dirty="0" smtClean="0"/>
          </a:p>
          <a:p>
            <a:pPr algn="l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2924944"/>
            <a:ext cx="4176464" cy="57606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安装：</a:t>
            </a:r>
            <a:r>
              <a:rPr lang="en-US" altLang="zh-CN" dirty="0" err="1" smtClean="0">
                <a:solidFill>
                  <a:schemeClr val="bg1"/>
                </a:solidFill>
              </a:rPr>
              <a:t>npm</a:t>
            </a:r>
            <a:r>
              <a:rPr lang="en-US" altLang="zh-CN" dirty="0" smtClean="0">
                <a:solidFill>
                  <a:schemeClr val="bg1"/>
                </a:solidFill>
              </a:rPr>
              <a:t> install -g @</a:t>
            </a:r>
            <a:r>
              <a:rPr lang="en-US" altLang="zh-CN" dirty="0" err="1" smtClean="0">
                <a:solidFill>
                  <a:schemeClr val="bg1"/>
                </a:solidFill>
              </a:rPr>
              <a:t>vue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</a:rPr>
              <a:t>cli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3573016"/>
            <a:ext cx="4176464" cy="57606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创建：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vue</a:t>
            </a:r>
            <a:r>
              <a:rPr lang="en-US" altLang="zh-CN" dirty="0" smtClean="0">
                <a:solidFill>
                  <a:schemeClr val="bg1"/>
                </a:solidFill>
              </a:rPr>
              <a:t> create </a:t>
            </a:r>
            <a:r>
              <a:rPr lang="en-US" altLang="zh-CN" dirty="0" err="1" smtClean="0">
                <a:solidFill>
                  <a:schemeClr val="bg1"/>
                </a:solidFill>
              </a:rPr>
              <a:t>myapp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7" y="4221088"/>
            <a:ext cx="4176464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6084168" y="3789040"/>
            <a:ext cx="2664296" cy="136815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安装完成后，会自动生成</a:t>
            </a:r>
            <a:r>
              <a:rPr lang="en-US" altLang="zh-CN" dirty="0" err="1" smtClean="0">
                <a:solidFill>
                  <a:schemeClr val="bg1"/>
                </a:solidFill>
              </a:rPr>
              <a:t>tsconfig.json</a:t>
            </a:r>
            <a:r>
              <a:rPr lang="zh-CN" altLang="en-US" dirty="0" smtClean="0">
                <a:solidFill>
                  <a:schemeClr val="bg1"/>
                </a:solidFill>
              </a:rPr>
              <a:t>文件，可在此文件中修改</a:t>
            </a:r>
            <a:r>
              <a:rPr lang="en-US" altLang="zh-CN" dirty="0" err="1" smtClean="0">
                <a:solidFill>
                  <a:schemeClr val="bg1"/>
                </a:solidFill>
              </a:rPr>
              <a:t>ts</a:t>
            </a:r>
            <a:r>
              <a:rPr lang="zh-CN" altLang="en-US" dirty="0" smtClean="0">
                <a:solidFill>
                  <a:schemeClr val="bg1"/>
                </a:solidFill>
              </a:rPr>
              <a:t>的相关配置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48064" y="4293096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TypeScript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VUE</a:t>
            </a:r>
            <a:r>
              <a:rPr lang="zh-CN" altLang="en-US" dirty="0" smtClean="0"/>
              <a:t>中的使用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4203056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4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-property-decorator</a:t>
            </a:r>
          </a:p>
          <a:p>
            <a:pPr algn="l">
              <a:lnSpc>
                <a:spcPct val="140000"/>
              </a:lnSpc>
            </a:pPr>
            <a:r>
              <a:rPr lang="zh-CN" altLang="en-US" dirty="0" smtClean="0"/>
              <a:t>这个组件包含了</a:t>
            </a:r>
            <a:r>
              <a:rPr lang="en-US" altLang="zh-CN" dirty="0" smtClean="0"/>
              <a:t>VUE</a:t>
            </a:r>
            <a:r>
              <a:rPr lang="zh-CN" altLang="en-US" dirty="0" smtClean="0"/>
              <a:t>的对象，它具有如下属性：</a:t>
            </a:r>
            <a:endParaRPr lang="en-US" altLang="zh-CN" dirty="0" smtClean="0"/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@</a:t>
            </a:r>
            <a:r>
              <a:rPr lang="en-US" altLang="zh-CN" dirty="0" smtClean="0"/>
              <a:t>Component</a:t>
            </a:r>
            <a:endParaRPr lang="en-US" altLang="zh-CN" dirty="0" smtClean="0"/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@Emit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@Inject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@</a:t>
            </a:r>
            <a:r>
              <a:rPr lang="en-US" altLang="zh-CN" dirty="0" err="1" smtClean="0"/>
              <a:t>Provice</a:t>
            </a:r>
            <a:endParaRPr lang="en-US" altLang="zh-CN" dirty="0" smtClean="0"/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@Prop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@Watch</a:t>
            </a:r>
          </a:p>
          <a:p>
            <a:pPr algn="l">
              <a:lnSpc>
                <a:spcPct val="140000"/>
              </a:lnSpc>
            </a:pPr>
            <a:r>
              <a:rPr lang="en-US" altLang="zh-CN" dirty="0" smtClean="0"/>
              <a:t>@</a:t>
            </a:r>
            <a:r>
              <a:rPr lang="en-US" altLang="zh-CN" dirty="0" smtClean="0"/>
              <a:t>Model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TypeScript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VUE</a:t>
            </a:r>
            <a:r>
              <a:rPr lang="zh-CN" altLang="en-US" dirty="0" smtClean="0"/>
              <a:t>中的使用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869160"/>
            <a:ext cx="4045247" cy="1567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348880"/>
            <a:ext cx="2962275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下箭头 5"/>
          <p:cNvSpPr/>
          <p:nvPr/>
        </p:nvSpPr>
        <p:spPr>
          <a:xfrm>
            <a:off x="2051720" y="4293096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420888"/>
            <a:ext cx="8062912" cy="1470025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 smtClean="0"/>
              <a:t>THANK   YOU!</a:t>
            </a:r>
            <a:endParaRPr lang="zh-CN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TypeScript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3050928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60000"/>
              </a:lnSpc>
            </a:pPr>
            <a:r>
              <a:rPr lang="zh-CN" altLang="en-US" dirty="0" smtClean="0"/>
              <a:t> 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zh-CN" altLang="en-US" b="1" dirty="0" smtClean="0"/>
              <a:t>强类型语言</a:t>
            </a:r>
            <a:endParaRPr lang="zh-CN" altLang="en-US" dirty="0" smtClean="0"/>
          </a:p>
          <a:p>
            <a:pPr algn="l">
              <a:lnSpc>
                <a:spcPct val="160000"/>
              </a:lnSpc>
            </a:pPr>
            <a:r>
              <a:rPr lang="en-US" altLang="zh-CN" b="1" dirty="0" smtClean="0"/>
              <a:t>  2</a:t>
            </a:r>
            <a:r>
              <a:rPr lang="zh-CN" altLang="en-US" b="1" dirty="0" smtClean="0"/>
              <a:t>、代码编译</a:t>
            </a:r>
            <a:r>
              <a:rPr lang="zh-CN" altLang="en-US" b="1" dirty="0" smtClean="0"/>
              <a:t>时的类型检查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声明变量 </a:t>
            </a:r>
            <a:r>
              <a:rPr lang="en-US" altLang="zh-CN" b="1" dirty="0" err="1" smtClean="0"/>
              <a:t>var</a:t>
            </a:r>
            <a:r>
              <a:rPr lang="en-US" altLang="zh-CN" b="1" dirty="0" smtClean="0"/>
              <a:t> a:number</a:t>
            </a:r>
            <a:r>
              <a:rPr lang="en-US" altLang="zh-CN" b="1" dirty="0" smtClean="0"/>
              <a:t>)</a:t>
            </a:r>
            <a:r>
              <a:rPr lang="zh-CN" altLang="en-US" dirty="0" smtClean="0"/>
              <a:t> </a:t>
            </a:r>
            <a:endParaRPr lang="en-US" altLang="zh-CN" dirty="0" smtClean="0"/>
          </a:p>
          <a:p>
            <a:pPr algn="l">
              <a:lnSpc>
                <a:spcPct val="160000"/>
              </a:lnSpc>
            </a:pPr>
            <a:r>
              <a:rPr lang="zh-CN" altLang="en-US" b="1" dirty="0" smtClean="0"/>
              <a:t>  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zh-CN" altLang="en-US" b="1" dirty="0" smtClean="0"/>
              <a:t>面向对象</a:t>
            </a:r>
            <a:endParaRPr lang="en-US" altLang="zh-CN" b="1" dirty="0" smtClean="0"/>
          </a:p>
          <a:p>
            <a:pPr algn="l">
              <a:lnSpc>
                <a:spcPct val="160000"/>
              </a:lnSpc>
            </a:pPr>
            <a:r>
              <a:rPr lang="zh-CN" altLang="en-US" b="1" dirty="0" smtClean="0"/>
              <a:t>  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、接口</a:t>
            </a:r>
            <a:r>
              <a:rPr lang="zh-CN" altLang="en-US" dirty="0" smtClean="0"/>
              <a:t> </a:t>
            </a:r>
          </a:p>
          <a:p>
            <a:pPr algn="l">
              <a:lnSpc>
                <a:spcPct val="160000"/>
              </a:lnSpc>
            </a:pPr>
            <a:r>
              <a:rPr lang="zh-CN" altLang="en-US" b="1" dirty="0" smtClean="0"/>
              <a:t>  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、</a:t>
            </a:r>
            <a:r>
              <a:rPr lang="zh-CN" altLang="en-US" b="1" dirty="0" smtClean="0"/>
              <a:t>泛</a:t>
            </a:r>
            <a:r>
              <a:rPr lang="zh-CN" altLang="en-US" b="1" dirty="0" smtClean="0"/>
              <a:t>型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TypeScript</a:t>
            </a:r>
            <a:r>
              <a:rPr lang="zh-CN" altLang="en-US" dirty="0" smtClean="0"/>
              <a:t>的发展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2906912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应用：谷</a:t>
            </a:r>
            <a:r>
              <a:rPr lang="zh-CN" altLang="en-US" dirty="0" smtClean="0"/>
              <a:t>歌在</a:t>
            </a:r>
            <a:r>
              <a:rPr lang="zh-CN" altLang="en-US" dirty="0" smtClean="0"/>
              <a:t>大力支持 </a:t>
            </a:r>
            <a:r>
              <a:rPr lang="en-US" altLang="zh-CN" dirty="0" smtClean="0"/>
              <a:t>TS </a:t>
            </a:r>
            <a:r>
              <a:rPr lang="zh-CN" altLang="en-US" dirty="0" smtClean="0"/>
              <a:t>的推广， 谷歌的 </a:t>
            </a:r>
            <a:r>
              <a:rPr lang="en-US" altLang="zh-CN" dirty="0" smtClean="0"/>
              <a:t>angular2.x+</a:t>
            </a:r>
            <a:r>
              <a:rPr lang="zh-CN" altLang="en-US" dirty="0" smtClean="0"/>
              <a:t>就是基于 </a:t>
            </a:r>
            <a:r>
              <a:rPr lang="en-US" altLang="zh-CN" dirty="0" smtClean="0"/>
              <a:t>TS</a:t>
            </a:r>
            <a:r>
              <a:rPr lang="zh-CN" altLang="en-US" dirty="0" smtClean="0"/>
              <a:t>语法。</a:t>
            </a:r>
            <a:endParaRPr lang="en-US" altLang="zh-CN" dirty="0" smtClean="0"/>
          </a:p>
          <a:p>
            <a:pPr algn="l">
              <a:lnSpc>
                <a:spcPct val="17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、即将推出的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 </a:t>
            </a:r>
            <a:r>
              <a:rPr lang="en-US" altLang="zh-CN" dirty="0" smtClean="0"/>
              <a:t>3.0</a:t>
            </a:r>
            <a:r>
              <a:rPr lang="zh-CN" altLang="en-US" dirty="0" smtClean="0"/>
              <a:t>将集成</a:t>
            </a:r>
            <a:r>
              <a:rPr lang="en-US" altLang="zh-CN" dirty="0" smtClean="0"/>
              <a:t>TS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l">
              <a:lnSpc>
                <a:spcPct val="17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也可以集成 </a:t>
            </a:r>
            <a:r>
              <a:rPr lang="en-US" altLang="zh-CN" dirty="0" smtClean="0"/>
              <a:t>TS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l">
              <a:lnSpc>
                <a:spcPct val="17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也可以集成</a:t>
            </a:r>
            <a:r>
              <a:rPr lang="en-US" altLang="zh-CN" dirty="0" smtClean="0"/>
              <a:t>TS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TypeScript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3122936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、静态类型检查</a:t>
            </a:r>
            <a:endParaRPr lang="en-US" altLang="zh-CN" dirty="0" smtClean="0"/>
          </a:p>
          <a:p>
            <a:pPr algn="l">
              <a:lnSpc>
                <a:spcPct val="17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 smtClean="0"/>
              <a:t>提升代码</a:t>
            </a:r>
            <a:r>
              <a:rPr lang="zh-CN" altLang="en-US" dirty="0" smtClean="0"/>
              <a:t>质量</a:t>
            </a:r>
            <a:endParaRPr lang="en-US" altLang="zh-CN" dirty="0" smtClean="0"/>
          </a:p>
          <a:p>
            <a:pPr algn="l">
              <a:lnSpc>
                <a:spcPct val="17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IDE</a:t>
            </a:r>
            <a:r>
              <a:rPr lang="zh-CN" altLang="en-US" dirty="0" smtClean="0"/>
              <a:t>提示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algn="l">
              <a:lnSpc>
                <a:spcPct val="17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、更</a:t>
            </a:r>
            <a:r>
              <a:rPr lang="zh-CN" altLang="en-US" dirty="0" smtClean="0"/>
              <a:t>容易编写</a:t>
            </a:r>
            <a:r>
              <a:rPr lang="zh-CN" altLang="en-US" dirty="0" smtClean="0"/>
              <a:t>单元测试</a:t>
            </a:r>
            <a:endParaRPr lang="en-US" altLang="zh-CN" dirty="0" smtClean="0"/>
          </a:p>
          <a:p>
            <a:pPr algn="l">
              <a:lnSpc>
                <a:spcPct val="170000"/>
              </a:lnSpc>
            </a:pP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获得</a:t>
            </a:r>
            <a:r>
              <a:rPr lang="zh-CN" altLang="en-US" dirty="0" smtClean="0"/>
              <a:t>更好、更准确的代码评审</a:t>
            </a:r>
            <a:endParaRPr lang="en-US" altLang="zh-CN" dirty="0" smtClean="0"/>
          </a:p>
          <a:p>
            <a:pPr algn="l">
              <a:lnSpc>
                <a:spcPct val="170000"/>
              </a:lnSpc>
            </a:pP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540544" y="4581128"/>
            <a:ext cx="8062912" cy="18988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36576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TypeScript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466752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、静态类型检查：</a:t>
            </a:r>
            <a:r>
              <a:rPr lang="zh-CN" altLang="en-US" dirty="0" smtClean="0"/>
              <a:t>静态类型检查可以做到</a:t>
            </a:r>
            <a:r>
              <a:rPr lang="en-US" altLang="zh-CN" dirty="0" smtClean="0"/>
              <a:t>early fail</a:t>
            </a:r>
            <a:r>
              <a:rPr lang="zh-CN" altLang="en-US" dirty="0" smtClean="0"/>
              <a:t>，即你编写的代码即使没有被执行到，一旦你编写代码时发生类型不匹配，语言在</a:t>
            </a:r>
            <a:r>
              <a:rPr lang="zh-CN" altLang="en-US" dirty="0" smtClean="0"/>
              <a:t>编译阶段就可发现。提早暴露问题，避免上线之后才发现。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540544" y="4581128"/>
            <a:ext cx="8062912" cy="18988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36576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229200"/>
            <a:ext cx="810039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573016"/>
            <a:ext cx="291465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TypeScript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962696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、提升代码质量，使代码更规范，更容易理解和阅读代码，提高了维护性。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140968"/>
            <a:ext cx="3456384" cy="3448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TypeScript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178720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IDE</a:t>
            </a:r>
            <a:r>
              <a:rPr lang="zh-CN" altLang="en-US" dirty="0" smtClean="0"/>
              <a:t>提示功能，</a:t>
            </a:r>
            <a:r>
              <a:rPr lang="zh-CN" altLang="en-US" sz="3100" dirty="0" smtClean="0"/>
              <a:t>包括</a:t>
            </a:r>
            <a:r>
              <a:rPr lang="zh-CN" altLang="en-US" sz="3100" dirty="0" smtClean="0"/>
              <a:t>代码补全、接口提示、跳转到</a:t>
            </a:r>
            <a:r>
              <a:rPr lang="zh-CN" altLang="en-US" sz="3100" dirty="0" smtClean="0"/>
              <a:t>定义、自动引入等，</a:t>
            </a:r>
            <a:r>
              <a:rPr lang="zh-CN" altLang="en-US" sz="2800" dirty="0" smtClean="0"/>
              <a:t>提升</a:t>
            </a:r>
            <a:r>
              <a:rPr lang="zh-CN" altLang="en-US" sz="2800" dirty="0" smtClean="0"/>
              <a:t>了</a:t>
            </a:r>
            <a:r>
              <a:rPr lang="zh-CN" altLang="en-US" sz="3100" dirty="0" smtClean="0"/>
              <a:t>开发效率</a:t>
            </a:r>
          </a:p>
          <a:p>
            <a:pPr algn="l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356992"/>
            <a:ext cx="1967284" cy="3266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356992"/>
            <a:ext cx="4343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副标题 2"/>
          <p:cNvSpPr txBox="1">
            <a:spLocks/>
          </p:cNvSpPr>
          <p:nvPr/>
        </p:nvSpPr>
        <p:spPr>
          <a:xfrm>
            <a:off x="539552" y="1196752"/>
            <a:ext cx="8062912" cy="117872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36576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771800" y="4725144"/>
            <a:ext cx="108012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4437112"/>
            <a:ext cx="432048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5373216"/>
            <a:ext cx="432048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TypeScript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962696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、更容易编写单元测试。</a:t>
            </a:r>
            <a:r>
              <a:rPr lang="en-US" altLang="zh-CN" dirty="0" smtClean="0"/>
              <a:t>TS</a:t>
            </a:r>
            <a:r>
              <a:rPr lang="zh-CN" altLang="en-US" dirty="0" smtClean="0"/>
              <a:t>接口的存在可以更直观的知道一个方法所需的参数和返回值的结构。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140968"/>
            <a:ext cx="3648075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5301208"/>
            <a:ext cx="67992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TypeScript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962696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TS</a:t>
            </a:r>
            <a:r>
              <a:rPr lang="zh-CN" altLang="en-US" dirty="0" smtClean="0"/>
              <a:t>会</a:t>
            </a:r>
            <a:r>
              <a:rPr lang="zh-CN" altLang="en-US" dirty="0" smtClean="0"/>
              <a:t>获得更好、更准确的代码评审，而更好的代码评审意味着更好的代码质量。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212976"/>
            <a:ext cx="36195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</TotalTime>
  <Words>646</Words>
  <Application>Microsoft Office PowerPoint</Application>
  <PresentationFormat>全屏显示(4:3)</PresentationFormat>
  <Paragraphs>74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活力</vt:lpstr>
      <vt:lpstr>什么是TypeScript</vt:lpstr>
      <vt:lpstr>TypeScript的特点</vt:lpstr>
      <vt:lpstr>TypeScript的发展</vt:lpstr>
      <vt:lpstr>TypeScript的优势</vt:lpstr>
      <vt:lpstr>TypeScript的优势</vt:lpstr>
      <vt:lpstr>TypeScript的优势</vt:lpstr>
      <vt:lpstr>TypeScript的优势</vt:lpstr>
      <vt:lpstr>TypeScript的优势</vt:lpstr>
      <vt:lpstr>TypeScript的优势</vt:lpstr>
      <vt:lpstr>TypeScript语法简介</vt:lpstr>
      <vt:lpstr>TypeScript语法简介</vt:lpstr>
      <vt:lpstr>TypeScript语法简介</vt:lpstr>
      <vt:lpstr>TypeScript语法简介</vt:lpstr>
      <vt:lpstr>TypeScript在项目中的应用</vt:lpstr>
      <vt:lpstr>TypeScript在VUE中的使用</vt:lpstr>
      <vt:lpstr>TypeScript在VUE中的使用</vt:lpstr>
      <vt:lpstr>TypeScript在VUE中的使用</vt:lpstr>
      <vt:lpstr>THANK  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什么是TypeScript</dc:title>
  <dc:creator>ly</dc:creator>
  <cp:lastModifiedBy>ly</cp:lastModifiedBy>
  <cp:revision>2</cp:revision>
  <dcterms:created xsi:type="dcterms:W3CDTF">2019-11-04T05:08:01Z</dcterms:created>
  <dcterms:modified xsi:type="dcterms:W3CDTF">2019-11-05T09:15:43Z</dcterms:modified>
</cp:coreProperties>
</file>