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12" y="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8EFF-AAC8-468F-8139-C7E11FF05E7B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544E-D315-46F8-9D46-E10996C5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" t="7103" r="4831" b="3608"/>
          <a:stretch/>
        </p:blipFill>
        <p:spPr>
          <a:xfrm>
            <a:off x="230514" y="1417151"/>
            <a:ext cx="7999086" cy="439802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63270"/>
              </p:ext>
            </p:extLst>
          </p:nvPr>
        </p:nvGraphicFramePr>
        <p:xfrm>
          <a:off x="328084" y="3067050"/>
          <a:ext cx="8610602" cy="178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82"/>
                <a:gridCol w="782782"/>
                <a:gridCol w="782782"/>
                <a:gridCol w="782782"/>
                <a:gridCol w="782782"/>
                <a:gridCol w="782782"/>
                <a:gridCol w="782782"/>
                <a:gridCol w="782782"/>
                <a:gridCol w="782782"/>
                <a:gridCol w="782782"/>
                <a:gridCol w="782782"/>
              </a:tblGrid>
              <a:tr h="9017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July 13?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18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 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June 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>
                        <a:alpha val="4392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Jun 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July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July 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9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Robison</dc:creator>
  <cp:lastModifiedBy>Anne Robison</cp:lastModifiedBy>
  <cp:revision>3</cp:revision>
  <dcterms:created xsi:type="dcterms:W3CDTF">2017-06-17T20:27:46Z</dcterms:created>
  <dcterms:modified xsi:type="dcterms:W3CDTF">2017-06-17T20:44:01Z</dcterms:modified>
</cp:coreProperties>
</file>