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1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984A-B6BD-4F14-968C-88F9A71596E1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E563-C305-4F0D-96A4-39F82D460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3B2FB9F0-6F9F-4E10-9DD7-6B3ABFC7B813}" type="datetime1">
              <a:rPr lang="en-US" smtClean="0"/>
              <a:t>5/29/2017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0C212-9657-4788-810E-E2A2825AAE6C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0FAC-0258-4624-87CF-79FBF08E9F9C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A0AE06-8417-42AA-9865-9D918A95351E}" type="datetime1">
              <a:rPr lang="en-US" smtClean="0"/>
              <a:t>5/29/2017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i="1" cap="none" spc="0" baseline="0"/>
            </a:lvl1pPr>
          </a:lstStyle>
          <a:p>
            <a:r>
              <a:rPr lang="en-US" dirty="0" smtClean="0"/>
              <a:t>Anne Robison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27E-5A60-41D3-99F6-5EB81391DF93}" type="datetime1">
              <a:rPr lang="en-US" smtClean="0"/>
              <a:t>5/29/2017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2C2DCB-5866-424B-AF89-0019F0B1F594}" type="datetime1">
              <a:rPr lang="en-US" smtClean="0"/>
              <a:t>5/29/2017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BE639-096A-4568-97EB-9A82C39A9ADE}" type="datetime1">
              <a:rPr lang="en-US" smtClean="0"/>
              <a:t>5/29/2017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104-A80C-48F9-A043-A03A4242B799}" type="datetime1">
              <a:rPr lang="en-US" smtClean="0"/>
              <a:t>5/29/2017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78B9-AB87-4CD6-89EA-E6AE9FA23A83}" type="datetime1">
              <a:rPr lang="en-US" smtClean="0"/>
              <a:t>5/29/2017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C26F40C-7A7D-458B-B5D5-D13630C930F3}" type="datetime1">
              <a:rPr lang="en-US" smtClean="0"/>
              <a:t>5/29/2017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F445A9A0-8C84-44E5-9D98-21B0DD432601}" type="datetime1">
              <a:rPr lang="en-US" smtClean="0"/>
              <a:t>5/29/2017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r>
              <a:rPr lang="en-US" smtClean="0"/>
              <a:t>Anne Robison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FABBEF1-11DE-423D-8C29-6CD4756FB853}" type="datetime1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Anne Robison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891F89E-B7C2-4929-8D20-CFCA1B8D6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Determine whether there is a relationship between subscribing to streaming services and factors such as demographics, consumption levels and stated reasons for choosing a particular method.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DATA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Survey data collected Q4, 2016 via online interviews.</a:t>
            </a:r>
            <a:endParaRPr lang="en-US" dirty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HYPOTHESES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Amazon subscribers are higher income, married, and parents.  Netflix subscribers are younger, non-parents, ethnically diverse.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DIGITAL TRANSITION</a:t>
            </a:r>
            <a:endParaRPr lang="en-US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: </a:t>
            </a:r>
            <a:endParaRPr lang="en-US" dirty="0"/>
          </a:p>
          <a:p>
            <a:pPr algn="l"/>
            <a:r>
              <a:rPr lang="en-US" dirty="0"/>
              <a:t>Determine whether there is a relationship between </a:t>
            </a:r>
            <a:r>
              <a:rPr lang="en-US" dirty="0" smtClean="0"/>
              <a:t>high consumption scores for a movie and the descriptors applied to that movie.  Also explore whether demographics there is an interaction between demographic profile and descriptors applied to a movie.  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DATA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Survey </a:t>
            </a:r>
            <a:r>
              <a:rPr lang="en-US" dirty="0"/>
              <a:t>data collected </a:t>
            </a:r>
            <a:r>
              <a:rPr lang="en-US" dirty="0" smtClean="0"/>
              <a:t>weekly for the last 3 years via </a:t>
            </a:r>
            <a:r>
              <a:rPr lang="en-US" dirty="0"/>
              <a:t>online interviews.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HYPOTHESES: </a:t>
            </a:r>
          </a:p>
          <a:p>
            <a:pPr algn="l"/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Entertainment Genre and consumption interest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Anne Robison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8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</a:t>
            </a:r>
            <a:r>
              <a:rPr lang="en-US" dirty="0" smtClean="0"/>
              <a:t>: Determine whether there is a relationship between being a reader of a particular comic publisher and factors such as demographics, readership level, purchase levels, etc.  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DATA</a:t>
            </a:r>
            <a:r>
              <a:rPr lang="en-US" dirty="0" smtClean="0"/>
              <a:t>: </a:t>
            </a:r>
          </a:p>
          <a:p>
            <a:pPr algn="l"/>
            <a:r>
              <a:rPr lang="en-US" dirty="0" smtClean="0"/>
              <a:t>Survey </a:t>
            </a:r>
            <a:r>
              <a:rPr lang="en-US" dirty="0"/>
              <a:t>data collected </a:t>
            </a:r>
            <a:r>
              <a:rPr lang="en-US" dirty="0" smtClean="0"/>
              <a:t>Q4, 2015 via </a:t>
            </a:r>
            <a:r>
              <a:rPr lang="en-US" dirty="0"/>
              <a:t>online interviews.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HYPOTHESES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DC readers are more likely to be male, older and not parents.  Marvel readers are more likely to be parents, balanced by gender.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Comic book publishers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Anne Robison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5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60</TotalTime>
  <Words>212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BlackTie</vt:lpstr>
      <vt:lpstr>DIGITAL TRANSITION</vt:lpstr>
      <vt:lpstr>Home Entertainment Genre and consumption interest</vt:lpstr>
      <vt:lpstr>Comic book publishers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Robison</dc:creator>
  <cp:lastModifiedBy>Anne Robison</cp:lastModifiedBy>
  <cp:revision>8</cp:revision>
  <dcterms:created xsi:type="dcterms:W3CDTF">2017-05-30T05:24:40Z</dcterms:created>
  <dcterms:modified xsi:type="dcterms:W3CDTF">2017-05-30T06:24:43Z</dcterms:modified>
</cp:coreProperties>
</file>