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F1CBA-61CF-4F46-A3B8-9A545F5AC47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26D1-3A2E-4486-83FA-21E8264F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431925"/>
            <a:ext cx="671195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30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298575"/>
            <a:ext cx="617855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381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Age Breaks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6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Robison</dc:creator>
  <cp:lastModifiedBy>Anne Robison</cp:lastModifiedBy>
  <cp:revision>1</cp:revision>
  <dcterms:created xsi:type="dcterms:W3CDTF">2017-07-11T19:37:07Z</dcterms:created>
  <dcterms:modified xsi:type="dcterms:W3CDTF">2017-07-11T19:39:20Z</dcterms:modified>
</cp:coreProperties>
</file>