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33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Белявская</dc:creator>
  <cp:lastModifiedBy>Анна Белявская</cp:lastModifiedBy>
  <cp:revision>1</cp:revision>
  <dcterms:created xsi:type="dcterms:W3CDTF">2025-09-17T14:46:19Z</dcterms:created>
  <dcterms:modified xsi:type="dcterms:W3CDTF">2025-09-17T14:47:08Z</dcterms:modified>
</cp:coreProperties>
</file>