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0" r:id="rId3"/>
  </p:sldMasterIdLst>
  <p:notesMasterIdLst>
    <p:notesMasterId r:id="rId4"/>
  </p:notesMasterIdLst>
  <p:sldIdLst>
    <p:sldId id="256" r:id="rId5"/>
  </p:sldIdLst>
  <p:sldSz cy="21945600" cx="329184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5300" cy="46513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116" lvl="1" marL="1067917" marR="0" rtl="0" algn="l">
              <a:spcBef>
                <a:spcPts val="0"/>
              </a:spcBef>
              <a:buNone/>
              <a:defRPr b="0" i="0" sz="4178" u="none" cap="none" strike="noStrike">
                <a:solidFill>
                  <a:schemeClr val="dk1"/>
                </a:solidFill>
                <a:latin typeface="Calibri"/>
                <a:ea typeface="Calibri"/>
                <a:cs typeface="Calibri"/>
                <a:sym typeface="Calibri"/>
              </a:defRPr>
            </a:lvl2pPr>
            <a:lvl3pPr indent="-2233" lvl="2" marL="2135833" marR="0" rtl="0" algn="l">
              <a:spcBef>
                <a:spcPts val="0"/>
              </a:spcBef>
              <a:buNone/>
              <a:defRPr b="0" i="0" sz="4178" u="none" cap="none" strike="noStrike">
                <a:solidFill>
                  <a:schemeClr val="dk1"/>
                </a:solidFill>
                <a:latin typeface="Calibri"/>
                <a:ea typeface="Calibri"/>
                <a:cs typeface="Calibri"/>
                <a:sym typeface="Calibri"/>
              </a:defRPr>
            </a:lvl3pPr>
            <a:lvl4pPr indent="-3354" lvl="3" marL="3203754" marR="0" rtl="0" algn="l">
              <a:spcBef>
                <a:spcPts val="0"/>
              </a:spcBef>
              <a:buNone/>
              <a:defRPr b="0" i="0" sz="4178" u="none" cap="none" strike="noStrike">
                <a:solidFill>
                  <a:schemeClr val="dk1"/>
                </a:solidFill>
                <a:latin typeface="Calibri"/>
                <a:ea typeface="Calibri"/>
                <a:cs typeface="Calibri"/>
                <a:sym typeface="Calibri"/>
              </a:defRPr>
            </a:lvl4pPr>
            <a:lvl5pPr indent="-4467" lvl="4" marL="4271668" marR="0" rtl="0" algn="l">
              <a:spcBef>
                <a:spcPts val="0"/>
              </a:spcBef>
              <a:buNone/>
              <a:defRPr b="0" i="0" sz="4178" u="none" cap="none" strike="noStrike">
                <a:solidFill>
                  <a:schemeClr val="dk1"/>
                </a:solidFill>
                <a:latin typeface="Calibri"/>
                <a:ea typeface="Calibri"/>
                <a:cs typeface="Calibri"/>
                <a:sym typeface="Calibri"/>
              </a:defRPr>
            </a:lvl5pPr>
            <a:lvl6pPr indent="-5586" lvl="5" marL="5339586" marR="0" rtl="0" algn="l">
              <a:spcBef>
                <a:spcPts val="0"/>
              </a:spcBef>
              <a:buNone/>
              <a:defRPr b="0" i="0" sz="4178" u="none" cap="none" strike="noStrike">
                <a:solidFill>
                  <a:schemeClr val="dk1"/>
                </a:solidFill>
                <a:latin typeface="Calibri"/>
                <a:ea typeface="Calibri"/>
                <a:cs typeface="Calibri"/>
                <a:sym typeface="Calibri"/>
              </a:defRPr>
            </a:lvl6pPr>
            <a:lvl7pPr indent="-6701" lvl="6" marL="6407502" marR="0" rtl="0" algn="l">
              <a:spcBef>
                <a:spcPts val="0"/>
              </a:spcBef>
              <a:buNone/>
              <a:defRPr b="0" i="0" sz="4178" u="none" cap="none" strike="noStrike">
                <a:solidFill>
                  <a:schemeClr val="dk1"/>
                </a:solidFill>
                <a:latin typeface="Calibri"/>
                <a:ea typeface="Calibri"/>
                <a:cs typeface="Calibri"/>
                <a:sym typeface="Calibri"/>
              </a:defRPr>
            </a:lvl7pPr>
            <a:lvl8pPr indent="-7819" lvl="7" marL="7475419" marR="0" rtl="0" algn="l">
              <a:spcBef>
                <a:spcPts val="0"/>
              </a:spcBef>
              <a:buNone/>
              <a:defRPr b="0" i="0" sz="4178" u="none" cap="none" strike="noStrike">
                <a:solidFill>
                  <a:schemeClr val="dk1"/>
                </a:solidFill>
                <a:latin typeface="Calibri"/>
                <a:ea typeface="Calibri"/>
                <a:cs typeface="Calibri"/>
                <a:sym typeface="Calibri"/>
              </a:defRPr>
            </a:lvl8pPr>
            <a:lvl9pPr indent="-8935" lvl="8" marL="8543336" marR="0" rtl="0" algn="l">
              <a:spcBef>
                <a:spcPts val="0"/>
              </a:spcBef>
              <a:buNone/>
              <a:defRPr b="0" i="0" sz="4178"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967162" y="0"/>
            <a:ext cx="3035300" cy="46513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1116" lvl="1" marL="1067917" marR="0" rtl="0" algn="l">
              <a:spcBef>
                <a:spcPts val="0"/>
              </a:spcBef>
              <a:buNone/>
              <a:defRPr b="0" i="0" sz="4178" u="none" cap="none" strike="noStrike">
                <a:solidFill>
                  <a:schemeClr val="dk1"/>
                </a:solidFill>
                <a:latin typeface="Calibri"/>
                <a:ea typeface="Calibri"/>
                <a:cs typeface="Calibri"/>
                <a:sym typeface="Calibri"/>
              </a:defRPr>
            </a:lvl2pPr>
            <a:lvl3pPr indent="-2233" lvl="2" marL="2135833" marR="0" rtl="0" algn="l">
              <a:spcBef>
                <a:spcPts val="0"/>
              </a:spcBef>
              <a:buNone/>
              <a:defRPr b="0" i="0" sz="4178" u="none" cap="none" strike="noStrike">
                <a:solidFill>
                  <a:schemeClr val="dk1"/>
                </a:solidFill>
                <a:latin typeface="Calibri"/>
                <a:ea typeface="Calibri"/>
                <a:cs typeface="Calibri"/>
                <a:sym typeface="Calibri"/>
              </a:defRPr>
            </a:lvl3pPr>
            <a:lvl4pPr indent="-3354" lvl="3" marL="3203754" marR="0" rtl="0" algn="l">
              <a:spcBef>
                <a:spcPts val="0"/>
              </a:spcBef>
              <a:buNone/>
              <a:defRPr b="0" i="0" sz="4178" u="none" cap="none" strike="noStrike">
                <a:solidFill>
                  <a:schemeClr val="dk1"/>
                </a:solidFill>
                <a:latin typeface="Calibri"/>
                <a:ea typeface="Calibri"/>
                <a:cs typeface="Calibri"/>
                <a:sym typeface="Calibri"/>
              </a:defRPr>
            </a:lvl4pPr>
            <a:lvl5pPr indent="-4467" lvl="4" marL="4271668" marR="0" rtl="0" algn="l">
              <a:spcBef>
                <a:spcPts val="0"/>
              </a:spcBef>
              <a:buNone/>
              <a:defRPr b="0" i="0" sz="4178" u="none" cap="none" strike="noStrike">
                <a:solidFill>
                  <a:schemeClr val="dk1"/>
                </a:solidFill>
                <a:latin typeface="Calibri"/>
                <a:ea typeface="Calibri"/>
                <a:cs typeface="Calibri"/>
                <a:sym typeface="Calibri"/>
              </a:defRPr>
            </a:lvl5pPr>
            <a:lvl6pPr indent="-5586" lvl="5" marL="5339586" marR="0" rtl="0" algn="l">
              <a:spcBef>
                <a:spcPts val="0"/>
              </a:spcBef>
              <a:buNone/>
              <a:defRPr b="0" i="0" sz="4178" u="none" cap="none" strike="noStrike">
                <a:solidFill>
                  <a:schemeClr val="dk1"/>
                </a:solidFill>
                <a:latin typeface="Calibri"/>
                <a:ea typeface="Calibri"/>
                <a:cs typeface="Calibri"/>
                <a:sym typeface="Calibri"/>
              </a:defRPr>
            </a:lvl6pPr>
            <a:lvl7pPr indent="-6701" lvl="6" marL="6407502" marR="0" rtl="0" algn="l">
              <a:spcBef>
                <a:spcPts val="0"/>
              </a:spcBef>
              <a:buNone/>
              <a:defRPr b="0" i="0" sz="4178" u="none" cap="none" strike="noStrike">
                <a:solidFill>
                  <a:schemeClr val="dk1"/>
                </a:solidFill>
                <a:latin typeface="Calibri"/>
                <a:ea typeface="Calibri"/>
                <a:cs typeface="Calibri"/>
                <a:sym typeface="Calibri"/>
              </a:defRPr>
            </a:lvl7pPr>
            <a:lvl8pPr indent="-7819" lvl="7" marL="7475419" marR="0" rtl="0" algn="l">
              <a:spcBef>
                <a:spcPts val="0"/>
              </a:spcBef>
              <a:buNone/>
              <a:defRPr b="0" i="0" sz="4178" u="none" cap="none" strike="noStrike">
                <a:solidFill>
                  <a:schemeClr val="dk1"/>
                </a:solidFill>
                <a:latin typeface="Calibri"/>
                <a:ea typeface="Calibri"/>
                <a:cs typeface="Calibri"/>
                <a:sym typeface="Calibri"/>
              </a:defRPr>
            </a:lvl8pPr>
            <a:lvl9pPr indent="-8935" lvl="8" marL="8543336" marR="0" rtl="0" algn="l">
              <a:spcBef>
                <a:spcPts val="0"/>
              </a:spcBef>
              <a:buNone/>
              <a:defRPr b="0" i="0" sz="4178"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50937" y="1162050"/>
            <a:ext cx="4702174" cy="31353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00087" y="4470400"/>
            <a:ext cx="5603874" cy="3659187"/>
          </a:xfrm>
          <a:prstGeom prst="rect">
            <a:avLst/>
          </a:prstGeom>
          <a:noFill/>
          <a:ln>
            <a:noFill/>
          </a:ln>
        </p:spPr>
        <p:txBody>
          <a:bodyPr anchorCtr="0" anchor="t" bIns="91425" lIns="91425" rIns="91425" tIns="91425"/>
          <a:lstStyle>
            <a:lvl1pPr indent="0" lvl="0" marL="0" marR="0" rtl="0" algn="l">
              <a:spcBef>
                <a:spcPts val="0"/>
              </a:spcBef>
              <a:buNone/>
              <a:defRPr b="0" i="0" sz="1091" u="none" cap="none" strike="noStrike">
                <a:solidFill>
                  <a:schemeClr val="dk1"/>
                </a:solidFill>
                <a:latin typeface="Calibri"/>
                <a:ea typeface="Calibri"/>
                <a:cs typeface="Calibri"/>
                <a:sym typeface="Calibri"/>
              </a:defRPr>
            </a:lvl1pPr>
            <a:lvl2pPr indent="-9025" lvl="1" marL="415426" marR="0" rtl="0" algn="l">
              <a:spcBef>
                <a:spcPts val="0"/>
              </a:spcBef>
              <a:buNone/>
              <a:defRPr b="0" i="0" sz="1091" u="none" cap="none" strike="noStrike">
                <a:solidFill>
                  <a:schemeClr val="dk1"/>
                </a:solidFill>
                <a:latin typeface="Calibri"/>
                <a:ea typeface="Calibri"/>
                <a:cs typeface="Calibri"/>
                <a:sym typeface="Calibri"/>
              </a:defRPr>
            </a:lvl2pPr>
            <a:lvl3pPr indent="-5352" lvl="2" marL="830852" marR="0" rtl="0" algn="l">
              <a:spcBef>
                <a:spcPts val="0"/>
              </a:spcBef>
              <a:buNone/>
              <a:defRPr b="0" i="0" sz="1091" u="none" cap="none" strike="noStrike">
                <a:solidFill>
                  <a:schemeClr val="dk1"/>
                </a:solidFill>
                <a:latin typeface="Calibri"/>
                <a:ea typeface="Calibri"/>
                <a:cs typeface="Calibri"/>
                <a:sym typeface="Calibri"/>
              </a:defRPr>
            </a:lvl3pPr>
            <a:lvl4pPr indent="-1677" lvl="3" marL="1246277" marR="0" rtl="0" algn="l">
              <a:spcBef>
                <a:spcPts val="0"/>
              </a:spcBef>
              <a:buNone/>
              <a:defRPr b="0" i="0" sz="1091" u="none" cap="none" strike="noStrike">
                <a:solidFill>
                  <a:schemeClr val="dk1"/>
                </a:solidFill>
                <a:latin typeface="Calibri"/>
                <a:ea typeface="Calibri"/>
                <a:cs typeface="Calibri"/>
                <a:sym typeface="Calibri"/>
              </a:defRPr>
            </a:lvl4pPr>
            <a:lvl5pPr indent="-10703" lvl="4" marL="1661704" marR="0" rtl="0" algn="l">
              <a:spcBef>
                <a:spcPts val="0"/>
              </a:spcBef>
              <a:buNone/>
              <a:defRPr b="0" i="0" sz="1091" u="none" cap="none" strike="noStrike">
                <a:solidFill>
                  <a:schemeClr val="dk1"/>
                </a:solidFill>
                <a:latin typeface="Calibri"/>
                <a:ea typeface="Calibri"/>
                <a:cs typeface="Calibri"/>
                <a:sym typeface="Calibri"/>
              </a:defRPr>
            </a:lvl5pPr>
            <a:lvl6pPr indent="-7029" lvl="5" marL="2077130" marR="0" rtl="0" algn="l">
              <a:spcBef>
                <a:spcPts val="0"/>
              </a:spcBef>
              <a:buNone/>
              <a:defRPr b="0" i="0" sz="1091" u="none" cap="none" strike="noStrike">
                <a:solidFill>
                  <a:schemeClr val="dk1"/>
                </a:solidFill>
                <a:latin typeface="Calibri"/>
                <a:ea typeface="Calibri"/>
                <a:cs typeface="Calibri"/>
                <a:sym typeface="Calibri"/>
              </a:defRPr>
            </a:lvl6pPr>
            <a:lvl7pPr indent="-3355" lvl="6" marL="2492556" marR="0" rtl="0" algn="l">
              <a:spcBef>
                <a:spcPts val="0"/>
              </a:spcBef>
              <a:buNone/>
              <a:defRPr b="0" i="0" sz="1091" u="none" cap="none" strike="noStrike">
                <a:solidFill>
                  <a:schemeClr val="dk1"/>
                </a:solidFill>
                <a:latin typeface="Calibri"/>
                <a:ea typeface="Calibri"/>
                <a:cs typeface="Calibri"/>
                <a:sym typeface="Calibri"/>
              </a:defRPr>
            </a:lvl7pPr>
            <a:lvl8pPr indent="-12382" lvl="7" marL="2907983" marR="0" rtl="0" algn="l">
              <a:spcBef>
                <a:spcPts val="0"/>
              </a:spcBef>
              <a:buNone/>
              <a:defRPr b="0" i="0" sz="1091" u="none" cap="none" strike="noStrike">
                <a:solidFill>
                  <a:schemeClr val="dk1"/>
                </a:solidFill>
                <a:latin typeface="Calibri"/>
                <a:ea typeface="Calibri"/>
                <a:cs typeface="Calibri"/>
                <a:sym typeface="Calibri"/>
              </a:defRPr>
            </a:lvl8pPr>
            <a:lvl9pPr indent="-8709" lvl="8" marL="3323409" marR="0" rtl="0" algn="l">
              <a:spcBef>
                <a:spcPts val="0"/>
              </a:spcBef>
              <a:buNone/>
              <a:defRPr b="0" i="0" sz="1091"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24913"/>
            <a:ext cx="3035300" cy="465137"/>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116" lvl="1" marL="1067917" marR="0" rtl="0" algn="l">
              <a:spcBef>
                <a:spcPts val="0"/>
              </a:spcBef>
              <a:buNone/>
              <a:defRPr b="0" i="0" sz="4178" u="none" cap="none" strike="noStrike">
                <a:solidFill>
                  <a:schemeClr val="dk1"/>
                </a:solidFill>
                <a:latin typeface="Calibri"/>
                <a:ea typeface="Calibri"/>
                <a:cs typeface="Calibri"/>
                <a:sym typeface="Calibri"/>
              </a:defRPr>
            </a:lvl2pPr>
            <a:lvl3pPr indent="-2233" lvl="2" marL="2135833" marR="0" rtl="0" algn="l">
              <a:spcBef>
                <a:spcPts val="0"/>
              </a:spcBef>
              <a:buNone/>
              <a:defRPr b="0" i="0" sz="4178" u="none" cap="none" strike="noStrike">
                <a:solidFill>
                  <a:schemeClr val="dk1"/>
                </a:solidFill>
                <a:latin typeface="Calibri"/>
                <a:ea typeface="Calibri"/>
                <a:cs typeface="Calibri"/>
                <a:sym typeface="Calibri"/>
              </a:defRPr>
            </a:lvl3pPr>
            <a:lvl4pPr indent="-3354" lvl="3" marL="3203754" marR="0" rtl="0" algn="l">
              <a:spcBef>
                <a:spcPts val="0"/>
              </a:spcBef>
              <a:buNone/>
              <a:defRPr b="0" i="0" sz="4178" u="none" cap="none" strike="noStrike">
                <a:solidFill>
                  <a:schemeClr val="dk1"/>
                </a:solidFill>
                <a:latin typeface="Calibri"/>
                <a:ea typeface="Calibri"/>
                <a:cs typeface="Calibri"/>
                <a:sym typeface="Calibri"/>
              </a:defRPr>
            </a:lvl4pPr>
            <a:lvl5pPr indent="-4467" lvl="4" marL="4271668" marR="0" rtl="0" algn="l">
              <a:spcBef>
                <a:spcPts val="0"/>
              </a:spcBef>
              <a:buNone/>
              <a:defRPr b="0" i="0" sz="4178" u="none" cap="none" strike="noStrike">
                <a:solidFill>
                  <a:schemeClr val="dk1"/>
                </a:solidFill>
                <a:latin typeface="Calibri"/>
                <a:ea typeface="Calibri"/>
                <a:cs typeface="Calibri"/>
                <a:sym typeface="Calibri"/>
              </a:defRPr>
            </a:lvl5pPr>
            <a:lvl6pPr indent="-5586" lvl="5" marL="5339586" marR="0" rtl="0" algn="l">
              <a:spcBef>
                <a:spcPts val="0"/>
              </a:spcBef>
              <a:buNone/>
              <a:defRPr b="0" i="0" sz="4178" u="none" cap="none" strike="noStrike">
                <a:solidFill>
                  <a:schemeClr val="dk1"/>
                </a:solidFill>
                <a:latin typeface="Calibri"/>
                <a:ea typeface="Calibri"/>
                <a:cs typeface="Calibri"/>
                <a:sym typeface="Calibri"/>
              </a:defRPr>
            </a:lvl6pPr>
            <a:lvl7pPr indent="-6701" lvl="6" marL="6407502" marR="0" rtl="0" algn="l">
              <a:spcBef>
                <a:spcPts val="0"/>
              </a:spcBef>
              <a:buNone/>
              <a:defRPr b="0" i="0" sz="4178" u="none" cap="none" strike="noStrike">
                <a:solidFill>
                  <a:schemeClr val="dk1"/>
                </a:solidFill>
                <a:latin typeface="Calibri"/>
                <a:ea typeface="Calibri"/>
                <a:cs typeface="Calibri"/>
                <a:sym typeface="Calibri"/>
              </a:defRPr>
            </a:lvl7pPr>
            <a:lvl8pPr indent="-7819" lvl="7" marL="7475419" marR="0" rtl="0" algn="l">
              <a:spcBef>
                <a:spcPts val="0"/>
              </a:spcBef>
              <a:buNone/>
              <a:defRPr b="0" i="0" sz="4178" u="none" cap="none" strike="noStrike">
                <a:solidFill>
                  <a:schemeClr val="dk1"/>
                </a:solidFill>
                <a:latin typeface="Calibri"/>
                <a:ea typeface="Calibri"/>
                <a:cs typeface="Calibri"/>
                <a:sym typeface="Calibri"/>
              </a:defRPr>
            </a:lvl8pPr>
            <a:lvl9pPr indent="-8935" lvl="8" marL="8543336" marR="0" rtl="0" algn="l">
              <a:spcBef>
                <a:spcPts val="0"/>
              </a:spcBef>
              <a:buNone/>
              <a:defRPr b="0" i="0" sz="4178"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967162" y="8824913"/>
            <a:ext cx="3035300" cy="465137"/>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150937" y="1162050"/>
            <a:ext cx="4702174" cy="31353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 name="Shape 33"/>
          <p:cNvSpPr txBox="1"/>
          <p:nvPr>
            <p:ph idx="1" type="body"/>
          </p:nvPr>
        </p:nvSpPr>
        <p:spPr>
          <a:xfrm>
            <a:off x="700087" y="4470400"/>
            <a:ext cx="5603874" cy="365918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091" u="none" cap="none" strike="noStrike">
              <a:solidFill>
                <a:schemeClr val="dk1"/>
              </a:solidFill>
              <a:latin typeface="Calibri"/>
              <a:ea typeface="Calibri"/>
              <a:cs typeface="Calibri"/>
              <a:sym typeface="Calibri"/>
            </a:endParaRPr>
          </a:p>
        </p:txBody>
      </p:sp>
      <p:sp>
        <p:nvSpPr>
          <p:cNvPr id="34" name="Shape 34"/>
          <p:cNvSpPr txBox="1"/>
          <p:nvPr>
            <p:ph idx="12" type="sldNum"/>
          </p:nvPr>
        </p:nvSpPr>
        <p:spPr>
          <a:xfrm>
            <a:off x="3967162" y="8824913"/>
            <a:ext cx="3035300" cy="465137"/>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5" name="Shape 15"/>
        <p:cNvGrpSpPr/>
        <p:nvPr/>
      </p:nvGrpSpPr>
      <p:grpSpPr>
        <a:xfrm>
          <a:off x="0" y="0"/>
          <a:ext cx="0" cy="0"/>
          <a:chOff x="0" y="0"/>
          <a:chExt cx="0" cy="0"/>
        </a:xfrm>
      </p:grpSpPr>
      <p:sp>
        <p:nvSpPr>
          <p:cNvPr id="16" name="Shape 16"/>
          <p:cNvSpPr/>
          <p:nvPr/>
        </p:nvSpPr>
        <p:spPr>
          <a:xfrm>
            <a:off x="32369759" y="0"/>
            <a:ext cx="548639" cy="21945599"/>
          </a:xfrm>
          <a:prstGeom prst="rect">
            <a:avLst/>
          </a:prstGeom>
          <a:solidFill>
            <a:srgbClr val="B9D0ED"/>
          </a:solidFill>
          <a:ln>
            <a:noFill/>
          </a:ln>
        </p:spPr>
        <p:txBody>
          <a:bodyPr anchorCtr="0" anchor="ctr" bIns="19025" lIns="38075" rIns="38075" tIns="19025">
            <a:noAutofit/>
          </a:bodyPr>
          <a:lstStyle/>
          <a:p>
            <a:pPr indent="0" lvl="0" marL="0" marR="0" rtl="0" algn="ctr">
              <a:spcBef>
                <a:spcPts val="0"/>
              </a:spcBef>
              <a:buNone/>
            </a:pPr>
            <a:r>
              <a:t/>
            </a:r>
            <a:endParaRPr b="0" i="0" sz="3578" u="none" cap="none" strike="noStrike">
              <a:solidFill>
                <a:schemeClr val="lt1"/>
              </a:solidFill>
              <a:latin typeface="Calibri"/>
              <a:ea typeface="Calibri"/>
              <a:cs typeface="Calibri"/>
              <a:sym typeface="Calibri"/>
            </a:endParaRPr>
          </a:p>
        </p:txBody>
      </p:sp>
      <p:sp>
        <p:nvSpPr>
          <p:cNvPr id="17" name="Shape 17"/>
          <p:cNvSpPr/>
          <p:nvPr/>
        </p:nvSpPr>
        <p:spPr>
          <a:xfrm>
            <a:off x="-1" y="0"/>
            <a:ext cx="548639" cy="21945599"/>
          </a:xfrm>
          <a:prstGeom prst="rect">
            <a:avLst/>
          </a:prstGeom>
          <a:solidFill>
            <a:srgbClr val="B9D0ED"/>
          </a:solidFill>
          <a:ln>
            <a:noFill/>
          </a:ln>
        </p:spPr>
        <p:txBody>
          <a:bodyPr anchorCtr="0" anchor="ctr" bIns="19025" lIns="38075" rIns="38075" tIns="19025">
            <a:noAutofit/>
          </a:bodyPr>
          <a:lstStyle/>
          <a:p>
            <a:pPr indent="0" lvl="0" marL="0" marR="0" rtl="0" algn="ctr">
              <a:spcBef>
                <a:spcPts val="0"/>
              </a:spcBef>
              <a:buNone/>
            </a:pPr>
            <a:r>
              <a:t/>
            </a:r>
            <a:endParaRPr b="0" i="0" sz="3578" u="none" cap="none" strike="noStrike">
              <a:solidFill>
                <a:schemeClr val="lt1"/>
              </a:solidFill>
              <a:latin typeface="Calibri"/>
              <a:ea typeface="Calibri"/>
              <a:cs typeface="Calibri"/>
              <a:sym typeface="Calibri"/>
            </a:endParaRPr>
          </a:p>
        </p:txBody>
      </p:sp>
      <p:sp>
        <p:nvSpPr>
          <p:cNvPr id="18" name="Shape 18"/>
          <p:cNvSpPr/>
          <p:nvPr/>
        </p:nvSpPr>
        <p:spPr>
          <a:xfrm>
            <a:off x="0" y="0"/>
            <a:ext cx="32918400" cy="2743199"/>
          </a:xfrm>
          <a:prstGeom prst="rect">
            <a:avLst/>
          </a:prstGeom>
          <a:solidFill>
            <a:srgbClr val="366092"/>
          </a:solidFill>
          <a:ln>
            <a:noFill/>
          </a:ln>
        </p:spPr>
        <p:txBody>
          <a:bodyPr anchorCtr="0" anchor="ctr" bIns="19025" lIns="38075" rIns="38075" tIns="19025">
            <a:noAutofit/>
          </a:bodyPr>
          <a:lstStyle/>
          <a:p>
            <a:pPr indent="0" lvl="0" marL="0" marR="0" rtl="0" algn="ctr">
              <a:spcBef>
                <a:spcPts val="0"/>
              </a:spcBef>
              <a:buNone/>
            </a:pPr>
            <a:r>
              <a:t/>
            </a:r>
            <a:endParaRPr b="0" i="0" sz="3578" u="none" cap="none" strike="noStrike">
              <a:solidFill>
                <a:schemeClr val="lt1"/>
              </a:solidFill>
              <a:latin typeface="Calibri"/>
              <a:ea typeface="Calibri"/>
              <a:cs typeface="Calibri"/>
              <a:sym typeface="Calibri"/>
            </a:endParaRPr>
          </a:p>
        </p:txBody>
      </p:sp>
      <p:sp>
        <p:nvSpPr>
          <p:cNvPr id="19" name="Shape 19"/>
          <p:cNvSpPr/>
          <p:nvPr/>
        </p:nvSpPr>
        <p:spPr>
          <a:xfrm flipH="1" rot="10800000">
            <a:off x="0" y="21945604"/>
            <a:ext cx="32918400" cy="45718"/>
          </a:xfrm>
          <a:prstGeom prst="rect">
            <a:avLst/>
          </a:prstGeom>
          <a:solidFill>
            <a:srgbClr val="B7CCE4"/>
          </a:solidFill>
          <a:ln>
            <a:noFill/>
          </a:ln>
        </p:spPr>
        <p:txBody>
          <a:bodyPr anchorCtr="0" anchor="ctr" bIns="19025" lIns="38075" rIns="38075" tIns="19025">
            <a:noAutofit/>
          </a:bodyPr>
          <a:lstStyle/>
          <a:p>
            <a:pPr indent="0" lvl="0" marL="0" marR="0" rtl="0" algn="ctr">
              <a:spcBef>
                <a:spcPts val="0"/>
              </a:spcBef>
              <a:buNone/>
            </a:pPr>
            <a:r>
              <a:t/>
            </a:r>
            <a:endParaRPr b="0" i="0" sz="3578" u="none" cap="none" strike="noStrike">
              <a:solidFill>
                <a:schemeClr val="lt1"/>
              </a:solidFill>
              <a:latin typeface="Calibri"/>
              <a:ea typeface="Calibri"/>
              <a:cs typeface="Calibri"/>
              <a:sym typeface="Calibri"/>
            </a:endParaRPr>
          </a:p>
        </p:txBody>
      </p:sp>
      <p:pic>
        <p:nvPicPr>
          <p:cNvPr descr="PosterTemplateCopyright" id="20" name="Shape 20"/>
          <p:cNvPicPr preferRelativeResize="0"/>
          <p:nvPr/>
        </p:nvPicPr>
        <p:blipFill rotWithShape="1">
          <a:blip r:embed="rId2">
            <a:alphaModFix/>
          </a:blip>
          <a:srcRect b="0" l="0" r="0" t="0"/>
          <a:stretch/>
        </p:blipFill>
        <p:spPr>
          <a:xfrm>
            <a:off x="1371608" y="21717009"/>
            <a:ext cx="1970213" cy="146865"/>
          </a:xfrm>
          <a:prstGeom prst="rect">
            <a:avLst/>
          </a:prstGeom>
          <a:noFill/>
          <a:ln>
            <a:noFill/>
          </a:ln>
        </p:spPr>
      </p:pic>
      <p:sp>
        <p:nvSpPr>
          <p:cNvPr id="21" name="Shape 21"/>
          <p:cNvSpPr/>
          <p:nvPr/>
        </p:nvSpPr>
        <p:spPr>
          <a:xfrm>
            <a:off x="-7680960" y="0"/>
            <a:ext cx="7132319" cy="21945599"/>
          </a:xfrm>
          <a:prstGeom prst="rect">
            <a:avLst/>
          </a:prstGeom>
          <a:solidFill>
            <a:srgbClr val="D8D8D8"/>
          </a:solidFill>
          <a:ln>
            <a:noFill/>
          </a:ln>
        </p:spPr>
        <p:txBody>
          <a:bodyPr anchorCtr="0" anchor="t" bIns="95200" lIns="95200" rIns="95200" tIns="95200">
            <a:noAutofit/>
          </a:bodyPr>
          <a:lstStyle/>
          <a:p>
            <a:pPr indent="0" lvl="0" marL="0" marR="0" rtl="0" algn="l">
              <a:spcBef>
                <a:spcPts val="0"/>
              </a:spcBef>
              <a:spcAft>
                <a:spcPts val="0"/>
              </a:spcAft>
              <a:buSzPct val="25000"/>
              <a:buNone/>
            </a:pPr>
            <a:r>
              <a:rPr b="0" i="0" lang="en-US" sz="3655" u="none" cap="none" strike="noStrike">
                <a:solidFill>
                  <a:srgbClr val="7F7F7F"/>
                </a:solidFill>
                <a:latin typeface="Calibri"/>
                <a:ea typeface="Calibri"/>
                <a:cs typeface="Calibri"/>
                <a:sym typeface="Calibri"/>
              </a:rPr>
              <a:t>Poster Print Size:</a:t>
            </a: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This poster template is 24” high by 36” wide. It can be used to print any poster with a 2:3 aspect ratio including 36x54 and 48x72.</a:t>
            </a:r>
          </a:p>
          <a:p>
            <a:pPr indent="0" lvl="0" marL="0" marR="0" rtl="0" algn="l">
              <a:spcBef>
                <a:spcPts val="1000"/>
              </a:spcBef>
              <a:spcAft>
                <a:spcPts val="0"/>
              </a:spcAft>
              <a:buSzPct val="25000"/>
              <a:buNone/>
            </a:pPr>
            <a:r>
              <a:rPr b="0" i="0" lang="en-US" sz="3655" u="none" cap="none" strike="noStrike">
                <a:solidFill>
                  <a:srgbClr val="7F7F7F"/>
                </a:solidFill>
                <a:latin typeface="Calibri"/>
                <a:ea typeface="Calibri"/>
                <a:cs typeface="Calibri"/>
                <a:sym typeface="Calibri"/>
              </a:rPr>
              <a:t>Placeholders:</a:t>
            </a: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p>
          <a:p>
            <a:pPr indent="0" lvl="0" marL="0" marR="0" rtl="0" algn="l">
              <a:spcBef>
                <a:spcPts val="1000"/>
              </a:spcBef>
              <a:spcAft>
                <a:spcPts val="0"/>
              </a:spcAft>
              <a:buSzPct val="25000"/>
              <a:buNone/>
            </a:pPr>
            <a:r>
              <a:rPr b="0" i="0" lang="en-US" sz="3655" u="none" cap="none" strike="noStrike">
                <a:solidFill>
                  <a:srgbClr val="7F7F7F"/>
                </a:solidFill>
                <a:latin typeface="Calibri"/>
                <a:ea typeface="Calibri"/>
                <a:cs typeface="Calibri"/>
                <a:sym typeface="Calibri"/>
              </a:rPr>
              <a:t>Image Quality:</a:t>
            </a: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You can place digital photos or logo art in your poster file by selecting the </a:t>
            </a:r>
            <a:r>
              <a:rPr b="1" i="0" lang="en-US" sz="2566" u="none" cap="none" strike="noStrike">
                <a:solidFill>
                  <a:srgbClr val="7F7F7F"/>
                </a:solidFill>
                <a:latin typeface="Calibri"/>
                <a:ea typeface="Calibri"/>
                <a:cs typeface="Calibri"/>
                <a:sym typeface="Calibri"/>
              </a:rPr>
              <a:t>Insert, Picture</a:t>
            </a:r>
            <a:r>
              <a:rPr b="0" i="0" lang="en-US" sz="2566"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2566" u="none" cap="none" strike="noStrike">
                <a:solidFill>
                  <a:srgbClr val="7F7F7F"/>
                </a:solidFill>
                <a:latin typeface="Calibri"/>
                <a:ea typeface="Calibri"/>
                <a:cs typeface="Calibri"/>
                <a:sym typeface="Calibri"/>
              </a:rPr>
              <a:t>150-200 pixels per inch in their final printed size</a:t>
            </a:r>
            <a:r>
              <a:rPr b="0" i="0" lang="en-US" sz="2566" u="none" cap="none" strike="noStrike">
                <a:solidFill>
                  <a:srgbClr val="7F7F7F"/>
                </a:solidFill>
                <a:latin typeface="Calibri"/>
                <a:ea typeface="Calibri"/>
                <a:cs typeface="Calibri"/>
                <a:sym typeface="Calibri"/>
              </a:rPr>
              <a:t>. For instance, a 1600 x 1200 pixel photo will usually look fine up to 8“-10” wide on your printed poster.</a:t>
            </a: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p>
          <a:p>
            <a:pPr indent="0" lvl="0" marL="0" marR="0" rtl="0" algn="ctr">
              <a:spcBef>
                <a:spcPts val="1000"/>
              </a:spcBef>
              <a:spcAft>
                <a:spcPts val="0"/>
              </a:spcAft>
              <a:buSzPct val="25000"/>
              <a:buNone/>
            </a:pPr>
            <a:br>
              <a:rPr b="0" i="0" lang="en-US" sz="1866" u="none" cap="none" strike="noStrike">
                <a:solidFill>
                  <a:srgbClr val="7F7F7F"/>
                </a:solidFill>
                <a:latin typeface="Calibri"/>
                <a:ea typeface="Calibri"/>
                <a:cs typeface="Calibri"/>
                <a:sym typeface="Calibri"/>
              </a:rPr>
            </a:br>
            <a:r>
              <a:rPr b="0" i="0" lang="en-US" sz="1866" u="none" cap="none" strike="noStrike">
                <a:solidFill>
                  <a:srgbClr val="7F7F7F"/>
                </a:solidFill>
                <a:latin typeface="Calibri"/>
                <a:ea typeface="Calibri"/>
                <a:cs typeface="Calibri"/>
                <a:sym typeface="Calibri"/>
              </a:rPr>
              <a:t>[This sidebar area does not print.]</a:t>
            </a:r>
          </a:p>
        </p:txBody>
      </p:sp>
      <p:grpSp>
        <p:nvGrpSpPr>
          <p:cNvPr id="22" name="Shape 22"/>
          <p:cNvGrpSpPr/>
          <p:nvPr/>
        </p:nvGrpSpPr>
        <p:grpSpPr>
          <a:xfrm>
            <a:off x="33467040" y="0"/>
            <a:ext cx="7132319" cy="21945599"/>
            <a:chOff x="33832800" y="0"/>
            <a:chExt cx="12801599" cy="43891199"/>
          </a:xfrm>
        </p:grpSpPr>
        <p:sp>
          <p:nvSpPr>
            <p:cNvPr id="23" name="Shape 23"/>
            <p:cNvSpPr/>
            <p:nvPr/>
          </p:nvSpPr>
          <p:spPr>
            <a:xfrm>
              <a:off x="33832800" y="0"/>
              <a:ext cx="12801599" cy="43891199"/>
            </a:xfrm>
            <a:prstGeom prst="rect">
              <a:avLst/>
            </a:prstGeom>
            <a:solidFill>
              <a:srgbClr val="D8D8D8"/>
            </a:solidFill>
            <a:ln>
              <a:noFill/>
            </a:ln>
          </p:spPr>
          <p:txBody>
            <a:bodyPr anchorCtr="0" anchor="t" bIns="228600" lIns="228600" rIns="228600" tIns="228600">
              <a:noAutofit/>
            </a:bodyPr>
            <a:lstStyle/>
            <a:p>
              <a:pPr indent="0" lvl="0" marL="0" marR="0" rtl="0" algn="l">
                <a:spcBef>
                  <a:spcPts val="0"/>
                </a:spcBef>
                <a:spcAft>
                  <a:spcPts val="0"/>
                </a:spcAft>
                <a:buSzPct val="25000"/>
                <a:buNone/>
              </a:pPr>
              <a:r>
                <a:rPr b="0" i="0" lang="en-US" sz="3655" u="none" cap="none" strike="noStrike">
                  <a:solidFill>
                    <a:srgbClr val="7F7F7F"/>
                  </a:solidFill>
                  <a:latin typeface="Calibri"/>
                  <a:ea typeface="Calibri"/>
                  <a:cs typeface="Calibri"/>
                  <a:sym typeface="Calibri"/>
                </a:rPr>
                <a:t>Change Color Theme:</a:t>
              </a: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This template is designed to use the built-in color themes in the newer versions of PowerPoint.</a:t>
              </a: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To change the color theme, select the </a:t>
              </a:r>
              <a:r>
                <a:rPr b="1" i="0" lang="en-US" sz="2566" u="none" cap="none" strike="noStrike">
                  <a:solidFill>
                    <a:srgbClr val="7F7F7F"/>
                  </a:solidFill>
                  <a:latin typeface="Calibri"/>
                  <a:ea typeface="Calibri"/>
                  <a:cs typeface="Calibri"/>
                  <a:sym typeface="Calibri"/>
                </a:rPr>
                <a:t>Design</a:t>
              </a:r>
              <a:r>
                <a:rPr b="0" i="0" lang="en-US" sz="2566" u="none" cap="none" strike="noStrike">
                  <a:solidFill>
                    <a:srgbClr val="7F7F7F"/>
                  </a:solidFill>
                  <a:latin typeface="Calibri"/>
                  <a:ea typeface="Calibri"/>
                  <a:cs typeface="Calibri"/>
                  <a:sym typeface="Calibri"/>
                </a:rPr>
                <a:t> tab, then select the </a:t>
              </a:r>
              <a:r>
                <a:rPr b="1" i="0" lang="en-US" sz="2566" u="none" cap="none" strike="noStrike">
                  <a:solidFill>
                    <a:srgbClr val="7F7F7F"/>
                  </a:solidFill>
                  <a:latin typeface="Calibri"/>
                  <a:ea typeface="Calibri"/>
                  <a:cs typeface="Calibri"/>
                  <a:sym typeface="Calibri"/>
                </a:rPr>
                <a:t>Colors</a:t>
              </a:r>
              <a:r>
                <a:rPr b="0" i="0" lang="en-US" sz="2566" u="none" cap="none" strike="noStrike">
                  <a:solidFill>
                    <a:srgbClr val="7F7F7F"/>
                  </a:solidFill>
                  <a:latin typeface="Calibri"/>
                  <a:ea typeface="Calibri"/>
                  <a:cs typeface="Calibri"/>
                  <a:sym typeface="Calibri"/>
                </a:rPr>
                <a:t> drop-down list.</a:t>
              </a:r>
            </a:p>
            <a:p>
              <a:pPr indent="0" lvl="0" marL="0" marR="0" rtl="0" algn="l">
                <a:spcBef>
                  <a:spcPts val="1000"/>
                </a:spcBef>
                <a:spcAft>
                  <a:spcPts val="0"/>
                </a:spcAft>
                <a:buNone/>
              </a:pPr>
              <a:r>
                <a:t/>
              </a:r>
              <a:endParaRPr b="0" i="0" sz="3733" u="none" cap="none" strike="noStrike">
                <a:solidFill>
                  <a:srgbClr val="7F7F7F"/>
                </a:solidFill>
                <a:latin typeface="Calibri"/>
                <a:ea typeface="Calibri"/>
                <a:cs typeface="Calibri"/>
                <a:sym typeface="Calibri"/>
              </a:endParaRPr>
            </a:p>
            <a:p>
              <a:pPr indent="0" lvl="0" marL="0" marR="0" rtl="0" algn="l">
                <a:spcBef>
                  <a:spcPts val="1000"/>
                </a:spcBef>
                <a:spcAft>
                  <a:spcPts val="0"/>
                </a:spcAft>
                <a:buNone/>
              </a:pPr>
              <a:r>
                <a:t/>
              </a:r>
              <a:endParaRPr b="0" i="0" sz="2566" u="none" cap="none" strike="noStrike">
                <a:solidFill>
                  <a:srgbClr val="7F7F7F"/>
                </a:solidFill>
                <a:latin typeface="Calibri"/>
                <a:ea typeface="Calibri"/>
                <a:cs typeface="Calibri"/>
                <a:sym typeface="Calibri"/>
              </a:endParaRPr>
            </a:p>
            <a:p>
              <a:pPr indent="0" lvl="0" marL="0" marR="0" rtl="0" algn="l">
                <a:spcBef>
                  <a:spcPts val="1000"/>
                </a:spcBef>
                <a:spcAft>
                  <a:spcPts val="0"/>
                </a:spcAft>
                <a:buNone/>
              </a:pPr>
              <a:r>
                <a:t/>
              </a:r>
              <a:endParaRPr b="0" i="0" sz="2566" u="none" cap="none" strike="noStrike">
                <a:solidFill>
                  <a:srgbClr val="7F7F7F"/>
                </a:solidFill>
                <a:latin typeface="Calibri"/>
                <a:ea typeface="Calibri"/>
                <a:cs typeface="Calibri"/>
                <a:sym typeface="Calibri"/>
              </a:endParaRPr>
            </a:p>
            <a:p>
              <a:pPr indent="0" lvl="0" marL="0" marR="0" rtl="0" algn="l">
                <a:spcBef>
                  <a:spcPts val="1000"/>
                </a:spcBef>
                <a:spcAft>
                  <a:spcPts val="0"/>
                </a:spcAft>
                <a:buNone/>
              </a:pPr>
              <a:r>
                <a:t/>
              </a:r>
              <a:endParaRPr b="0" i="0" sz="2566" u="none" cap="none" strike="noStrike">
                <a:solidFill>
                  <a:srgbClr val="7F7F7F"/>
                </a:solidFill>
                <a:latin typeface="Calibri"/>
                <a:ea typeface="Calibri"/>
                <a:cs typeface="Calibri"/>
                <a:sym typeface="Calibri"/>
              </a:endParaRPr>
            </a:p>
            <a:p>
              <a:pPr indent="0" lvl="0" marL="0" marR="0" rtl="0" algn="l">
                <a:spcBef>
                  <a:spcPts val="1000"/>
                </a:spcBef>
                <a:spcAft>
                  <a:spcPts val="0"/>
                </a:spcAft>
                <a:buNone/>
              </a:pPr>
              <a:r>
                <a:t/>
              </a:r>
              <a:endParaRPr b="0" i="0" sz="2566" u="none" cap="none" strike="noStrike">
                <a:solidFill>
                  <a:srgbClr val="7F7F7F"/>
                </a:solidFill>
                <a:latin typeface="Calibri"/>
                <a:ea typeface="Calibri"/>
                <a:cs typeface="Calibri"/>
                <a:sym typeface="Calibri"/>
              </a:endParaRPr>
            </a:p>
            <a:p>
              <a:pPr indent="0" lvl="0" marL="0" marR="0" rtl="0" algn="l">
                <a:spcBef>
                  <a:spcPts val="1000"/>
                </a:spcBef>
                <a:spcAft>
                  <a:spcPts val="0"/>
                </a:spcAft>
                <a:buNone/>
              </a:pPr>
              <a:r>
                <a:t/>
              </a:r>
              <a:endParaRPr b="0" i="0" sz="2566" u="none" cap="none" strike="noStrike">
                <a:solidFill>
                  <a:srgbClr val="7F7F7F"/>
                </a:solidFill>
                <a:latin typeface="Calibri"/>
                <a:ea typeface="Calibri"/>
                <a:cs typeface="Calibri"/>
                <a:sym typeface="Calibri"/>
              </a:endParaRPr>
            </a:p>
            <a:p>
              <a:pPr indent="0" lvl="0" marL="0" marR="0" rtl="0" algn="l">
                <a:spcBef>
                  <a:spcPts val="1000"/>
                </a:spcBef>
                <a:spcAft>
                  <a:spcPts val="0"/>
                </a:spcAft>
                <a:buNone/>
              </a:pPr>
              <a:r>
                <a:t/>
              </a:r>
              <a:endParaRPr b="0" i="0" sz="2566" u="none" cap="none" strike="noStrike">
                <a:solidFill>
                  <a:srgbClr val="7F7F7F"/>
                </a:solidFill>
                <a:latin typeface="Calibri"/>
                <a:ea typeface="Calibri"/>
                <a:cs typeface="Calibri"/>
                <a:sym typeface="Calibri"/>
              </a:endParaRPr>
            </a:p>
            <a:p>
              <a:pPr indent="0" lvl="0" marL="0" marR="0" rtl="0" algn="l">
                <a:spcBef>
                  <a:spcPts val="1000"/>
                </a:spcBef>
                <a:spcAft>
                  <a:spcPts val="0"/>
                </a:spcAft>
                <a:buNone/>
              </a:pPr>
              <a:r>
                <a:t/>
              </a:r>
              <a:endParaRPr b="0" i="0" sz="2566" u="none" cap="none" strike="noStrike">
                <a:solidFill>
                  <a:srgbClr val="7F7F7F"/>
                </a:solidFill>
                <a:latin typeface="Calibri"/>
                <a:ea typeface="Calibri"/>
                <a:cs typeface="Calibri"/>
                <a:sym typeface="Calibri"/>
              </a:endParaRP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p>
            <a:p>
              <a:pPr indent="0" lvl="0" marL="0" marR="0" rtl="0" algn="l">
                <a:spcBef>
                  <a:spcPts val="1000"/>
                </a:spcBef>
                <a:spcAft>
                  <a:spcPts val="0"/>
                </a:spcAft>
                <a:buSzPct val="25000"/>
                <a:buNone/>
              </a:pPr>
              <a:r>
                <a:rPr b="0" i="0" lang="en-US" sz="3655" u="none" cap="none" strike="noStrike">
                  <a:solidFill>
                    <a:srgbClr val="7F7F7F"/>
                  </a:solidFill>
                  <a:latin typeface="Calibri"/>
                  <a:ea typeface="Calibri"/>
                  <a:cs typeface="Calibri"/>
                  <a:sym typeface="Calibri"/>
                </a:rPr>
                <a:t>Printing Your Poster:</a:t>
              </a: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Once your poster file is ready, visit </a:t>
              </a:r>
              <a:r>
                <a:rPr b="1" i="0" lang="en-US" sz="2566" u="none" cap="none" strike="noStrike">
                  <a:solidFill>
                    <a:srgbClr val="7F7F7F"/>
                  </a:solidFill>
                  <a:latin typeface="Calibri"/>
                  <a:ea typeface="Calibri"/>
                  <a:cs typeface="Calibri"/>
                  <a:sym typeface="Calibri"/>
                </a:rPr>
                <a:t>www.genigraphics.com</a:t>
              </a:r>
              <a:r>
                <a:rPr b="0" i="0" lang="en-US" sz="2566"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p>
            <a:p>
              <a:pPr indent="0" lvl="0" marL="0" marR="0" rtl="0" algn="l">
                <a:spcBef>
                  <a:spcPts val="1000"/>
                </a:spcBef>
                <a:spcAft>
                  <a:spcPts val="0"/>
                </a:spcAft>
                <a:buSzPct val="25000"/>
                <a:buNone/>
              </a:pPr>
              <a:r>
                <a:rPr b="0" i="0" lang="en-US" sz="2566"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p>
            <a:p>
              <a:pPr indent="0" lvl="0" marL="0" marR="0" rtl="0" algn="l">
                <a:spcBef>
                  <a:spcPts val="1000"/>
                </a:spcBef>
                <a:spcAft>
                  <a:spcPts val="0"/>
                </a:spcAft>
                <a:buNone/>
              </a:pPr>
              <a:r>
                <a:t/>
              </a:r>
              <a:endParaRPr b="0" i="0" sz="2566" u="none" cap="none" strike="noStrike">
                <a:solidFill>
                  <a:srgbClr val="7F7F7F"/>
                </a:solidFill>
                <a:latin typeface="Calibri"/>
                <a:ea typeface="Calibri"/>
                <a:cs typeface="Calibri"/>
                <a:sym typeface="Calibri"/>
              </a:endParaRPr>
            </a:p>
            <a:p>
              <a:pPr indent="0" lvl="0" marL="0" marR="0" rtl="0" algn="ctr">
                <a:spcBef>
                  <a:spcPts val="0"/>
                </a:spcBef>
                <a:spcAft>
                  <a:spcPts val="0"/>
                </a:spcAft>
                <a:buSzPct val="25000"/>
                <a:buNone/>
              </a:pPr>
              <a:r>
                <a:rPr b="0" i="0" lang="en-US" sz="2566" u="none" cap="none" strike="noStrike">
                  <a:solidFill>
                    <a:srgbClr val="7F7F7F"/>
                  </a:solidFill>
                  <a:latin typeface="Calibri"/>
                  <a:ea typeface="Calibri"/>
                  <a:cs typeface="Calibri"/>
                  <a:sym typeface="Calibri"/>
                </a:rPr>
                <a:t>US and Canada:  1-800-790-4001</a:t>
              </a:r>
              <a:br>
                <a:rPr b="0" i="0" lang="en-US" sz="2566" u="none" cap="none" strike="noStrike">
                  <a:solidFill>
                    <a:srgbClr val="7F7F7F"/>
                  </a:solidFill>
                  <a:latin typeface="Calibri"/>
                  <a:ea typeface="Calibri"/>
                  <a:cs typeface="Calibri"/>
                  <a:sym typeface="Calibri"/>
                </a:rPr>
              </a:br>
              <a:r>
                <a:rPr b="0" i="0" lang="en-US" sz="2566" u="none" cap="none" strike="noStrike">
                  <a:solidFill>
                    <a:srgbClr val="7F7F7F"/>
                  </a:solidFill>
                  <a:latin typeface="Calibri"/>
                  <a:ea typeface="Calibri"/>
                  <a:cs typeface="Calibri"/>
                  <a:sym typeface="Calibri"/>
                </a:rPr>
                <a:t>Email: info@genigraphics.com</a:t>
              </a:r>
            </a:p>
            <a:p>
              <a:pPr indent="0" lvl="0" marL="0" marR="0" rtl="0" algn="ctr">
                <a:spcBef>
                  <a:spcPts val="0"/>
                </a:spcBef>
                <a:spcAft>
                  <a:spcPts val="0"/>
                </a:spcAft>
                <a:buSzPct val="25000"/>
                <a:buNone/>
              </a:pPr>
              <a:br>
                <a:rPr b="0" i="0" lang="en-US" sz="1866" u="none" cap="none" strike="noStrike">
                  <a:solidFill>
                    <a:srgbClr val="7F7F7F"/>
                  </a:solidFill>
                  <a:latin typeface="Calibri"/>
                  <a:ea typeface="Calibri"/>
                  <a:cs typeface="Calibri"/>
                  <a:sym typeface="Calibri"/>
                </a:rPr>
              </a:br>
              <a:r>
                <a:rPr b="0" i="0" lang="en-US" sz="1866" u="none" cap="none" strike="noStrike">
                  <a:solidFill>
                    <a:srgbClr val="7F7F7F"/>
                  </a:solidFill>
                  <a:latin typeface="Calibri"/>
                  <a:ea typeface="Calibri"/>
                  <a:cs typeface="Calibri"/>
                  <a:sym typeface="Calibri"/>
                </a:rPr>
                <a:t>[This sidebar area does not print.]</a:t>
              </a:r>
            </a:p>
          </p:txBody>
        </p:sp>
        <p:pic>
          <p:nvPicPr>
            <p:cNvPr id="24" name="Shape 24"/>
            <p:cNvPicPr preferRelativeResize="0"/>
            <p:nvPr/>
          </p:nvPicPr>
          <p:blipFill rotWithShape="1">
            <a:blip r:embed="rId3">
              <a:alphaModFix/>
            </a:blip>
            <a:srcRect b="0" l="0" r="0" t="0"/>
            <a:stretch/>
          </p:blipFill>
          <p:spPr>
            <a:xfrm>
              <a:off x="34281340" y="9260274"/>
              <a:ext cx="11904514" cy="10246926"/>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5" name="Shape 25"/>
        <p:cNvGrpSpPr/>
        <p:nvPr/>
      </p:nvGrpSpPr>
      <p:grpSpPr>
        <a:xfrm>
          <a:off x="0" y="0"/>
          <a:ext cx="0" cy="0"/>
          <a:chOff x="0" y="0"/>
          <a:chExt cx="0" cy="0"/>
        </a:xfrm>
      </p:grpSpPr>
      <p:sp>
        <p:nvSpPr>
          <p:cNvPr id="26" name="Shape 26"/>
          <p:cNvSpPr txBox="1"/>
          <p:nvPr>
            <p:ph type="title"/>
          </p:nvPr>
        </p:nvSpPr>
        <p:spPr>
          <a:xfrm>
            <a:off x="1645919" y="878841"/>
            <a:ext cx="29626559" cy="36576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266"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1645919" y="5120646"/>
            <a:ext cx="29626559" cy="14483081"/>
          </a:xfrm>
          <a:prstGeom prst="rect">
            <a:avLst/>
          </a:prstGeom>
          <a:noFill/>
          <a:ln>
            <a:noFill/>
          </a:ln>
        </p:spPr>
        <p:txBody>
          <a:bodyPr anchorCtr="0" anchor="t" bIns="91425" lIns="91425" rIns="91425" tIns="91425"/>
          <a:lstStyle>
            <a:lvl1pPr indent="-96574" lvl="0" marL="190427"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1pPr>
            <a:lvl2pPr indent="-109201" lvl="1" marL="380854"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2pPr>
            <a:lvl3pPr indent="-109129" lvl="2" marL="571282"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3pPr>
            <a:lvl4pPr indent="-109055" lvl="3" marL="761709"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4pPr>
            <a:lvl5pPr indent="-108985" lvl="4" marL="952138"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5pPr>
            <a:lvl6pPr indent="-211125" lvl="5" marL="5027283" marR="0" rtl="0" algn="l">
              <a:spcBef>
                <a:spcPts val="809"/>
              </a:spcBef>
              <a:buClr>
                <a:schemeClr val="dk1"/>
              </a:buClr>
              <a:buSzPct val="101125"/>
              <a:buFont typeface="Arial"/>
              <a:buChar char="•"/>
              <a:defRPr b="0" i="0" sz="4045" u="none" cap="none" strike="noStrike">
                <a:solidFill>
                  <a:schemeClr val="dk1"/>
                </a:solidFill>
                <a:latin typeface="Calibri"/>
                <a:ea typeface="Calibri"/>
                <a:cs typeface="Calibri"/>
                <a:sym typeface="Calibri"/>
              </a:defRPr>
            </a:lvl6pPr>
            <a:lvl7pPr indent="-210776" lvl="6" marL="5941334" marR="0" rtl="0" algn="l">
              <a:spcBef>
                <a:spcPts val="809"/>
              </a:spcBef>
              <a:buClr>
                <a:schemeClr val="dk1"/>
              </a:buClr>
              <a:buSzPct val="101125"/>
              <a:buFont typeface="Arial"/>
              <a:buChar char="•"/>
              <a:defRPr b="0" i="0" sz="4045" u="none" cap="none" strike="noStrike">
                <a:solidFill>
                  <a:schemeClr val="dk1"/>
                </a:solidFill>
                <a:latin typeface="Calibri"/>
                <a:ea typeface="Calibri"/>
                <a:cs typeface="Calibri"/>
                <a:sym typeface="Calibri"/>
              </a:defRPr>
            </a:lvl7pPr>
            <a:lvl8pPr indent="-210429" lvl="7" marL="6855386" marR="0" rtl="0" algn="l">
              <a:spcBef>
                <a:spcPts val="809"/>
              </a:spcBef>
              <a:buClr>
                <a:schemeClr val="dk1"/>
              </a:buClr>
              <a:buSzPct val="101125"/>
              <a:buFont typeface="Arial"/>
              <a:buChar char="•"/>
              <a:defRPr b="0" i="0" sz="4045" u="none" cap="none" strike="noStrike">
                <a:solidFill>
                  <a:schemeClr val="dk1"/>
                </a:solidFill>
                <a:latin typeface="Calibri"/>
                <a:ea typeface="Calibri"/>
                <a:cs typeface="Calibri"/>
                <a:sym typeface="Calibri"/>
              </a:defRPr>
            </a:lvl8pPr>
            <a:lvl9pPr indent="-210079" lvl="8" marL="7769436" marR="0" rtl="0" algn="l">
              <a:spcBef>
                <a:spcPts val="809"/>
              </a:spcBef>
              <a:buClr>
                <a:schemeClr val="dk1"/>
              </a:buClr>
              <a:buSzPct val="101125"/>
              <a:buFont typeface="Arial"/>
              <a:buChar char="•"/>
              <a:defRPr b="0" i="0" sz="4045"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1645919" y="20340323"/>
            <a:ext cx="7680959" cy="1168400"/>
          </a:xfrm>
          <a:prstGeom prst="rect">
            <a:avLst/>
          </a:prstGeom>
          <a:noFill/>
          <a:ln>
            <a:noFill/>
          </a:ln>
        </p:spPr>
        <p:txBody>
          <a:bodyPr anchorCtr="0" anchor="ctr" bIns="91425" lIns="91425" rIns="91425" tIns="91425"/>
          <a:lstStyle>
            <a:lvl1pPr indent="0" lvl="0" marL="0" marR="0" rtl="0" algn="l">
              <a:spcBef>
                <a:spcPts val="0"/>
              </a:spcBef>
              <a:buNone/>
              <a:defRPr b="0" i="0" sz="2489" u="none" cap="none" strike="noStrike">
                <a:solidFill>
                  <a:srgbClr val="888888"/>
                </a:solidFill>
                <a:latin typeface="Calibri"/>
                <a:ea typeface="Calibri"/>
                <a:cs typeface="Calibri"/>
                <a:sym typeface="Calibri"/>
              </a:defRPr>
            </a:lvl1pPr>
            <a:lvl2pPr indent="-1116" lvl="1" marL="1067917" marR="0" rtl="0" algn="l">
              <a:spcBef>
                <a:spcPts val="0"/>
              </a:spcBef>
              <a:buNone/>
              <a:defRPr b="0" i="0" sz="4178" u="none" cap="none" strike="noStrike">
                <a:solidFill>
                  <a:schemeClr val="dk1"/>
                </a:solidFill>
                <a:latin typeface="Calibri"/>
                <a:ea typeface="Calibri"/>
                <a:cs typeface="Calibri"/>
                <a:sym typeface="Calibri"/>
              </a:defRPr>
            </a:lvl2pPr>
            <a:lvl3pPr indent="-2233" lvl="2" marL="2135833" marR="0" rtl="0" algn="l">
              <a:spcBef>
                <a:spcPts val="0"/>
              </a:spcBef>
              <a:buNone/>
              <a:defRPr b="0" i="0" sz="4178" u="none" cap="none" strike="noStrike">
                <a:solidFill>
                  <a:schemeClr val="dk1"/>
                </a:solidFill>
                <a:latin typeface="Calibri"/>
                <a:ea typeface="Calibri"/>
                <a:cs typeface="Calibri"/>
                <a:sym typeface="Calibri"/>
              </a:defRPr>
            </a:lvl3pPr>
            <a:lvl4pPr indent="-3354" lvl="3" marL="3203754" marR="0" rtl="0" algn="l">
              <a:spcBef>
                <a:spcPts val="0"/>
              </a:spcBef>
              <a:buNone/>
              <a:defRPr b="0" i="0" sz="4178" u="none" cap="none" strike="noStrike">
                <a:solidFill>
                  <a:schemeClr val="dk1"/>
                </a:solidFill>
                <a:latin typeface="Calibri"/>
                <a:ea typeface="Calibri"/>
                <a:cs typeface="Calibri"/>
                <a:sym typeface="Calibri"/>
              </a:defRPr>
            </a:lvl4pPr>
            <a:lvl5pPr indent="-4467" lvl="4" marL="4271668" marR="0" rtl="0" algn="l">
              <a:spcBef>
                <a:spcPts val="0"/>
              </a:spcBef>
              <a:buNone/>
              <a:defRPr b="0" i="0" sz="4178" u="none" cap="none" strike="noStrike">
                <a:solidFill>
                  <a:schemeClr val="dk1"/>
                </a:solidFill>
                <a:latin typeface="Calibri"/>
                <a:ea typeface="Calibri"/>
                <a:cs typeface="Calibri"/>
                <a:sym typeface="Calibri"/>
              </a:defRPr>
            </a:lvl5pPr>
            <a:lvl6pPr indent="-5586" lvl="5" marL="5339586" marR="0" rtl="0" algn="l">
              <a:spcBef>
                <a:spcPts val="0"/>
              </a:spcBef>
              <a:buNone/>
              <a:defRPr b="0" i="0" sz="4178" u="none" cap="none" strike="noStrike">
                <a:solidFill>
                  <a:schemeClr val="dk1"/>
                </a:solidFill>
                <a:latin typeface="Calibri"/>
                <a:ea typeface="Calibri"/>
                <a:cs typeface="Calibri"/>
                <a:sym typeface="Calibri"/>
              </a:defRPr>
            </a:lvl6pPr>
            <a:lvl7pPr indent="-6701" lvl="6" marL="6407502" marR="0" rtl="0" algn="l">
              <a:spcBef>
                <a:spcPts val="0"/>
              </a:spcBef>
              <a:buNone/>
              <a:defRPr b="0" i="0" sz="4178" u="none" cap="none" strike="noStrike">
                <a:solidFill>
                  <a:schemeClr val="dk1"/>
                </a:solidFill>
                <a:latin typeface="Calibri"/>
                <a:ea typeface="Calibri"/>
                <a:cs typeface="Calibri"/>
                <a:sym typeface="Calibri"/>
              </a:defRPr>
            </a:lvl7pPr>
            <a:lvl8pPr indent="-7819" lvl="7" marL="7475419" marR="0" rtl="0" algn="l">
              <a:spcBef>
                <a:spcPts val="0"/>
              </a:spcBef>
              <a:buNone/>
              <a:defRPr b="0" i="0" sz="4178" u="none" cap="none" strike="noStrike">
                <a:solidFill>
                  <a:schemeClr val="dk1"/>
                </a:solidFill>
                <a:latin typeface="Calibri"/>
                <a:ea typeface="Calibri"/>
                <a:cs typeface="Calibri"/>
                <a:sym typeface="Calibri"/>
              </a:defRPr>
            </a:lvl8pPr>
            <a:lvl9pPr indent="-8935" lvl="8" marL="8543336" marR="0" rtl="0" algn="l">
              <a:spcBef>
                <a:spcPts val="0"/>
              </a:spcBef>
              <a:buNone/>
              <a:defRPr b="0" i="0" sz="4178"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11247120" y="20340323"/>
            <a:ext cx="10424160" cy="1168400"/>
          </a:xfrm>
          <a:prstGeom prst="rect">
            <a:avLst/>
          </a:prstGeom>
          <a:noFill/>
          <a:ln>
            <a:noFill/>
          </a:ln>
        </p:spPr>
        <p:txBody>
          <a:bodyPr anchorCtr="0" anchor="ctr" bIns="91425" lIns="91425" rIns="91425" tIns="91425"/>
          <a:lstStyle>
            <a:lvl1pPr indent="0" lvl="0" marL="0" marR="0" rtl="0" algn="ctr">
              <a:spcBef>
                <a:spcPts val="0"/>
              </a:spcBef>
              <a:buNone/>
              <a:defRPr b="0" i="0" sz="2489" u="none" cap="none" strike="noStrike">
                <a:solidFill>
                  <a:srgbClr val="888888"/>
                </a:solidFill>
                <a:latin typeface="Calibri"/>
                <a:ea typeface="Calibri"/>
                <a:cs typeface="Calibri"/>
                <a:sym typeface="Calibri"/>
              </a:defRPr>
            </a:lvl1pPr>
            <a:lvl2pPr indent="-1116" lvl="1" marL="1067917" marR="0" rtl="0" algn="l">
              <a:spcBef>
                <a:spcPts val="0"/>
              </a:spcBef>
              <a:buNone/>
              <a:defRPr b="0" i="0" sz="4178" u="none" cap="none" strike="noStrike">
                <a:solidFill>
                  <a:schemeClr val="dk1"/>
                </a:solidFill>
                <a:latin typeface="Calibri"/>
                <a:ea typeface="Calibri"/>
                <a:cs typeface="Calibri"/>
                <a:sym typeface="Calibri"/>
              </a:defRPr>
            </a:lvl2pPr>
            <a:lvl3pPr indent="-2233" lvl="2" marL="2135833" marR="0" rtl="0" algn="l">
              <a:spcBef>
                <a:spcPts val="0"/>
              </a:spcBef>
              <a:buNone/>
              <a:defRPr b="0" i="0" sz="4178" u="none" cap="none" strike="noStrike">
                <a:solidFill>
                  <a:schemeClr val="dk1"/>
                </a:solidFill>
                <a:latin typeface="Calibri"/>
                <a:ea typeface="Calibri"/>
                <a:cs typeface="Calibri"/>
                <a:sym typeface="Calibri"/>
              </a:defRPr>
            </a:lvl3pPr>
            <a:lvl4pPr indent="-3354" lvl="3" marL="3203754" marR="0" rtl="0" algn="l">
              <a:spcBef>
                <a:spcPts val="0"/>
              </a:spcBef>
              <a:buNone/>
              <a:defRPr b="0" i="0" sz="4178" u="none" cap="none" strike="noStrike">
                <a:solidFill>
                  <a:schemeClr val="dk1"/>
                </a:solidFill>
                <a:latin typeface="Calibri"/>
                <a:ea typeface="Calibri"/>
                <a:cs typeface="Calibri"/>
                <a:sym typeface="Calibri"/>
              </a:defRPr>
            </a:lvl4pPr>
            <a:lvl5pPr indent="-4467" lvl="4" marL="4271668" marR="0" rtl="0" algn="l">
              <a:spcBef>
                <a:spcPts val="0"/>
              </a:spcBef>
              <a:buNone/>
              <a:defRPr b="0" i="0" sz="4178" u="none" cap="none" strike="noStrike">
                <a:solidFill>
                  <a:schemeClr val="dk1"/>
                </a:solidFill>
                <a:latin typeface="Calibri"/>
                <a:ea typeface="Calibri"/>
                <a:cs typeface="Calibri"/>
                <a:sym typeface="Calibri"/>
              </a:defRPr>
            </a:lvl5pPr>
            <a:lvl6pPr indent="-5586" lvl="5" marL="5339586" marR="0" rtl="0" algn="l">
              <a:spcBef>
                <a:spcPts val="0"/>
              </a:spcBef>
              <a:buNone/>
              <a:defRPr b="0" i="0" sz="4178" u="none" cap="none" strike="noStrike">
                <a:solidFill>
                  <a:schemeClr val="dk1"/>
                </a:solidFill>
                <a:latin typeface="Calibri"/>
                <a:ea typeface="Calibri"/>
                <a:cs typeface="Calibri"/>
                <a:sym typeface="Calibri"/>
              </a:defRPr>
            </a:lvl6pPr>
            <a:lvl7pPr indent="-6701" lvl="6" marL="6407502" marR="0" rtl="0" algn="l">
              <a:spcBef>
                <a:spcPts val="0"/>
              </a:spcBef>
              <a:buNone/>
              <a:defRPr b="0" i="0" sz="4178" u="none" cap="none" strike="noStrike">
                <a:solidFill>
                  <a:schemeClr val="dk1"/>
                </a:solidFill>
                <a:latin typeface="Calibri"/>
                <a:ea typeface="Calibri"/>
                <a:cs typeface="Calibri"/>
                <a:sym typeface="Calibri"/>
              </a:defRPr>
            </a:lvl7pPr>
            <a:lvl8pPr indent="-7819" lvl="7" marL="7475419" marR="0" rtl="0" algn="l">
              <a:spcBef>
                <a:spcPts val="0"/>
              </a:spcBef>
              <a:buNone/>
              <a:defRPr b="0" i="0" sz="4178" u="none" cap="none" strike="noStrike">
                <a:solidFill>
                  <a:schemeClr val="dk1"/>
                </a:solidFill>
                <a:latin typeface="Calibri"/>
                <a:ea typeface="Calibri"/>
                <a:cs typeface="Calibri"/>
                <a:sym typeface="Calibri"/>
              </a:defRPr>
            </a:lvl8pPr>
            <a:lvl9pPr indent="-8935" lvl="8" marL="8543336" marR="0" rtl="0" algn="l">
              <a:spcBef>
                <a:spcPts val="0"/>
              </a:spcBef>
              <a:buNone/>
              <a:defRPr b="0" i="0" sz="4178"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23591520" y="20340323"/>
            <a:ext cx="7680959" cy="1168400"/>
          </a:xfrm>
          <a:prstGeom prst="rect">
            <a:avLst/>
          </a:prstGeom>
          <a:noFill/>
          <a:ln>
            <a:noFill/>
          </a:ln>
        </p:spPr>
        <p:txBody>
          <a:bodyPr anchorCtr="0" anchor="ctr" bIns="117525" lIns="235050" rIns="235050" tIns="117525">
            <a:noAutofit/>
          </a:bodyPr>
          <a:lstStyle/>
          <a:p>
            <a:pPr indent="0" lvl="0" marL="0" marR="0" rtl="0" algn="r">
              <a:spcBef>
                <a:spcPts val="0"/>
              </a:spcBef>
              <a:buSzPct val="25000"/>
              <a:buNone/>
            </a:pPr>
            <a:fld id="{00000000-1234-1234-1234-123412341234}" type="slidenum">
              <a:rPr b="0" i="0" lang="en-US" sz="2489"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5919" y="878841"/>
            <a:ext cx="29626559" cy="36576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266"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1645919" y="5120646"/>
            <a:ext cx="29626559" cy="14483081"/>
          </a:xfrm>
          <a:prstGeom prst="rect">
            <a:avLst/>
          </a:prstGeom>
          <a:noFill/>
          <a:ln>
            <a:noFill/>
          </a:ln>
        </p:spPr>
        <p:txBody>
          <a:bodyPr anchorCtr="0" anchor="t" bIns="91425" lIns="91425" rIns="91425" tIns="91425"/>
          <a:lstStyle>
            <a:lvl1pPr indent="-96574" lvl="0" marL="190427"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1pPr>
            <a:lvl2pPr indent="-109201" lvl="1" marL="380854"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2pPr>
            <a:lvl3pPr indent="-109129" lvl="2" marL="571282"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3pPr>
            <a:lvl4pPr indent="-109055" lvl="3" marL="761709"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4pPr>
            <a:lvl5pPr indent="-108985" lvl="4" marL="952138" marR="0" rtl="0" algn="l">
              <a:spcBef>
                <a:spcPts val="296"/>
              </a:spcBef>
              <a:buClr>
                <a:schemeClr val="dk1"/>
              </a:buClr>
              <a:buSzPct val="98533"/>
              <a:buFont typeface="Arial"/>
              <a:buChar char="»"/>
              <a:defRPr b="0" i="0" sz="1478" u="none" cap="none" strike="noStrike">
                <a:solidFill>
                  <a:schemeClr val="dk1"/>
                </a:solidFill>
                <a:latin typeface="Calibri"/>
                <a:ea typeface="Calibri"/>
                <a:cs typeface="Calibri"/>
                <a:sym typeface="Calibri"/>
              </a:defRPr>
            </a:lvl5pPr>
            <a:lvl6pPr indent="-211125" lvl="5" marL="5027283" marR="0" rtl="0" algn="l">
              <a:spcBef>
                <a:spcPts val="809"/>
              </a:spcBef>
              <a:buClr>
                <a:schemeClr val="dk1"/>
              </a:buClr>
              <a:buSzPct val="101125"/>
              <a:buFont typeface="Arial"/>
              <a:buChar char="•"/>
              <a:defRPr b="0" i="0" sz="4045" u="none" cap="none" strike="noStrike">
                <a:solidFill>
                  <a:schemeClr val="dk1"/>
                </a:solidFill>
                <a:latin typeface="Calibri"/>
                <a:ea typeface="Calibri"/>
                <a:cs typeface="Calibri"/>
                <a:sym typeface="Calibri"/>
              </a:defRPr>
            </a:lvl6pPr>
            <a:lvl7pPr indent="-210776" lvl="6" marL="5941334" marR="0" rtl="0" algn="l">
              <a:spcBef>
                <a:spcPts val="809"/>
              </a:spcBef>
              <a:buClr>
                <a:schemeClr val="dk1"/>
              </a:buClr>
              <a:buSzPct val="101125"/>
              <a:buFont typeface="Arial"/>
              <a:buChar char="•"/>
              <a:defRPr b="0" i="0" sz="4045" u="none" cap="none" strike="noStrike">
                <a:solidFill>
                  <a:schemeClr val="dk1"/>
                </a:solidFill>
                <a:latin typeface="Calibri"/>
                <a:ea typeface="Calibri"/>
                <a:cs typeface="Calibri"/>
                <a:sym typeface="Calibri"/>
              </a:defRPr>
            </a:lvl7pPr>
            <a:lvl8pPr indent="-210429" lvl="7" marL="6855386" marR="0" rtl="0" algn="l">
              <a:spcBef>
                <a:spcPts val="809"/>
              </a:spcBef>
              <a:buClr>
                <a:schemeClr val="dk1"/>
              </a:buClr>
              <a:buSzPct val="101125"/>
              <a:buFont typeface="Arial"/>
              <a:buChar char="•"/>
              <a:defRPr b="0" i="0" sz="4045" u="none" cap="none" strike="noStrike">
                <a:solidFill>
                  <a:schemeClr val="dk1"/>
                </a:solidFill>
                <a:latin typeface="Calibri"/>
                <a:ea typeface="Calibri"/>
                <a:cs typeface="Calibri"/>
                <a:sym typeface="Calibri"/>
              </a:defRPr>
            </a:lvl8pPr>
            <a:lvl9pPr indent="-210079" lvl="8" marL="7769436" marR="0" rtl="0" algn="l">
              <a:spcBef>
                <a:spcPts val="809"/>
              </a:spcBef>
              <a:buClr>
                <a:schemeClr val="dk1"/>
              </a:buClr>
              <a:buSzPct val="101125"/>
              <a:buFont typeface="Arial"/>
              <a:buChar char="•"/>
              <a:defRPr b="0" i="0" sz="4045"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1645919" y="20340323"/>
            <a:ext cx="7680959" cy="1168400"/>
          </a:xfrm>
          <a:prstGeom prst="rect">
            <a:avLst/>
          </a:prstGeom>
          <a:noFill/>
          <a:ln>
            <a:noFill/>
          </a:ln>
        </p:spPr>
        <p:txBody>
          <a:bodyPr anchorCtr="0" anchor="ctr" bIns="91425" lIns="91425" rIns="91425" tIns="91425"/>
          <a:lstStyle>
            <a:lvl1pPr indent="0" lvl="0" marL="0" marR="0" rtl="0" algn="l">
              <a:spcBef>
                <a:spcPts val="0"/>
              </a:spcBef>
              <a:buNone/>
              <a:defRPr b="0" i="0" sz="2489" u="none" cap="none" strike="noStrike">
                <a:solidFill>
                  <a:srgbClr val="888888"/>
                </a:solidFill>
                <a:latin typeface="Calibri"/>
                <a:ea typeface="Calibri"/>
                <a:cs typeface="Calibri"/>
                <a:sym typeface="Calibri"/>
              </a:defRPr>
            </a:lvl1pPr>
            <a:lvl2pPr indent="-1116" lvl="1" marL="1067917" marR="0" rtl="0" algn="l">
              <a:spcBef>
                <a:spcPts val="0"/>
              </a:spcBef>
              <a:buNone/>
              <a:defRPr b="0" i="0" sz="4178" u="none" cap="none" strike="noStrike">
                <a:solidFill>
                  <a:schemeClr val="dk1"/>
                </a:solidFill>
                <a:latin typeface="Calibri"/>
                <a:ea typeface="Calibri"/>
                <a:cs typeface="Calibri"/>
                <a:sym typeface="Calibri"/>
              </a:defRPr>
            </a:lvl2pPr>
            <a:lvl3pPr indent="-2233" lvl="2" marL="2135833" marR="0" rtl="0" algn="l">
              <a:spcBef>
                <a:spcPts val="0"/>
              </a:spcBef>
              <a:buNone/>
              <a:defRPr b="0" i="0" sz="4178" u="none" cap="none" strike="noStrike">
                <a:solidFill>
                  <a:schemeClr val="dk1"/>
                </a:solidFill>
                <a:latin typeface="Calibri"/>
                <a:ea typeface="Calibri"/>
                <a:cs typeface="Calibri"/>
                <a:sym typeface="Calibri"/>
              </a:defRPr>
            </a:lvl3pPr>
            <a:lvl4pPr indent="-3354" lvl="3" marL="3203754" marR="0" rtl="0" algn="l">
              <a:spcBef>
                <a:spcPts val="0"/>
              </a:spcBef>
              <a:buNone/>
              <a:defRPr b="0" i="0" sz="4178" u="none" cap="none" strike="noStrike">
                <a:solidFill>
                  <a:schemeClr val="dk1"/>
                </a:solidFill>
                <a:latin typeface="Calibri"/>
                <a:ea typeface="Calibri"/>
                <a:cs typeface="Calibri"/>
                <a:sym typeface="Calibri"/>
              </a:defRPr>
            </a:lvl4pPr>
            <a:lvl5pPr indent="-4467" lvl="4" marL="4271668" marR="0" rtl="0" algn="l">
              <a:spcBef>
                <a:spcPts val="0"/>
              </a:spcBef>
              <a:buNone/>
              <a:defRPr b="0" i="0" sz="4178" u="none" cap="none" strike="noStrike">
                <a:solidFill>
                  <a:schemeClr val="dk1"/>
                </a:solidFill>
                <a:latin typeface="Calibri"/>
                <a:ea typeface="Calibri"/>
                <a:cs typeface="Calibri"/>
                <a:sym typeface="Calibri"/>
              </a:defRPr>
            </a:lvl5pPr>
            <a:lvl6pPr indent="-5586" lvl="5" marL="5339586" marR="0" rtl="0" algn="l">
              <a:spcBef>
                <a:spcPts val="0"/>
              </a:spcBef>
              <a:buNone/>
              <a:defRPr b="0" i="0" sz="4178" u="none" cap="none" strike="noStrike">
                <a:solidFill>
                  <a:schemeClr val="dk1"/>
                </a:solidFill>
                <a:latin typeface="Calibri"/>
                <a:ea typeface="Calibri"/>
                <a:cs typeface="Calibri"/>
                <a:sym typeface="Calibri"/>
              </a:defRPr>
            </a:lvl6pPr>
            <a:lvl7pPr indent="-6701" lvl="6" marL="6407502" marR="0" rtl="0" algn="l">
              <a:spcBef>
                <a:spcPts val="0"/>
              </a:spcBef>
              <a:buNone/>
              <a:defRPr b="0" i="0" sz="4178" u="none" cap="none" strike="noStrike">
                <a:solidFill>
                  <a:schemeClr val="dk1"/>
                </a:solidFill>
                <a:latin typeface="Calibri"/>
                <a:ea typeface="Calibri"/>
                <a:cs typeface="Calibri"/>
                <a:sym typeface="Calibri"/>
              </a:defRPr>
            </a:lvl7pPr>
            <a:lvl8pPr indent="-7819" lvl="7" marL="7475419" marR="0" rtl="0" algn="l">
              <a:spcBef>
                <a:spcPts val="0"/>
              </a:spcBef>
              <a:buNone/>
              <a:defRPr b="0" i="0" sz="4178" u="none" cap="none" strike="noStrike">
                <a:solidFill>
                  <a:schemeClr val="dk1"/>
                </a:solidFill>
                <a:latin typeface="Calibri"/>
                <a:ea typeface="Calibri"/>
                <a:cs typeface="Calibri"/>
                <a:sym typeface="Calibri"/>
              </a:defRPr>
            </a:lvl8pPr>
            <a:lvl9pPr indent="-8935" lvl="8" marL="8543336" marR="0" rtl="0" algn="l">
              <a:spcBef>
                <a:spcPts val="0"/>
              </a:spcBef>
              <a:buNone/>
              <a:defRPr b="0" i="0" sz="4178"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11247120" y="20340323"/>
            <a:ext cx="10424160" cy="1168400"/>
          </a:xfrm>
          <a:prstGeom prst="rect">
            <a:avLst/>
          </a:prstGeom>
          <a:noFill/>
          <a:ln>
            <a:noFill/>
          </a:ln>
        </p:spPr>
        <p:txBody>
          <a:bodyPr anchorCtr="0" anchor="ctr" bIns="91425" lIns="91425" rIns="91425" tIns="91425"/>
          <a:lstStyle>
            <a:lvl1pPr indent="0" lvl="0" marL="0" marR="0" rtl="0" algn="ctr">
              <a:spcBef>
                <a:spcPts val="0"/>
              </a:spcBef>
              <a:buNone/>
              <a:defRPr b="0" i="0" sz="2489" u="none" cap="none" strike="noStrike">
                <a:solidFill>
                  <a:srgbClr val="888888"/>
                </a:solidFill>
                <a:latin typeface="Calibri"/>
                <a:ea typeface="Calibri"/>
                <a:cs typeface="Calibri"/>
                <a:sym typeface="Calibri"/>
              </a:defRPr>
            </a:lvl1pPr>
            <a:lvl2pPr indent="-1116" lvl="1" marL="1067917" marR="0" rtl="0" algn="l">
              <a:spcBef>
                <a:spcPts val="0"/>
              </a:spcBef>
              <a:buNone/>
              <a:defRPr b="0" i="0" sz="4178" u="none" cap="none" strike="noStrike">
                <a:solidFill>
                  <a:schemeClr val="dk1"/>
                </a:solidFill>
                <a:latin typeface="Calibri"/>
                <a:ea typeface="Calibri"/>
                <a:cs typeface="Calibri"/>
                <a:sym typeface="Calibri"/>
              </a:defRPr>
            </a:lvl2pPr>
            <a:lvl3pPr indent="-2233" lvl="2" marL="2135833" marR="0" rtl="0" algn="l">
              <a:spcBef>
                <a:spcPts val="0"/>
              </a:spcBef>
              <a:buNone/>
              <a:defRPr b="0" i="0" sz="4178" u="none" cap="none" strike="noStrike">
                <a:solidFill>
                  <a:schemeClr val="dk1"/>
                </a:solidFill>
                <a:latin typeface="Calibri"/>
                <a:ea typeface="Calibri"/>
                <a:cs typeface="Calibri"/>
                <a:sym typeface="Calibri"/>
              </a:defRPr>
            </a:lvl3pPr>
            <a:lvl4pPr indent="-3354" lvl="3" marL="3203754" marR="0" rtl="0" algn="l">
              <a:spcBef>
                <a:spcPts val="0"/>
              </a:spcBef>
              <a:buNone/>
              <a:defRPr b="0" i="0" sz="4178" u="none" cap="none" strike="noStrike">
                <a:solidFill>
                  <a:schemeClr val="dk1"/>
                </a:solidFill>
                <a:latin typeface="Calibri"/>
                <a:ea typeface="Calibri"/>
                <a:cs typeface="Calibri"/>
                <a:sym typeface="Calibri"/>
              </a:defRPr>
            </a:lvl4pPr>
            <a:lvl5pPr indent="-4467" lvl="4" marL="4271668" marR="0" rtl="0" algn="l">
              <a:spcBef>
                <a:spcPts val="0"/>
              </a:spcBef>
              <a:buNone/>
              <a:defRPr b="0" i="0" sz="4178" u="none" cap="none" strike="noStrike">
                <a:solidFill>
                  <a:schemeClr val="dk1"/>
                </a:solidFill>
                <a:latin typeface="Calibri"/>
                <a:ea typeface="Calibri"/>
                <a:cs typeface="Calibri"/>
                <a:sym typeface="Calibri"/>
              </a:defRPr>
            </a:lvl5pPr>
            <a:lvl6pPr indent="-5586" lvl="5" marL="5339586" marR="0" rtl="0" algn="l">
              <a:spcBef>
                <a:spcPts val="0"/>
              </a:spcBef>
              <a:buNone/>
              <a:defRPr b="0" i="0" sz="4178" u="none" cap="none" strike="noStrike">
                <a:solidFill>
                  <a:schemeClr val="dk1"/>
                </a:solidFill>
                <a:latin typeface="Calibri"/>
                <a:ea typeface="Calibri"/>
                <a:cs typeface="Calibri"/>
                <a:sym typeface="Calibri"/>
              </a:defRPr>
            </a:lvl6pPr>
            <a:lvl7pPr indent="-6701" lvl="6" marL="6407502" marR="0" rtl="0" algn="l">
              <a:spcBef>
                <a:spcPts val="0"/>
              </a:spcBef>
              <a:buNone/>
              <a:defRPr b="0" i="0" sz="4178" u="none" cap="none" strike="noStrike">
                <a:solidFill>
                  <a:schemeClr val="dk1"/>
                </a:solidFill>
                <a:latin typeface="Calibri"/>
                <a:ea typeface="Calibri"/>
                <a:cs typeface="Calibri"/>
                <a:sym typeface="Calibri"/>
              </a:defRPr>
            </a:lvl7pPr>
            <a:lvl8pPr indent="-7819" lvl="7" marL="7475419" marR="0" rtl="0" algn="l">
              <a:spcBef>
                <a:spcPts val="0"/>
              </a:spcBef>
              <a:buNone/>
              <a:defRPr b="0" i="0" sz="4178" u="none" cap="none" strike="noStrike">
                <a:solidFill>
                  <a:schemeClr val="dk1"/>
                </a:solidFill>
                <a:latin typeface="Calibri"/>
                <a:ea typeface="Calibri"/>
                <a:cs typeface="Calibri"/>
                <a:sym typeface="Calibri"/>
              </a:defRPr>
            </a:lvl8pPr>
            <a:lvl9pPr indent="-8935" lvl="8" marL="8543336" marR="0" rtl="0" algn="l">
              <a:spcBef>
                <a:spcPts val="0"/>
              </a:spcBef>
              <a:buNone/>
              <a:defRPr b="0" i="0" sz="4178"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23591520" y="20340323"/>
            <a:ext cx="7680959" cy="1168400"/>
          </a:xfrm>
          <a:prstGeom prst="rect">
            <a:avLst/>
          </a:prstGeom>
          <a:noFill/>
          <a:ln>
            <a:noFill/>
          </a:ln>
        </p:spPr>
        <p:txBody>
          <a:bodyPr anchorCtr="0" anchor="ctr" bIns="117525" lIns="235050" rIns="235050" tIns="117525">
            <a:noAutofit/>
          </a:bodyPr>
          <a:lstStyle/>
          <a:p>
            <a:pPr indent="0" lvl="0" marL="0" marR="0" rtl="0" algn="r">
              <a:spcBef>
                <a:spcPts val="0"/>
              </a:spcBef>
              <a:buSzPct val="25000"/>
              <a:buNone/>
            </a:pPr>
            <a:fld id="{00000000-1234-1234-1234-123412341234}" type="slidenum">
              <a:rPr b="0" i="0" lang="en-US" sz="2489"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3.png"/><Relationship Id="rId10" Type="http://schemas.openxmlformats.org/officeDocument/2006/relationships/image" Target="../media/image7.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tile algn="tl" flip="none" tx="0" sx="100000" ty="0" sy="100000"/>
        </a:blipFill>
      </p:bgPr>
    </p:bg>
    <p:spTree>
      <p:nvGrpSpPr>
        <p:cNvPr id="35" name="Shape 35"/>
        <p:cNvGrpSpPr/>
        <p:nvPr/>
      </p:nvGrpSpPr>
      <p:grpSpPr>
        <a:xfrm>
          <a:off x="0" y="0"/>
          <a:ext cx="0" cy="0"/>
          <a:chOff x="0" y="0"/>
          <a:chExt cx="0" cy="0"/>
        </a:xfrm>
      </p:grpSpPr>
      <p:sp>
        <p:nvSpPr>
          <p:cNvPr id="36" name="Shape 36"/>
          <p:cNvSpPr/>
          <p:nvPr/>
        </p:nvSpPr>
        <p:spPr>
          <a:xfrm>
            <a:off x="951950" y="11576425"/>
            <a:ext cx="8901900" cy="9879000"/>
          </a:xfrm>
          <a:prstGeom prst="rect">
            <a:avLst/>
          </a:prstGeom>
          <a:solidFill>
            <a:schemeClr val="lt1"/>
          </a:solidFill>
          <a:ln cap="flat" cmpd="sng" w="12700">
            <a:solidFill>
              <a:srgbClr val="36609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000" u="none" cap="none" strike="noStrike">
              <a:solidFill>
                <a:schemeClr val="dk1"/>
              </a:solidFill>
              <a:latin typeface="Calibri"/>
              <a:ea typeface="Calibri"/>
              <a:cs typeface="Calibri"/>
              <a:sym typeface="Calibri"/>
            </a:endParaRPr>
          </a:p>
        </p:txBody>
      </p:sp>
      <p:sp>
        <p:nvSpPr>
          <p:cNvPr id="37" name="Shape 37"/>
          <p:cNvSpPr/>
          <p:nvPr/>
        </p:nvSpPr>
        <p:spPr>
          <a:xfrm>
            <a:off x="956900" y="3032599"/>
            <a:ext cx="8897100" cy="8304600"/>
          </a:xfrm>
          <a:prstGeom prst="rect">
            <a:avLst/>
          </a:prstGeom>
          <a:solidFill>
            <a:schemeClr val="lt1"/>
          </a:solidFill>
          <a:ln cap="flat" cmpd="sng" w="12700">
            <a:solidFill>
              <a:srgbClr val="36609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5400" u="none" cap="none" strike="noStrike">
              <a:solidFill>
                <a:schemeClr val="dk1"/>
              </a:solidFill>
              <a:latin typeface="Calibri"/>
              <a:ea typeface="Calibri"/>
              <a:cs typeface="Calibri"/>
              <a:sym typeface="Calibri"/>
            </a:endParaRPr>
          </a:p>
        </p:txBody>
      </p:sp>
      <p:sp>
        <p:nvSpPr>
          <p:cNvPr id="38" name="Shape 38"/>
          <p:cNvSpPr/>
          <p:nvPr/>
        </p:nvSpPr>
        <p:spPr>
          <a:xfrm>
            <a:off x="23033075" y="3045824"/>
            <a:ext cx="8862600" cy="17879700"/>
          </a:xfrm>
          <a:prstGeom prst="rect">
            <a:avLst/>
          </a:prstGeom>
          <a:solidFill>
            <a:schemeClr val="lt1"/>
          </a:solidFill>
          <a:ln cap="flat" cmpd="sng" w="12700">
            <a:solidFill>
              <a:srgbClr val="366092"/>
            </a:solidFill>
            <a:prstDash val="solid"/>
            <a:round/>
            <a:headEnd len="med" w="med" type="none"/>
            <a:tailEnd len="med" w="med" type="none"/>
          </a:ln>
        </p:spPr>
        <p:txBody>
          <a:bodyPr anchorCtr="0" anchor="ctr" bIns="45700" lIns="91425" rIns="91425" tIns="45700">
            <a:noAutofit/>
          </a:bodyPr>
          <a:lstStyle/>
          <a:p>
            <a:pPr indent="-457200" lvl="0" marL="457200" marR="0" rtl="0">
              <a:spcBef>
                <a:spcPts val="0"/>
              </a:spcBef>
              <a:buClr>
                <a:schemeClr val="dk1"/>
              </a:buClr>
              <a:buSzPct val="100000"/>
              <a:buFont typeface="Calibri"/>
              <a:buChar char="●"/>
            </a:pPr>
            <a:r>
              <a:rPr lang="en-US" sz="3600">
                <a:solidFill>
                  <a:schemeClr val="dk1"/>
                </a:solidFill>
                <a:latin typeface="Calibri"/>
                <a:ea typeface="Calibri"/>
                <a:cs typeface="Calibri"/>
                <a:sym typeface="Calibri"/>
              </a:rPr>
              <a:t>As shown in the picture, m</a:t>
            </a:r>
            <a:r>
              <a:rPr lang="en-US" sz="3600">
                <a:solidFill>
                  <a:schemeClr val="dk1"/>
                </a:solidFill>
                <a:latin typeface="Calibri"/>
                <a:ea typeface="Calibri"/>
                <a:cs typeface="Calibri"/>
                <a:sym typeface="Calibri"/>
              </a:rPr>
              <a:t>arkers are placed on Google Maps to indicate information about parking availability.</a:t>
            </a:r>
          </a:p>
          <a:p>
            <a:pPr indent="-457200" lvl="1" marL="914400" marR="0" rtl="0">
              <a:spcBef>
                <a:spcPts val="0"/>
              </a:spcBef>
              <a:buClr>
                <a:schemeClr val="dk1"/>
              </a:buClr>
              <a:buSzPct val="100000"/>
              <a:buFont typeface="Calibri"/>
              <a:buChar char="○"/>
            </a:pPr>
            <a:r>
              <a:rPr lang="en-US" sz="3600">
                <a:solidFill>
                  <a:schemeClr val="dk1"/>
                </a:solidFill>
                <a:latin typeface="Calibri"/>
                <a:ea typeface="Calibri"/>
                <a:cs typeface="Calibri"/>
                <a:sym typeface="Calibri"/>
              </a:rPr>
              <a:t>A grid search was used in conjunction with Google’s nearest road API to determine where to place markers</a:t>
            </a:r>
          </a:p>
          <a:p>
            <a:pPr lvl="0" marR="0" rtl="0">
              <a:spcBef>
                <a:spcPts val="0"/>
              </a:spcBef>
              <a:buNone/>
            </a:pPr>
            <a:r>
              <a:t/>
            </a:r>
            <a:endParaRPr sz="3600">
              <a:solidFill>
                <a:schemeClr val="dk1"/>
              </a:solidFill>
              <a:latin typeface="Calibri"/>
              <a:ea typeface="Calibri"/>
              <a:cs typeface="Calibri"/>
              <a:sym typeface="Calibri"/>
            </a:endParaRPr>
          </a:p>
          <a:p>
            <a:pPr indent="-457200" lvl="0" marL="457200" marR="0" rtl="0">
              <a:spcBef>
                <a:spcPts val="0"/>
              </a:spcBef>
              <a:buClr>
                <a:schemeClr val="dk1"/>
              </a:buClr>
              <a:buSzPct val="100000"/>
              <a:buFont typeface="Calibri"/>
              <a:buChar char="●"/>
            </a:pPr>
            <a:r>
              <a:rPr lang="en-US" sz="3600">
                <a:solidFill>
                  <a:schemeClr val="dk1"/>
                </a:solidFill>
                <a:latin typeface="Calibri"/>
                <a:ea typeface="Calibri"/>
                <a:cs typeface="Calibri"/>
                <a:sym typeface="Calibri"/>
              </a:rPr>
              <a:t>Since our app is based on crowdsourcing, there might be some contradictory information; thus the information is presented in a pie graph form, which allows the user to see all the responses that has been </a:t>
            </a:r>
            <a:r>
              <a:rPr lang="en-US" sz="3600">
                <a:solidFill>
                  <a:schemeClr val="dk1"/>
                </a:solidFill>
                <a:latin typeface="Calibri"/>
                <a:ea typeface="Calibri"/>
                <a:cs typeface="Calibri"/>
                <a:sym typeface="Calibri"/>
              </a:rPr>
              <a:t>recorded</a:t>
            </a:r>
            <a:r>
              <a:rPr lang="en-US" sz="3600">
                <a:solidFill>
                  <a:schemeClr val="dk1"/>
                </a:solidFill>
                <a:latin typeface="Calibri"/>
                <a:ea typeface="Calibri"/>
                <a:cs typeface="Calibri"/>
                <a:sym typeface="Calibri"/>
              </a:rPr>
              <a:t> for a given marker.</a:t>
            </a:r>
          </a:p>
          <a:p>
            <a:pPr lvl="0" marR="0" rtl="0">
              <a:spcBef>
                <a:spcPts val="0"/>
              </a:spcBef>
              <a:buNone/>
            </a:pPr>
            <a:r>
              <a:t/>
            </a:r>
            <a:endParaRPr sz="3600">
              <a:solidFill>
                <a:schemeClr val="dk1"/>
              </a:solidFill>
              <a:latin typeface="Calibri"/>
              <a:ea typeface="Calibri"/>
              <a:cs typeface="Calibri"/>
              <a:sym typeface="Calibri"/>
            </a:endParaRPr>
          </a:p>
          <a:p>
            <a:pPr indent="-457200" lvl="0" marL="457200" rtl="0">
              <a:spcBef>
                <a:spcPts val="0"/>
              </a:spcBef>
              <a:buClr>
                <a:schemeClr val="dk1"/>
              </a:buClr>
              <a:buSzPct val="100000"/>
              <a:buFont typeface="Calibri"/>
              <a:buChar char="●"/>
            </a:pPr>
            <a:r>
              <a:rPr lang="en-US" sz="3600">
                <a:solidFill>
                  <a:schemeClr val="dk1"/>
                </a:solidFill>
                <a:latin typeface="Calibri"/>
                <a:ea typeface="Calibri"/>
                <a:cs typeface="Calibri"/>
                <a:sym typeface="Calibri"/>
              </a:rPr>
              <a:t>Users can access this information by either searching for a specific location (which will return the closest available street parking), or by looking at a certain marker on the map.</a:t>
            </a:r>
          </a:p>
          <a:p>
            <a:pPr lvl="0" rtl="0">
              <a:spcBef>
                <a:spcPts val="0"/>
              </a:spcBef>
              <a:buNone/>
            </a:pPr>
            <a:r>
              <a:t/>
            </a:r>
            <a:endParaRPr sz="3600">
              <a:solidFill>
                <a:schemeClr val="dk1"/>
              </a:solidFill>
              <a:latin typeface="Calibri"/>
              <a:ea typeface="Calibri"/>
              <a:cs typeface="Calibri"/>
              <a:sym typeface="Calibri"/>
            </a:endParaRPr>
          </a:p>
          <a:p>
            <a:pPr indent="-457200" lvl="0" marL="457200" rtl="0">
              <a:spcBef>
                <a:spcPts val="0"/>
              </a:spcBef>
              <a:buClr>
                <a:schemeClr val="dk1"/>
              </a:buClr>
              <a:buSzPct val="100000"/>
              <a:buFont typeface="Calibri"/>
              <a:buChar char="●"/>
            </a:pPr>
            <a:r>
              <a:rPr lang="en-US" sz="3600">
                <a:solidFill>
                  <a:schemeClr val="dk1"/>
                </a:solidFill>
                <a:latin typeface="Calibri"/>
                <a:ea typeface="Calibri"/>
                <a:cs typeface="Calibri"/>
                <a:sym typeface="Calibri"/>
              </a:rPr>
              <a:t>We allow users to share their knowledge about a marker (or multiple markers, if relevant for an entire street, etc.)</a:t>
            </a:r>
          </a:p>
          <a:p>
            <a:pPr indent="-457200" lvl="1" marL="914400" rtl="0">
              <a:spcBef>
                <a:spcPts val="0"/>
              </a:spcBef>
              <a:buClr>
                <a:schemeClr val="dk1"/>
              </a:buClr>
              <a:buSzPct val="100000"/>
              <a:buFont typeface="Calibri"/>
              <a:buChar char="○"/>
            </a:pPr>
            <a:r>
              <a:rPr lang="en-US" sz="3600">
                <a:solidFill>
                  <a:schemeClr val="dk1"/>
                </a:solidFill>
                <a:latin typeface="Calibri"/>
                <a:ea typeface="Calibri"/>
                <a:cs typeface="Calibri"/>
                <a:sym typeface="Calibri"/>
              </a:rPr>
              <a:t>Whether parking is available</a:t>
            </a:r>
          </a:p>
          <a:p>
            <a:pPr indent="-457200" lvl="1" marL="914400" rtl="0">
              <a:spcBef>
                <a:spcPts val="0"/>
              </a:spcBef>
              <a:buClr>
                <a:schemeClr val="dk1"/>
              </a:buClr>
              <a:buSzPct val="100000"/>
              <a:buFont typeface="Calibri"/>
              <a:buChar char="○"/>
            </a:pPr>
            <a:r>
              <a:rPr lang="en-US" sz="3600">
                <a:solidFill>
                  <a:schemeClr val="dk1"/>
                </a:solidFill>
                <a:latin typeface="Calibri"/>
                <a:ea typeface="Calibri"/>
                <a:cs typeface="Calibri"/>
                <a:sym typeface="Calibri"/>
              </a:rPr>
              <a:t>If so, the hours and days available</a:t>
            </a:r>
          </a:p>
          <a:p>
            <a:pPr indent="0" lvl="0" marL="0" rtl="0">
              <a:spcBef>
                <a:spcPts val="0"/>
              </a:spcBef>
              <a:buNone/>
            </a:pPr>
            <a:r>
              <a:t/>
            </a:r>
            <a:endParaRPr sz="3600">
              <a:solidFill>
                <a:schemeClr val="dk1"/>
              </a:solidFill>
              <a:latin typeface="Calibri"/>
              <a:ea typeface="Calibri"/>
              <a:cs typeface="Calibri"/>
              <a:sym typeface="Calibri"/>
            </a:endParaRPr>
          </a:p>
          <a:p>
            <a:pPr lvl="0" rtl="0">
              <a:spcBef>
                <a:spcPts val="0"/>
              </a:spcBef>
              <a:buNone/>
            </a:pPr>
            <a:r>
              <a:t/>
            </a:r>
            <a:endParaRPr sz="3600">
              <a:solidFill>
                <a:schemeClr val="dk1"/>
              </a:solidFill>
              <a:latin typeface="Calibri"/>
              <a:ea typeface="Calibri"/>
              <a:cs typeface="Calibri"/>
              <a:sym typeface="Calibri"/>
            </a:endParaRPr>
          </a:p>
          <a:p>
            <a:pPr lvl="0" marR="0" rtl="0">
              <a:spcBef>
                <a:spcPts val="0"/>
              </a:spcBef>
              <a:buNone/>
            </a:pPr>
            <a:r>
              <a:t/>
            </a:r>
            <a:endParaRPr sz="3000">
              <a:solidFill>
                <a:schemeClr val="dk1"/>
              </a:solidFill>
              <a:latin typeface="Calibri"/>
              <a:ea typeface="Calibri"/>
              <a:cs typeface="Calibri"/>
              <a:sym typeface="Calibri"/>
            </a:endParaRPr>
          </a:p>
        </p:txBody>
      </p:sp>
      <p:sp>
        <p:nvSpPr>
          <p:cNvPr id="39" name="Shape 39"/>
          <p:cNvSpPr txBox="1"/>
          <p:nvPr/>
        </p:nvSpPr>
        <p:spPr>
          <a:xfrm>
            <a:off x="3906782" y="96682"/>
            <a:ext cx="25134278" cy="1492598"/>
          </a:xfrm>
          <a:prstGeom prst="rect">
            <a:avLst/>
          </a:prstGeom>
          <a:noFill/>
          <a:ln>
            <a:noFill/>
          </a:ln>
        </p:spPr>
        <p:txBody>
          <a:bodyPr anchorCtr="0" anchor="ctr" bIns="190425" lIns="76175" rIns="76175" tIns="190425">
            <a:noAutofit/>
          </a:bodyPr>
          <a:lstStyle/>
          <a:p>
            <a:pPr indent="0" lvl="0" marL="0" marR="0" rtl="0" algn="ctr">
              <a:spcBef>
                <a:spcPts val="0"/>
              </a:spcBef>
              <a:buSzPct val="25000"/>
              <a:buNone/>
            </a:pPr>
            <a:r>
              <a:rPr b="1" lang="en-US" sz="8200">
                <a:solidFill>
                  <a:srgbClr val="DBE7F6"/>
                </a:solidFill>
                <a:latin typeface="Calibri"/>
                <a:ea typeface="Calibri"/>
                <a:cs typeface="Calibri"/>
                <a:sym typeface="Calibri"/>
              </a:rPr>
              <a:t>CheckPark</a:t>
            </a:r>
            <a:r>
              <a:rPr b="1" i="0" lang="en-US" sz="8200" u="none" cap="none" strike="noStrike">
                <a:solidFill>
                  <a:srgbClr val="DBE7F6"/>
                </a:solidFill>
                <a:latin typeface="Calibri"/>
                <a:ea typeface="Calibri"/>
                <a:cs typeface="Calibri"/>
                <a:sym typeface="Calibri"/>
              </a:rPr>
              <a:t>: </a:t>
            </a:r>
            <a:r>
              <a:rPr b="1" lang="en-US" sz="8200">
                <a:solidFill>
                  <a:srgbClr val="DBE7F6"/>
                </a:solidFill>
                <a:latin typeface="Calibri"/>
                <a:ea typeface="Calibri"/>
                <a:cs typeface="Calibri"/>
                <a:sym typeface="Calibri"/>
              </a:rPr>
              <a:t>Crowdsourcing Parking Data</a:t>
            </a:r>
          </a:p>
        </p:txBody>
      </p:sp>
      <p:sp>
        <p:nvSpPr>
          <p:cNvPr id="40" name="Shape 40"/>
          <p:cNvSpPr txBox="1"/>
          <p:nvPr/>
        </p:nvSpPr>
        <p:spPr>
          <a:xfrm>
            <a:off x="6798063" y="1561441"/>
            <a:ext cx="19202400" cy="898254"/>
          </a:xfrm>
          <a:prstGeom prst="rect">
            <a:avLst/>
          </a:prstGeom>
          <a:noFill/>
          <a:ln>
            <a:noFill/>
          </a:ln>
        </p:spPr>
        <p:txBody>
          <a:bodyPr anchorCtr="0" anchor="ctr" bIns="76175" lIns="76175" rIns="76175" tIns="76175">
            <a:noAutofit/>
          </a:bodyPr>
          <a:lstStyle/>
          <a:p>
            <a:pPr indent="0" lvl="0" marL="0" marR="0" rtl="0" algn="ctr">
              <a:spcBef>
                <a:spcPts val="0"/>
              </a:spcBef>
              <a:buSzPct val="25000"/>
              <a:buNone/>
            </a:pPr>
            <a:r>
              <a:rPr i="1" lang="en-US" sz="3600">
                <a:solidFill>
                  <a:srgbClr val="DBE7F6"/>
                </a:solidFill>
                <a:latin typeface="Calibri"/>
                <a:ea typeface="Calibri"/>
                <a:cs typeface="Calibri"/>
                <a:sym typeface="Calibri"/>
              </a:rPr>
              <a:t>Anne Chen, Jonathan Joo, Suna Kim</a:t>
            </a:r>
            <a:r>
              <a:rPr b="0" i="1" lang="en-US" sz="3600" u="none" cap="none" strike="noStrike">
                <a:solidFill>
                  <a:srgbClr val="DBE7F6"/>
                </a:solidFill>
                <a:latin typeface="Calibri"/>
                <a:ea typeface="Calibri"/>
                <a:cs typeface="Calibri"/>
                <a:sym typeface="Calibri"/>
              </a:rPr>
              <a:t>  -  California Institute of Technology</a:t>
            </a:r>
          </a:p>
          <a:p>
            <a:pPr indent="0" lvl="0" marL="0" marR="0" rtl="0" algn="ctr">
              <a:spcBef>
                <a:spcPts val="0"/>
              </a:spcBef>
              <a:buNone/>
            </a:pPr>
            <a:r>
              <a:t/>
            </a:r>
            <a:endParaRPr b="0" i="1" sz="2880" u="none" cap="none" strike="noStrike">
              <a:solidFill>
                <a:srgbClr val="DBE7F6"/>
              </a:solidFill>
              <a:latin typeface="Calibri"/>
              <a:ea typeface="Calibri"/>
              <a:cs typeface="Calibri"/>
              <a:sym typeface="Calibri"/>
            </a:endParaRPr>
          </a:p>
        </p:txBody>
      </p:sp>
      <p:sp>
        <p:nvSpPr>
          <p:cNvPr id="41" name="Shape 41"/>
          <p:cNvSpPr/>
          <p:nvPr/>
        </p:nvSpPr>
        <p:spPr>
          <a:xfrm>
            <a:off x="951944" y="3046341"/>
            <a:ext cx="8888417" cy="444500"/>
          </a:xfrm>
          <a:prstGeom prst="rect">
            <a:avLst/>
          </a:prstGeom>
          <a:solidFill>
            <a:srgbClr val="366092"/>
          </a:solidFill>
          <a:ln cap="flat" cmpd="sng" w="12700">
            <a:solidFill>
              <a:srgbClr val="395E89"/>
            </a:solidFill>
            <a:prstDash val="solid"/>
            <a:round/>
            <a:headEnd len="med" w="med" type="none"/>
            <a:tailEnd len="med" w="med" type="none"/>
          </a:ln>
        </p:spPr>
        <p:txBody>
          <a:bodyPr anchorCtr="0" anchor="ctr" bIns="19025" lIns="38075" rIns="38075" tIns="19025">
            <a:noAutofit/>
          </a:bodyPr>
          <a:lstStyle/>
          <a:p>
            <a:pPr indent="0" lvl="0" marL="0" marR="0" rtl="0" algn="ctr">
              <a:spcBef>
                <a:spcPts val="0"/>
              </a:spcBef>
              <a:buSzPct val="25000"/>
              <a:buNone/>
            </a:pPr>
            <a:r>
              <a:rPr b="1" i="0" lang="en-US" sz="2800" u="none" cap="none" strike="noStrike">
                <a:solidFill>
                  <a:srgbClr val="DBE7F6"/>
                </a:solidFill>
                <a:latin typeface="Calibri"/>
                <a:ea typeface="Calibri"/>
                <a:cs typeface="Calibri"/>
                <a:sym typeface="Calibri"/>
              </a:rPr>
              <a:t>Introduction and Motivation</a:t>
            </a:r>
          </a:p>
        </p:txBody>
      </p:sp>
      <p:sp>
        <p:nvSpPr>
          <p:cNvPr id="42" name="Shape 42"/>
          <p:cNvSpPr/>
          <p:nvPr/>
        </p:nvSpPr>
        <p:spPr>
          <a:xfrm>
            <a:off x="23055120" y="3058578"/>
            <a:ext cx="8835649" cy="444500"/>
          </a:xfrm>
          <a:prstGeom prst="rect">
            <a:avLst/>
          </a:prstGeom>
          <a:solidFill>
            <a:srgbClr val="366092"/>
          </a:solidFill>
          <a:ln cap="flat" cmpd="sng" w="12700">
            <a:solidFill>
              <a:srgbClr val="395E89"/>
            </a:solidFill>
            <a:prstDash val="solid"/>
            <a:round/>
            <a:headEnd len="med" w="med" type="none"/>
            <a:tailEnd len="med" w="med" type="none"/>
          </a:ln>
        </p:spPr>
        <p:txBody>
          <a:bodyPr anchorCtr="0" anchor="ctr" bIns="19025" lIns="38075" rIns="38075" tIns="19025">
            <a:noAutofit/>
          </a:bodyPr>
          <a:lstStyle/>
          <a:p>
            <a:pPr indent="0" lvl="0" marL="0" marR="0" rtl="0" algn="ctr">
              <a:spcBef>
                <a:spcPts val="0"/>
              </a:spcBef>
              <a:buSzPct val="25000"/>
              <a:buNone/>
            </a:pPr>
            <a:r>
              <a:rPr b="1" lang="en-US" sz="2800">
                <a:solidFill>
                  <a:srgbClr val="DBE7F6"/>
                </a:solidFill>
                <a:latin typeface="Calibri"/>
                <a:ea typeface="Calibri"/>
                <a:cs typeface="Calibri"/>
                <a:sym typeface="Calibri"/>
              </a:rPr>
              <a:t>Example Usage</a:t>
            </a:r>
          </a:p>
        </p:txBody>
      </p:sp>
      <p:sp>
        <p:nvSpPr>
          <p:cNvPr id="43" name="Shape 43"/>
          <p:cNvSpPr/>
          <p:nvPr/>
        </p:nvSpPr>
        <p:spPr>
          <a:xfrm>
            <a:off x="964575" y="11576424"/>
            <a:ext cx="8889300" cy="446100"/>
          </a:xfrm>
          <a:prstGeom prst="rect">
            <a:avLst/>
          </a:prstGeom>
          <a:solidFill>
            <a:srgbClr val="366092"/>
          </a:solidFill>
          <a:ln cap="flat" cmpd="sng" w="12700">
            <a:solidFill>
              <a:srgbClr val="395E89"/>
            </a:solidFill>
            <a:prstDash val="solid"/>
            <a:round/>
            <a:headEnd len="med" w="med" type="none"/>
            <a:tailEnd len="med" w="med" type="none"/>
          </a:ln>
        </p:spPr>
        <p:txBody>
          <a:bodyPr anchorCtr="0" anchor="ctr" bIns="19025" lIns="38075" rIns="38075" tIns="19025">
            <a:noAutofit/>
          </a:bodyPr>
          <a:lstStyle/>
          <a:p>
            <a:pPr indent="0" lvl="0" marL="0" marR="0" rtl="0" algn="ctr">
              <a:spcBef>
                <a:spcPts val="0"/>
              </a:spcBef>
              <a:buSzPct val="25000"/>
              <a:buNone/>
            </a:pPr>
            <a:r>
              <a:rPr b="1" lang="en-US" sz="2800">
                <a:solidFill>
                  <a:srgbClr val="DBE7F6"/>
                </a:solidFill>
                <a:latin typeface="Calibri"/>
                <a:ea typeface="Calibri"/>
                <a:cs typeface="Calibri"/>
                <a:sym typeface="Calibri"/>
              </a:rPr>
              <a:t>Backend</a:t>
            </a:r>
          </a:p>
        </p:txBody>
      </p:sp>
      <p:pic>
        <p:nvPicPr>
          <p:cNvPr id="44" name="Shape 44"/>
          <p:cNvPicPr preferRelativeResize="0"/>
          <p:nvPr/>
        </p:nvPicPr>
        <p:blipFill rotWithShape="1">
          <a:blip r:embed="rId4">
            <a:alphaModFix/>
          </a:blip>
          <a:srcRect b="0" l="0" r="0" t="0"/>
          <a:stretch/>
        </p:blipFill>
        <p:spPr>
          <a:xfrm>
            <a:off x="29971009" y="1585576"/>
            <a:ext cx="2367630" cy="572010"/>
          </a:xfrm>
          <a:prstGeom prst="rect">
            <a:avLst/>
          </a:prstGeom>
          <a:noFill/>
          <a:ln>
            <a:noFill/>
          </a:ln>
        </p:spPr>
      </p:pic>
      <p:sp>
        <p:nvSpPr>
          <p:cNvPr id="45" name="Shape 45"/>
          <p:cNvSpPr/>
          <p:nvPr/>
        </p:nvSpPr>
        <p:spPr>
          <a:xfrm>
            <a:off x="10259562" y="9997158"/>
            <a:ext cx="12367800" cy="11445000"/>
          </a:xfrm>
          <a:prstGeom prst="rect">
            <a:avLst/>
          </a:prstGeom>
          <a:solidFill>
            <a:schemeClr val="lt1"/>
          </a:solidFill>
          <a:ln cap="flat" cmpd="sng" w="12700">
            <a:solidFill>
              <a:srgbClr val="36609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5400" u="none" cap="none" strike="noStrike">
              <a:solidFill>
                <a:schemeClr val="dk1"/>
              </a:solidFill>
              <a:latin typeface="Calibri"/>
              <a:ea typeface="Calibri"/>
              <a:cs typeface="Calibri"/>
              <a:sym typeface="Calibri"/>
            </a:endParaRPr>
          </a:p>
        </p:txBody>
      </p:sp>
      <p:sp>
        <p:nvSpPr>
          <p:cNvPr id="46" name="Shape 46"/>
          <p:cNvSpPr/>
          <p:nvPr/>
        </p:nvSpPr>
        <p:spPr>
          <a:xfrm>
            <a:off x="10259418" y="9580370"/>
            <a:ext cx="12368100" cy="444600"/>
          </a:xfrm>
          <a:prstGeom prst="rect">
            <a:avLst/>
          </a:prstGeom>
          <a:solidFill>
            <a:srgbClr val="366092"/>
          </a:solidFill>
          <a:ln cap="flat" cmpd="sng" w="12700">
            <a:solidFill>
              <a:srgbClr val="395E89"/>
            </a:solidFill>
            <a:prstDash val="solid"/>
            <a:round/>
            <a:headEnd len="med" w="med" type="none"/>
            <a:tailEnd len="med" w="med" type="none"/>
          </a:ln>
        </p:spPr>
        <p:txBody>
          <a:bodyPr anchorCtr="0" anchor="ctr" bIns="19025" lIns="38075" rIns="38075" tIns="19025">
            <a:noAutofit/>
          </a:bodyPr>
          <a:lstStyle/>
          <a:p>
            <a:pPr indent="0" lvl="0" marL="0" marR="0" rtl="0" algn="ctr">
              <a:spcBef>
                <a:spcPts val="0"/>
              </a:spcBef>
              <a:buSzPct val="25000"/>
              <a:buNone/>
            </a:pPr>
            <a:r>
              <a:rPr b="1" lang="en-US" sz="2800">
                <a:solidFill>
                  <a:srgbClr val="DBE7F6"/>
                </a:solidFill>
                <a:latin typeface="Calibri"/>
                <a:ea typeface="Calibri"/>
                <a:cs typeface="Calibri"/>
                <a:sym typeface="Calibri"/>
              </a:rPr>
              <a:t>Example Usage</a:t>
            </a:r>
          </a:p>
        </p:txBody>
      </p:sp>
      <p:sp>
        <p:nvSpPr>
          <p:cNvPr id="47" name="Shape 47"/>
          <p:cNvSpPr txBox="1"/>
          <p:nvPr/>
        </p:nvSpPr>
        <p:spPr>
          <a:xfrm>
            <a:off x="1029825" y="3603375"/>
            <a:ext cx="8583300" cy="5819400"/>
          </a:xfrm>
          <a:prstGeom prst="rect">
            <a:avLst/>
          </a:prstGeom>
          <a:noFill/>
          <a:ln>
            <a:noFill/>
          </a:ln>
        </p:spPr>
        <p:txBody>
          <a:bodyPr anchorCtr="0" anchor="t" bIns="45700" lIns="91425" rIns="91425" tIns="45700">
            <a:noAutofit/>
          </a:bodyPr>
          <a:lstStyle/>
          <a:p>
            <a:pPr indent="-416560" lvl="0" marL="365760" marR="0" rtl="0" algn="l">
              <a:spcBef>
                <a:spcPts val="0"/>
              </a:spcBef>
              <a:buClr>
                <a:schemeClr val="dk1"/>
              </a:buClr>
              <a:buSzPct val="100000"/>
              <a:buFont typeface="Arial"/>
              <a:buChar char="•"/>
            </a:pPr>
            <a:r>
              <a:rPr lang="en-US" sz="3600">
                <a:solidFill>
                  <a:schemeClr val="dk1"/>
                </a:solidFill>
                <a:latin typeface="Calibri"/>
                <a:ea typeface="Calibri"/>
                <a:cs typeface="Calibri"/>
                <a:sym typeface="Calibri"/>
              </a:rPr>
              <a:t>Aim to improve some aspect of transportation.</a:t>
            </a:r>
          </a:p>
          <a:p>
            <a:pPr lvl="0" marR="0" rtl="0" algn="l">
              <a:spcBef>
                <a:spcPts val="0"/>
              </a:spcBef>
              <a:buNone/>
            </a:pPr>
            <a:r>
              <a:t/>
            </a:r>
            <a:endParaRPr sz="3600">
              <a:solidFill>
                <a:schemeClr val="dk1"/>
              </a:solidFill>
              <a:latin typeface="Calibri"/>
              <a:ea typeface="Calibri"/>
              <a:cs typeface="Calibri"/>
              <a:sym typeface="Calibri"/>
            </a:endParaRPr>
          </a:p>
          <a:p>
            <a:pPr indent="-416560" lvl="0" marL="365760" marR="0" rtl="0" algn="l">
              <a:spcBef>
                <a:spcPts val="0"/>
              </a:spcBef>
              <a:buClr>
                <a:schemeClr val="dk1"/>
              </a:buClr>
              <a:buSzPct val="100000"/>
              <a:buFont typeface="Calibri"/>
              <a:buChar char="•"/>
            </a:pPr>
            <a:r>
              <a:rPr lang="en-US" sz="3600">
                <a:solidFill>
                  <a:schemeClr val="dk1"/>
                </a:solidFill>
                <a:latin typeface="Calibri"/>
                <a:ea typeface="Calibri"/>
                <a:cs typeface="Calibri"/>
                <a:sym typeface="Calibri"/>
              </a:rPr>
              <a:t>It is often difficult to know in advance whether street parking is available.</a:t>
            </a:r>
          </a:p>
          <a:p>
            <a:pPr lvl="0" marR="0" rtl="0" algn="l">
              <a:spcBef>
                <a:spcPts val="0"/>
              </a:spcBef>
              <a:buNone/>
            </a:pPr>
            <a:r>
              <a:t/>
            </a:r>
            <a:endParaRPr sz="3600">
              <a:solidFill>
                <a:schemeClr val="dk1"/>
              </a:solidFill>
              <a:latin typeface="Calibri"/>
              <a:ea typeface="Calibri"/>
              <a:cs typeface="Calibri"/>
              <a:sym typeface="Calibri"/>
            </a:endParaRPr>
          </a:p>
          <a:p>
            <a:pPr indent="-416560" lvl="0" marL="365760" marR="0" rtl="0" algn="l">
              <a:spcBef>
                <a:spcPts val="0"/>
              </a:spcBef>
              <a:buClr>
                <a:schemeClr val="dk1"/>
              </a:buClr>
              <a:buSzPct val="100000"/>
              <a:buFont typeface="Calibri"/>
              <a:buChar char="•"/>
            </a:pPr>
            <a:r>
              <a:rPr lang="en-US" sz="3600">
                <a:solidFill>
                  <a:schemeClr val="dk1"/>
                </a:solidFill>
                <a:latin typeface="Calibri"/>
                <a:ea typeface="Calibri"/>
                <a:cs typeface="Calibri"/>
                <a:sym typeface="Calibri"/>
              </a:rPr>
              <a:t>Even if there is street parking, it can be difficult to determine what dates/times street parking is allowed.</a:t>
            </a:r>
          </a:p>
          <a:p>
            <a:pPr lvl="0" marR="0" rtl="0" algn="l">
              <a:spcBef>
                <a:spcPts val="0"/>
              </a:spcBef>
              <a:buNone/>
            </a:pPr>
            <a:r>
              <a:t/>
            </a:r>
            <a:endParaRPr sz="3600">
              <a:solidFill>
                <a:schemeClr val="dk1"/>
              </a:solidFill>
              <a:latin typeface="Calibri"/>
              <a:ea typeface="Calibri"/>
              <a:cs typeface="Calibri"/>
              <a:sym typeface="Calibri"/>
            </a:endParaRPr>
          </a:p>
          <a:p>
            <a:pPr indent="-416560" lvl="0" marL="365760" marR="0" rtl="0" algn="l">
              <a:spcBef>
                <a:spcPts val="0"/>
              </a:spcBef>
              <a:buClr>
                <a:schemeClr val="dk1"/>
              </a:buClr>
              <a:buSzPct val="100000"/>
              <a:buFont typeface="Calibri"/>
              <a:buChar char="•"/>
            </a:pPr>
            <a:r>
              <a:rPr lang="en-US" sz="3600">
                <a:solidFill>
                  <a:schemeClr val="dk1"/>
                </a:solidFill>
                <a:latin typeface="Calibri"/>
                <a:ea typeface="Calibri"/>
                <a:cs typeface="Calibri"/>
                <a:sym typeface="Calibri"/>
              </a:rPr>
              <a:t>Goal is to create a mobile app that helps users find a parking spot near their destination, based on data gathered by other users</a:t>
            </a:r>
          </a:p>
        </p:txBody>
      </p:sp>
      <p:sp>
        <p:nvSpPr>
          <p:cNvPr id="48" name="Shape 48"/>
          <p:cNvSpPr txBox="1"/>
          <p:nvPr/>
        </p:nvSpPr>
        <p:spPr>
          <a:xfrm>
            <a:off x="984378" y="12162428"/>
            <a:ext cx="8674200" cy="9142799"/>
          </a:xfrm>
          <a:prstGeom prst="rect">
            <a:avLst/>
          </a:prstGeom>
          <a:noFill/>
          <a:ln>
            <a:noFill/>
          </a:ln>
        </p:spPr>
        <p:txBody>
          <a:bodyPr anchorCtr="0" anchor="t" bIns="45700" lIns="91425" rIns="91425" tIns="45700">
            <a:noAutofit/>
          </a:bodyPr>
          <a:lstStyle/>
          <a:p>
            <a:pPr indent="-457200" lvl="0" marL="457200" marR="0" rtl="0" algn="l">
              <a:spcBef>
                <a:spcPts val="0"/>
              </a:spcBef>
              <a:buClr>
                <a:schemeClr val="dk1"/>
              </a:buClr>
              <a:buSzPct val="100000"/>
              <a:buFont typeface="Calibri"/>
              <a:buChar char="●"/>
            </a:pPr>
            <a:r>
              <a:rPr lang="en-US" sz="3600">
                <a:solidFill>
                  <a:schemeClr val="dk1"/>
                </a:solidFill>
                <a:latin typeface="Calibri"/>
                <a:ea typeface="Calibri"/>
                <a:cs typeface="Calibri"/>
                <a:sym typeface="Calibri"/>
              </a:rPr>
              <a:t>Backend data will be stored in a dictionary format. </a:t>
            </a:r>
          </a:p>
          <a:p>
            <a:pPr indent="-457200" lvl="1" marL="914400" marR="0" rtl="0" algn="l">
              <a:spcBef>
                <a:spcPts val="0"/>
              </a:spcBef>
              <a:buClr>
                <a:schemeClr val="dk1"/>
              </a:buClr>
              <a:buSzPct val="100000"/>
              <a:buFont typeface="Calibri"/>
              <a:buChar char="○"/>
            </a:pPr>
            <a:r>
              <a:rPr lang="en-US" sz="3600">
                <a:solidFill>
                  <a:schemeClr val="dk1"/>
                </a:solidFill>
                <a:latin typeface="Calibri"/>
                <a:ea typeface="Calibri"/>
                <a:cs typeface="Calibri"/>
                <a:sym typeface="Calibri"/>
              </a:rPr>
              <a:t>Key is a unique latitude/longitude</a:t>
            </a:r>
          </a:p>
          <a:p>
            <a:pPr indent="-457200" lvl="1" marL="914400" marR="0" rtl="0" algn="l">
              <a:spcBef>
                <a:spcPts val="0"/>
              </a:spcBef>
              <a:buClr>
                <a:schemeClr val="dk1"/>
              </a:buClr>
              <a:buSzPct val="100000"/>
              <a:buFont typeface="Calibri"/>
              <a:buChar char="○"/>
            </a:pPr>
            <a:r>
              <a:rPr lang="en-US" sz="3600">
                <a:solidFill>
                  <a:schemeClr val="dk1"/>
                </a:solidFill>
                <a:latin typeface="Calibri"/>
                <a:ea typeface="Calibri"/>
                <a:cs typeface="Calibri"/>
                <a:sym typeface="Calibri"/>
              </a:rPr>
              <a:t>Value is an array of user responses</a:t>
            </a:r>
          </a:p>
          <a:p>
            <a:pPr indent="0" lvl="0" marL="457200" marR="0" rtl="0" algn="l">
              <a:spcBef>
                <a:spcPts val="0"/>
              </a:spcBef>
              <a:buNone/>
            </a:pPr>
            <a:r>
              <a:t/>
            </a:r>
            <a:endParaRPr sz="3600">
              <a:solidFill>
                <a:schemeClr val="dk1"/>
              </a:solidFill>
              <a:latin typeface="Calibri"/>
              <a:ea typeface="Calibri"/>
              <a:cs typeface="Calibri"/>
              <a:sym typeface="Calibri"/>
            </a:endParaRPr>
          </a:p>
          <a:p>
            <a:pPr indent="-457200" lvl="0" marL="457200" marR="0" rtl="0" algn="l">
              <a:spcBef>
                <a:spcPts val="0"/>
              </a:spcBef>
              <a:buClr>
                <a:schemeClr val="dk1"/>
              </a:buClr>
              <a:buSzPct val="100000"/>
              <a:buFont typeface="Calibri"/>
              <a:buChar char="●"/>
            </a:pPr>
            <a:r>
              <a:rPr lang="en-US" sz="3600">
                <a:solidFill>
                  <a:schemeClr val="dk1"/>
                </a:solidFill>
                <a:latin typeface="Calibri"/>
                <a:ea typeface="Calibri"/>
                <a:cs typeface="Calibri"/>
                <a:sym typeface="Calibri"/>
              </a:rPr>
              <a:t>Thus, for each marker point, we will store all of the responses given by users.</a:t>
            </a:r>
          </a:p>
          <a:p>
            <a:pPr lvl="0" marR="0" rtl="0" algn="l">
              <a:spcBef>
                <a:spcPts val="0"/>
              </a:spcBef>
              <a:buNone/>
            </a:pPr>
            <a:r>
              <a:t/>
            </a:r>
            <a:endParaRPr sz="3600">
              <a:solidFill>
                <a:schemeClr val="dk1"/>
              </a:solidFill>
              <a:latin typeface="Calibri"/>
              <a:ea typeface="Calibri"/>
              <a:cs typeface="Calibri"/>
              <a:sym typeface="Calibri"/>
            </a:endParaRPr>
          </a:p>
          <a:p>
            <a:pPr indent="-457200" lvl="0" marL="457200" marR="0" rtl="0" algn="l">
              <a:spcBef>
                <a:spcPts val="0"/>
              </a:spcBef>
              <a:buClr>
                <a:schemeClr val="dk1"/>
              </a:buClr>
              <a:buSzPct val="100000"/>
              <a:buFont typeface="Calibri"/>
              <a:buChar char="●"/>
            </a:pPr>
            <a:r>
              <a:rPr lang="en-US" sz="3600">
                <a:solidFill>
                  <a:schemeClr val="dk1"/>
                </a:solidFill>
                <a:latin typeface="Calibri"/>
                <a:ea typeface="Calibri"/>
                <a:cs typeface="Calibri"/>
                <a:sym typeface="Calibri"/>
              </a:rPr>
              <a:t>These data will then get identified with a section of street.</a:t>
            </a:r>
          </a:p>
          <a:p>
            <a:pPr lvl="0" marR="0" rtl="0" algn="l">
              <a:spcBef>
                <a:spcPts val="0"/>
              </a:spcBef>
              <a:buNone/>
            </a:pPr>
            <a:r>
              <a:t/>
            </a:r>
            <a:endParaRPr sz="3600">
              <a:solidFill>
                <a:schemeClr val="dk1"/>
              </a:solidFill>
              <a:latin typeface="Calibri"/>
              <a:ea typeface="Calibri"/>
              <a:cs typeface="Calibri"/>
              <a:sym typeface="Calibri"/>
            </a:endParaRPr>
          </a:p>
          <a:p>
            <a:pPr indent="-457200" lvl="0" marL="457200" marR="0" rtl="0" algn="l">
              <a:spcBef>
                <a:spcPts val="0"/>
              </a:spcBef>
              <a:buClr>
                <a:schemeClr val="dk1"/>
              </a:buClr>
              <a:buSzPct val="100000"/>
              <a:buFont typeface="Calibri"/>
              <a:buChar char="●"/>
            </a:pPr>
            <a:r>
              <a:rPr lang="en-US" sz="3600">
                <a:solidFill>
                  <a:schemeClr val="dk1"/>
                </a:solidFill>
                <a:latin typeface="Calibri"/>
                <a:ea typeface="Calibri"/>
                <a:cs typeface="Calibri"/>
                <a:sym typeface="Calibri"/>
              </a:rPr>
              <a:t>The street sectors are coordinates on roads, and they are determined by finding the closest point on the street of each point in a grid.</a:t>
            </a:r>
          </a:p>
          <a:p>
            <a:pPr lvl="0" marR="0" rtl="0" algn="l">
              <a:spcBef>
                <a:spcPts val="0"/>
              </a:spcBef>
              <a:buNone/>
            </a:pPr>
            <a:r>
              <a:t/>
            </a:r>
            <a:endParaRPr sz="3600">
              <a:solidFill>
                <a:schemeClr val="dk1"/>
              </a:solidFill>
              <a:latin typeface="Calibri"/>
              <a:ea typeface="Calibri"/>
              <a:cs typeface="Calibri"/>
              <a:sym typeface="Calibri"/>
            </a:endParaRPr>
          </a:p>
        </p:txBody>
      </p:sp>
      <p:pic>
        <p:nvPicPr>
          <p:cNvPr descr="18492881_1648705608490476_1781986278_n.png" id="49" name="Shape 49"/>
          <p:cNvPicPr preferRelativeResize="0"/>
          <p:nvPr/>
        </p:nvPicPr>
        <p:blipFill rotWithShape="1">
          <a:blip r:embed="rId5">
            <a:alphaModFix/>
          </a:blip>
          <a:srcRect b="17541" l="0" r="0" t="25040"/>
          <a:stretch/>
        </p:blipFill>
        <p:spPr>
          <a:xfrm>
            <a:off x="11296250" y="3058575"/>
            <a:ext cx="10574700" cy="6221887"/>
          </a:xfrm>
          <a:prstGeom prst="rect">
            <a:avLst/>
          </a:prstGeom>
          <a:noFill/>
          <a:ln>
            <a:noFill/>
          </a:ln>
        </p:spPr>
      </p:pic>
      <p:pic>
        <p:nvPicPr>
          <p:cNvPr descr="0f2324b0-b84c-4889-8ae5-bff084f64a37.png" id="50" name="Shape 50"/>
          <p:cNvPicPr preferRelativeResize="0"/>
          <p:nvPr/>
        </p:nvPicPr>
        <p:blipFill rotWithShape="1">
          <a:blip r:embed="rId6">
            <a:alphaModFix/>
          </a:blip>
          <a:srcRect b="38734" l="10104" r="8142" t="32622"/>
          <a:stretch/>
        </p:blipFill>
        <p:spPr>
          <a:xfrm>
            <a:off x="13497800" y="7613200"/>
            <a:ext cx="6628375" cy="1492600"/>
          </a:xfrm>
          <a:prstGeom prst="rect">
            <a:avLst/>
          </a:prstGeom>
          <a:noFill/>
          <a:ln>
            <a:noFill/>
          </a:ln>
        </p:spPr>
      </p:pic>
      <p:sp>
        <p:nvSpPr>
          <p:cNvPr id="51" name="Shape 51"/>
          <p:cNvSpPr txBox="1"/>
          <p:nvPr/>
        </p:nvSpPr>
        <p:spPr>
          <a:xfrm>
            <a:off x="10761650" y="10324875"/>
            <a:ext cx="11435400" cy="10600500"/>
          </a:xfrm>
          <a:prstGeom prst="rect">
            <a:avLst/>
          </a:prstGeom>
          <a:noFill/>
          <a:ln>
            <a:noFill/>
          </a:ln>
        </p:spPr>
        <p:txBody>
          <a:bodyPr anchorCtr="0" anchor="t" bIns="45700" lIns="91425" rIns="91425" tIns="45700">
            <a:noAutofit/>
          </a:bodyPr>
          <a:lstStyle/>
          <a:p>
            <a:pPr lvl="0" marR="0" rtl="0" algn="l">
              <a:spcBef>
                <a:spcPts val="0"/>
              </a:spcBef>
              <a:buNone/>
            </a:pPr>
            <a:r>
              <a:t/>
            </a:r>
            <a:endParaRPr sz="3600">
              <a:solidFill>
                <a:schemeClr val="dk1"/>
              </a:solidFill>
              <a:latin typeface="Calibri"/>
              <a:ea typeface="Calibri"/>
              <a:cs typeface="Calibri"/>
              <a:sym typeface="Calibri"/>
            </a:endParaRPr>
          </a:p>
        </p:txBody>
      </p:sp>
      <p:pic>
        <p:nvPicPr>
          <p:cNvPr id="52" name="Shape 52"/>
          <p:cNvPicPr preferRelativeResize="0"/>
          <p:nvPr/>
        </p:nvPicPr>
        <p:blipFill>
          <a:blip r:embed="rId7">
            <a:alphaModFix/>
          </a:blip>
          <a:stretch>
            <a:fillRect/>
          </a:stretch>
        </p:blipFill>
        <p:spPr>
          <a:xfrm>
            <a:off x="11024989" y="10499550"/>
            <a:ext cx="10836924" cy="10440224"/>
          </a:xfrm>
          <a:prstGeom prst="rect">
            <a:avLst/>
          </a:prstGeom>
          <a:noFill/>
          <a:ln cap="flat" cmpd="sng" w="12700">
            <a:solidFill>
              <a:srgbClr val="366092"/>
            </a:solidFill>
            <a:prstDash val="solid"/>
            <a:round/>
            <a:headEnd len="med" w="med" type="none"/>
            <a:tailEnd len="med" w="med" type="none"/>
          </a:ln>
        </p:spPr>
      </p:pic>
      <p:sp>
        <p:nvSpPr>
          <p:cNvPr id="53" name="Shape 53"/>
          <p:cNvSpPr/>
          <p:nvPr/>
        </p:nvSpPr>
        <p:spPr>
          <a:xfrm>
            <a:off x="16626325" y="16868400"/>
            <a:ext cx="5235600" cy="3518100"/>
          </a:xfrm>
          <a:prstGeom prst="roundRect">
            <a:avLst>
              <a:gd fmla="val 16667" name="adj"/>
            </a:avLst>
          </a:prstGeom>
          <a:solidFill>
            <a:srgbClr val="B9D0ED"/>
          </a:solidFill>
          <a:ln cap="flat" cmpd="sng" w="3810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sz="1800">
                <a:solidFill>
                  <a:schemeClr val="dk1"/>
                </a:solidFill>
              </a:rPr>
              <a:t>* Share your knowledge about this point!! *</a:t>
            </a:r>
          </a:p>
          <a:p>
            <a:pPr lvl="0">
              <a:spcBef>
                <a:spcPts val="0"/>
              </a:spcBef>
              <a:buNone/>
            </a:pPr>
            <a:r>
              <a:t/>
            </a:r>
            <a:endParaRPr sz="1800">
              <a:solidFill>
                <a:schemeClr val="dk1"/>
              </a:solidFill>
            </a:endParaRPr>
          </a:p>
          <a:p>
            <a:pPr lvl="0">
              <a:spcBef>
                <a:spcPts val="0"/>
              </a:spcBef>
              <a:buClr>
                <a:schemeClr val="dk1"/>
              </a:buClr>
              <a:buSzPct val="61111"/>
              <a:buFont typeface="Arial"/>
              <a:buNone/>
            </a:pPr>
            <a:r>
              <a:rPr lang="en-US" sz="1800">
                <a:solidFill>
                  <a:schemeClr val="dk1"/>
                </a:solidFill>
              </a:rPr>
              <a:t> [ ] Parking is available:</a:t>
            </a:r>
          </a:p>
          <a:p>
            <a:pPr lvl="0">
              <a:spcBef>
                <a:spcPts val="0"/>
              </a:spcBef>
              <a:buClr>
                <a:schemeClr val="dk1"/>
              </a:buClr>
              <a:buFont typeface="Arial"/>
              <a:buNone/>
            </a:pPr>
            <a:r>
              <a:t/>
            </a:r>
            <a:endParaRPr sz="1800">
              <a:solidFill>
                <a:schemeClr val="dk1"/>
              </a:solidFill>
            </a:endParaRPr>
          </a:p>
          <a:p>
            <a:pPr indent="387350" lvl="0">
              <a:spcBef>
                <a:spcPts val="0"/>
              </a:spcBef>
              <a:buClr>
                <a:schemeClr val="dk1"/>
              </a:buClr>
              <a:buSzPct val="61111"/>
              <a:buFont typeface="Arial"/>
              <a:buNone/>
            </a:pPr>
            <a:r>
              <a:rPr lang="en-US" sz="1800">
                <a:solidFill>
                  <a:schemeClr val="dk1"/>
                </a:solidFill>
              </a:rPr>
              <a:t>all time</a:t>
            </a:r>
          </a:p>
          <a:p>
            <a:pPr indent="387350" lvl="0">
              <a:spcBef>
                <a:spcPts val="0"/>
              </a:spcBef>
              <a:buClr>
                <a:schemeClr val="dk1"/>
              </a:buClr>
              <a:buSzPct val="61111"/>
              <a:buFont typeface="Arial"/>
              <a:buNone/>
            </a:pPr>
            <a:r>
              <a:rPr lang="en-US" sz="1800">
                <a:solidFill>
                  <a:schemeClr val="dk1"/>
                </a:solidFill>
              </a:rPr>
              <a:t>Weekdays ____ to ____</a:t>
            </a:r>
          </a:p>
          <a:p>
            <a:pPr indent="387350" lvl="0">
              <a:spcBef>
                <a:spcPts val="0"/>
              </a:spcBef>
              <a:buClr>
                <a:schemeClr val="dk1"/>
              </a:buClr>
              <a:buSzPct val="61111"/>
              <a:buFont typeface="Arial"/>
              <a:buNone/>
            </a:pPr>
            <a:r>
              <a:rPr lang="en-US" sz="1800">
                <a:solidFill>
                  <a:schemeClr val="dk1"/>
                </a:solidFill>
              </a:rPr>
              <a:t>Weekends  ____ to ____</a:t>
            </a:r>
          </a:p>
          <a:p>
            <a:pPr lvl="0">
              <a:spcBef>
                <a:spcPts val="0"/>
              </a:spcBef>
              <a:buClr>
                <a:schemeClr val="dk1"/>
              </a:buClr>
              <a:buFont typeface="Arial"/>
              <a:buNone/>
            </a:pPr>
            <a:r>
              <a:t/>
            </a:r>
            <a:endParaRPr sz="1800">
              <a:solidFill>
                <a:schemeClr val="dk1"/>
              </a:solidFill>
            </a:endParaRPr>
          </a:p>
          <a:p>
            <a:pPr lvl="0">
              <a:spcBef>
                <a:spcPts val="0"/>
              </a:spcBef>
              <a:buNone/>
            </a:pPr>
            <a:r>
              <a:rPr lang="en-US" sz="1800">
                <a:solidFill>
                  <a:schemeClr val="dk1"/>
                </a:solidFill>
              </a:rPr>
              <a:t> [ ] Parking is not available </a:t>
            </a:r>
          </a:p>
        </p:txBody>
      </p:sp>
      <p:sp>
        <p:nvSpPr>
          <p:cNvPr id="54" name="Shape 54"/>
          <p:cNvSpPr/>
          <p:nvPr/>
        </p:nvSpPr>
        <p:spPr>
          <a:xfrm>
            <a:off x="16734075" y="12515450"/>
            <a:ext cx="1170000" cy="2385000"/>
          </a:xfrm>
          <a:prstGeom prst="downArrow">
            <a:avLst>
              <a:gd fmla="val 50000" name="adj1"/>
              <a:gd fmla="val 50000" name="adj2"/>
            </a:avLst>
          </a:prstGeom>
          <a:solidFill>
            <a:schemeClr val="lt1"/>
          </a:solidFill>
          <a:ln cap="flat" cmpd="sng" w="11430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55" name="Shape 55" title="Points scored"/>
          <p:cNvPicPr preferRelativeResize="0"/>
          <p:nvPr/>
        </p:nvPicPr>
        <p:blipFill rotWithShape="1">
          <a:blip r:embed="rId8">
            <a:alphaModFix/>
          </a:blip>
          <a:srcRect b="8717" l="0" r="19028" t="0"/>
          <a:stretch/>
        </p:blipFill>
        <p:spPr>
          <a:xfrm>
            <a:off x="14524800" y="10499550"/>
            <a:ext cx="3868275" cy="2599849"/>
          </a:xfrm>
          <a:prstGeom prst="rect">
            <a:avLst/>
          </a:prstGeom>
          <a:noFill/>
          <a:ln>
            <a:noFill/>
          </a:ln>
        </p:spPr>
      </p:pic>
      <p:pic>
        <p:nvPicPr>
          <p:cNvPr id="56" name="Shape 56" title="Points scored"/>
          <p:cNvPicPr preferRelativeResize="0"/>
          <p:nvPr/>
        </p:nvPicPr>
        <p:blipFill rotWithShape="1">
          <a:blip r:embed="rId9">
            <a:alphaModFix/>
          </a:blip>
          <a:srcRect b="8155" l="8152" r="14430" t="0"/>
          <a:stretch/>
        </p:blipFill>
        <p:spPr>
          <a:xfrm>
            <a:off x="18157700" y="10499550"/>
            <a:ext cx="3713250" cy="2599849"/>
          </a:xfrm>
          <a:prstGeom prst="rect">
            <a:avLst/>
          </a:prstGeom>
          <a:noFill/>
          <a:ln>
            <a:noFill/>
          </a:ln>
        </p:spPr>
      </p:pic>
      <p:pic>
        <p:nvPicPr>
          <p:cNvPr id="57" name="Shape 57" title="Points scored"/>
          <p:cNvPicPr preferRelativeResize="0"/>
          <p:nvPr/>
        </p:nvPicPr>
        <p:blipFill rotWithShape="1">
          <a:blip r:embed="rId10">
            <a:alphaModFix/>
          </a:blip>
          <a:srcRect b="8717" l="0" r="19028" t="0"/>
          <a:stretch/>
        </p:blipFill>
        <p:spPr>
          <a:xfrm>
            <a:off x="11034000" y="10499550"/>
            <a:ext cx="3713249" cy="2599850"/>
          </a:xfrm>
          <a:prstGeom prst="rect">
            <a:avLst/>
          </a:prstGeom>
          <a:noFill/>
          <a:ln>
            <a:noFill/>
          </a:ln>
        </p:spPr>
      </p:pic>
      <p:cxnSp>
        <p:nvCxnSpPr>
          <p:cNvPr id="58" name="Shape 58"/>
          <p:cNvCxnSpPr/>
          <p:nvPr/>
        </p:nvCxnSpPr>
        <p:spPr>
          <a:xfrm>
            <a:off x="11047450" y="13087750"/>
            <a:ext cx="6021300" cy="74700"/>
          </a:xfrm>
          <a:prstGeom prst="straightConnector1">
            <a:avLst/>
          </a:prstGeom>
          <a:noFill/>
          <a:ln cap="flat" cmpd="sng" w="114300">
            <a:solidFill>
              <a:srgbClr val="6AA84F"/>
            </a:solidFill>
            <a:prstDash val="solid"/>
            <a:round/>
            <a:headEnd len="lg" w="lg" type="none"/>
            <a:tailEnd len="lg" w="lg" type="none"/>
          </a:ln>
        </p:spPr>
      </p:cxnSp>
      <p:cxnSp>
        <p:nvCxnSpPr>
          <p:cNvPr id="59" name="Shape 59"/>
          <p:cNvCxnSpPr/>
          <p:nvPr/>
        </p:nvCxnSpPr>
        <p:spPr>
          <a:xfrm flipH="1" rot="10800000">
            <a:off x="17583337" y="13162425"/>
            <a:ext cx="4287600" cy="21000"/>
          </a:xfrm>
          <a:prstGeom prst="straightConnector1">
            <a:avLst/>
          </a:prstGeom>
          <a:noFill/>
          <a:ln cap="flat" cmpd="sng" w="114300">
            <a:solidFill>
              <a:srgbClr val="6AA84F"/>
            </a:solidFill>
            <a:prstDash val="solid"/>
            <a:round/>
            <a:headEnd len="lg" w="lg" type="none"/>
            <a:tailEnd len="lg" w="lg"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
      <a:dk1>
        <a:srgbClr val="000000"/>
      </a:dk1>
      <a:lt1>
        <a:srgbClr val="FFFFFF"/>
      </a:lt1>
      <a:dk2>
        <a:srgbClr val="1F497D"/>
      </a:dk2>
      <a:lt2>
        <a:srgbClr val="EEECE1"/>
      </a:lt2>
      <a:accent1>
        <a:srgbClr val="4F81BD"/>
      </a:accent1>
      <a:accent2>
        <a:srgbClr val="C0504D"/>
      </a:accent2>
      <a:accent3>
        <a:srgbClr val="548DD4"/>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