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Inconsolata"/>
      <p:regular r:id="rId12"/>
      <p:bold r:id="rId13"/>
    </p:embeddedFont>
    <p:embeddedFont>
      <p:font typeface="Fira Sans Extra Condensed Medium"/>
      <p:regular r:id="rId14"/>
      <p:bold r:id="rId15"/>
      <p:italic r:id="rId16"/>
      <p:boldItalic r:id="rId17"/>
    </p:embeddedFont>
    <p:embeddedFont>
      <p:font typeface="Bebas Neue"/>
      <p:regular r:id="rId18"/>
    </p:embeddedFont>
    <p:embeddedFont>
      <p:font typeface="Fira Sans Condensed Medium"/>
      <p:regular r:id="rId19"/>
      <p:bold r:id="rId20"/>
      <p:italic r:id="rId21"/>
      <p:boldItalic r:id="rId22"/>
    </p:embeddedFont>
    <p:embeddedFont>
      <p:font typeface="Work Sans Medium"/>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20" Type="http://schemas.openxmlformats.org/officeDocument/2006/relationships/font" Target="fonts/FiraSansCondensedMedium-bold.fntdata"/><Relationship Id="rId22" Type="http://schemas.openxmlformats.org/officeDocument/2006/relationships/font" Target="fonts/FiraSansCondensedMedium-boldItalic.fntdata"/><Relationship Id="rId21" Type="http://schemas.openxmlformats.org/officeDocument/2006/relationships/font" Target="fonts/FiraSansCondensedMedium-italic.fntdata"/><Relationship Id="rId24" Type="http://schemas.openxmlformats.org/officeDocument/2006/relationships/font" Target="fonts/WorkSansMedium-bold.fntdata"/><Relationship Id="rId23" Type="http://schemas.openxmlformats.org/officeDocument/2006/relationships/font" Target="fonts/WorkSansMedium-regular.fntdata"/><Relationship Id="rId26" Type="http://schemas.openxmlformats.org/officeDocument/2006/relationships/font" Target="fonts/WorkSansMedium-boldItalic.fntdata"/><Relationship Id="rId25" Type="http://schemas.openxmlformats.org/officeDocument/2006/relationships/font" Target="fonts/WorkSansMedium-italic.fntdata"/><Relationship Id="rId28" Type="http://schemas.openxmlformats.org/officeDocument/2006/relationships/font" Target="fonts/OpenSans-bold.fntdata"/><Relationship Id="rId27" Type="http://schemas.openxmlformats.org/officeDocument/2006/relationships/font" Target="fonts/OpenSans-regular.fntdata"/><Relationship Id="rId29"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Inconsolata-bold.fntdata"/><Relationship Id="rId12" Type="http://schemas.openxmlformats.org/officeDocument/2006/relationships/font" Target="fonts/Inconsolata-regular.fntdata"/><Relationship Id="rId15" Type="http://schemas.openxmlformats.org/officeDocument/2006/relationships/font" Target="fonts/FiraSansExtraCondensedMedium-bold.fntdata"/><Relationship Id="rId14" Type="http://schemas.openxmlformats.org/officeDocument/2006/relationships/font" Target="fonts/FiraSansExtraCondensedMedium-regular.fntdata"/><Relationship Id="rId17" Type="http://schemas.openxmlformats.org/officeDocument/2006/relationships/font" Target="fonts/FiraSansExtraCondensedMedium-boldItalic.fntdata"/><Relationship Id="rId16" Type="http://schemas.openxmlformats.org/officeDocument/2006/relationships/font" Target="fonts/FiraSansExtraCondensedMedium-italic.fntdata"/><Relationship Id="rId19" Type="http://schemas.openxmlformats.org/officeDocument/2006/relationships/font" Target="fonts/FiraSansCondensedMedium-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2a442458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2a442458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2a4424a7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2a4424a7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6c3cb44a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6c3cb44a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8637355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8637355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c86373555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c86373555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c86373555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c86373555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495626"/>
            <a:ext cx="5408700" cy="2842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5200"/>
              <a:buFont typeface="Inconsolata"/>
              <a:buNone/>
              <a:defRPr sz="7000"/>
            </a:lvl1pPr>
            <a:lvl2pPr lvl="1" algn="ctr">
              <a:spcBef>
                <a:spcPts val="0"/>
              </a:spcBef>
              <a:spcAft>
                <a:spcPts val="0"/>
              </a:spcAft>
              <a:buSzPts val="5200"/>
              <a:buFont typeface="Inconsolata"/>
              <a:buNone/>
              <a:defRPr sz="5200">
                <a:latin typeface="Inconsolata"/>
                <a:ea typeface="Inconsolata"/>
                <a:cs typeface="Inconsolata"/>
                <a:sym typeface="Inconsolata"/>
              </a:defRPr>
            </a:lvl2pPr>
            <a:lvl3pPr lvl="2" algn="ctr">
              <a:spcBef>
                <a:spcPts val="0"/>
              </a:spcBef>
              <a:spcAft>
                <a:spcPts val="0"/>
              </a:spcAft>
              <a:buSzPts val="5200"/>
              <a:buFont typeface="Inconsolata"/>
              <a:buNone/>
              <a:defRPr sz="5200">
                <a:latin typeface="Inconsolata"/>
                <a:ea typeface="Inconsolata"/>
                <a:cs typeface="Inconsolata"/>
                <a:sym typeface="Inconsolata"/>
              </a:defRPr>
            </a:lvl3pPr>
            <a:lvl4pPr lvl="3" algn="ctr">
              <a:spcBef>
                <a:spcPts val="0"/>
              </a:spcBef>
              <a:spcAft>
                <a:spcPts val="0"/>
              </a:spcAft>
              <a:buSzPts val="5200"/>
              <a:buFont typeface="Inconsolata"/>
              <a:buNone/>
              <a:defRPr sz="5200">
                <a:latin typeface="Inconsolata"/>
                <a:ea typeface="Inconsolata"/>
                <a:cs typeface="Inconsolata"/>
                <a:sym typeface="Inconsolata"/>
              </a:defRPr>
            </a:lvl4pPr>
            <a:lvl5pPr lvl="4" algn="ctr">
              <a:spcBef>
                <a:spcPts val="0"/>
              </a:spcBef>
              <a:spcAft>
                <a:spcPts val="0"/>
              </a:spcAft>
              <a:buSzPts val="5200"/>
              <a:buFont typeface="Inconsolata"/>
              <a:buNone/>
              <a:defRPr sz="5200">
                <a:latin typeface="Inconsolata"/>
                <a:ea typeface="Inconsolata"/>
                <a:cs typeface="Inconsolata"/>
                <a:sym typeface="Inconsolata"/>
              </a:defRPr>
            </a:lvl5pPr>
            <a:lvl6pPr lvl="5" algn="ctr">
              <a:spcBef>
                <a:spcPts val="0"/>
              </a:spcBef>
              <a:spcAft>
                <a:spcPts val="0"/>
              </a:spcAft>
              <a:buSzPts val="5200"/>
              <a:buFont typeface="Inconsolata"/>
              <a:buNone/>
              <a:defRPr sz="5200">
                <a:latin typeface="Inconsolata"/>
                <a:ea typeface="Inconsolata"/>
                <a:cs typeface="Inconsolata"/>
                <a:sym typeface="Inconsolata"/>
              </a:defRPr>
            </a:lvl6pPr>
            <a:lvl7pPr lvl="6" algn="ctr">
              <a:spcBef>
                <a:spcPts val="0"/>
              </a:spcBef>
              <a:spcAft>
                <a:spcPts val="0"/>
              </a:spcAft>
              <a:buSzPts val="5200"/>
              <a:buFont typeface="Inconsolata"/>
              <a:buNone/>
              <a:defRPr sz="5200">
                <a:latin typeface="Inconsolata"/>
                <a:ea typeface="Inconsolata"/>
                <a:cs typeface="Inconsolata"/>
                <a:sym typeface="Inconsolata"/>
              </a:defRPr>
            </a:lvl7pPr>
            <a:lvl8pPr lvl="7" algn="ctr">
              <a:spcBef>
                <a:spcPts val="0"/>
              </a:spcBef>
              <a:spcAft>
                <a:spcPts val="0"/>
              </a:spcAft>
              <a:buSzPts val="5200"/>
              <a:buFont typeface="Inconsolata"/>
              <a:buNone/>
              <a:defRPr sz="5200">
                <a:latin typeface="Inconsolata"/>
                <a:ea typeface="Inconsolata"/>
                <a:cs typeface="Inconsolata"/>
                <a:sym typeface="Inconsolata"/>
              </a:defRPr>
            </a:lvl8pPr>
            <a:lvl9pPr lvl="8" algn="ctr">
              <a:spcBef>
                <a:spcPts val="0"/>
              </a:spcBef>
              <a:spcAft>
                <a:spcPts val="0"/>
              </a:spcAft>
              <a:buSzPts val="5200"/>
              <a:buFont typeface="Inconsolata"/>
              <a:buNone/>
              <a:defRPr sz="5200">
                <a:latin typeface="Inconsolata"/>
                <a:ea typeface="Inconsolata"/>
                <a:cs typeface="Inconsolata"/>
                <a:sym typeface="Inconsolata"/>
              </a:defRPr>
            </a:lvl9pPr>
          </a:lstStyle>
          <a:p/>
        </p:txBody>
      </p:sp>
      <p:sp>
        <p:nvSpPr>
          <p:cNvPr id="10" name="Google Shape;10;p2"/>
          <p:cNvSpPr txBox="1"/>
          <p:nvPr>
            <p:ph idx="1" type="subTitle"/>
          </p:nvPr>
        </p:nvSpPr>
        <p:spPr>
          <a:xfrm>
            <a:off x="713225" y="4010175"/>
            <a:ext cx="7717500" cy="592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4746650" y="953825"/>
            <a:ext cx="4516200" cy="4516200"/>
          </a:xfrm>
          <a:prstGeom prst="ellipse">
            <a:avLst/>
          </a:prstGeom>
          <a:gradFill>
            <a:gsLst>
              <a:gs pos="0">
                <a:srgbClr val="4C9484">
                  <a:alpha val="38039"/>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826274" y="-1017626"/>
            <a:ext cx="4310400" cy="4310400"/>
          </a:xfrm>
          <a:prstGeom prst="ellipse">
            <a:avLst/>
          </a:prstGeom>
          <a:gradFill>
            <a:gsLst>
              <a:gs pos="0">
                <a:srgbClr val="B8B9C0">
                  <a:alpha val="5921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txBox="1"/>
          <p:nvPr>
            <p:ph hasCustomPrompt="1" type="title"/>
          </p:nvPr>
        </p:nvSpPr>
        <p:spPr>
          <a:xfrm>
            <a:off x="698550" y="1106125"/>
            <a:ext cx="7137300" cy="1644300"/>
          </a:xfrm>
          <a:prstGeom prst="rect">
            <a:avLst/>
          </a:prstGeom>
        </p:spPr>
        <p:txBody>
          <a:bodyPr anchorCtr="0" anchor="t" bIns="91425" lIns="91425" spcFirstLastPara="1" rIns="91425" wrap="square" tIns="91425">
            <a:noAutofit/>
          </a:bodyPr>
          <a:lstStyle>
            <a:lvl1pPr lvl="0">
              <a:spcBef>
                <a:spcPts val="0"/>
              </a:spcBef>
              <a:spcAft>
                <a:spcPts val="0"/>
              </a:spcAft>
              <a:buSzPts val="12000"/>
              <a:buNone/>
              <a:defRPr sz="12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 name="Google Shape;57;p11"/>
          <p:cNvSpPr txBox="1"/>
          <p:nvPr>
            <p:ph idx="1" type="subTitle"/>
          </p:nvPr>
        </p:nvSpPr>
        <p:spPr>
          <a:xfrm>
            <a:off x="698550" y="3321321"/>
            <a:ext cx="4965900" cy="7644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58" name="Google Shape;58;p11"/>
          <p:cNvSpPr/>
          <p:nvPr/>
        </p:nvSpPr>
        <p:spPr>
          <a:xfrm>
            <a:off x="6419175" y="1901137"/>
            <a:ext cx="4516200" cy="4516200"/>
          </a:xfrm>
          <a:prstGeom prst="ellipse">
            <a:avLst/>
          </a:prstGeom>
          <a:gradFill>
            <a:gsLst>
              <a:gs pos="0">
                <a:srgbClr val="93E6D3">
                  <a:alpha val="7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a:off x="4345624" y="-1246589"/>
            <a:ext cx="4310400" cy="43104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 name="Google Shape;60;p11"/>
          <p:cNvSpPr/>
          <p:nvPr/>
        </p:nvSpPr>
        <p:spPr>
          <a:xfrm>
            <a:off x="-975401" y="3165549"/>
            <a:ext cx="4310400" cy="43104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_1">
    <p:spTree>
      <p:nvGrpSpPr>
        <p:cNvPr id="62" name="Shape 62"/>
        <p:cNvGrpSpPr/>
        <p:nvPr/>
      </p:nvGrpSpPr>
      <p:grpSpPr>
        <a:xfrm>
          <a:off x="0" y="0"/>
          <a:ext cx="0" cy="0"/>
          <a:chOff x="0" y="0"/>
          <a:chExt cx="0" cy="0"/>
        </a:xfrm>
      </p:grpSpPr>
      <p:sp>
        <p:nvSpPr>
          <p:cNvPr id="63" name="Google Shape;63;p13"/>
          <p:cNvSpPr txBox="1"/>
          <p:nvPr>
            <p:ph type="ctrTitle"/>
          </p:nvPr>
        </p:nvSpPr>
        <p:spPr>
          <a:xfrm flipH="1">
            <a:off x="1415725" y="1509850"/>
            <a:ext cx="2395800" cy="818400"/>
          </a:xfrm>
          <a:prstGeom prst="rect">
            <a:avLst/>
          </a:prstGeom>
          <a:noFill/>
          <a:ln>
            <a:noFill/>
          </a:ln>
        </p:spPr>
        <p:txBody>
          <a:bodyPr anchorCtr="0" anchor="t" bIns="91425" lIns="91425" spcFirstLastPara="1" rIns="91425" wrap="square" tIns="91425">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4" name="Google Shape;64;p13"/>
          <p:cNvSpPr txBox="1"/>
          <p:nvPr>
            <p:ph idx="1" type="subTitle"/>
          </p:nvPr>
        </p:nvSpPr>
        <p:spPr>
          <a:xfrm flipH="1">
            <a:off x="1415975" y="2328350"/>
            <a:ext cx="2395500" cy="628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5" name="Google Shape;65;p13"/>
          <p:cNvSpPr txBox="1"/>
          <p:nvPr>
            <p:ph hasCustomPrompt="1" idx="2" type="title"/>
          </p:nvPr>
        </p:nvSpPr>
        <p:spPr>
          <a:xfrm flipH="1">
            <a:off x="720753" y="1263787"/>
            <a:ext cx="733500" cy="1353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4800"/>
              <a:buNone/>
              <a:defRPr sz="39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13"/>
          <p:cNvSpPr txBox="1"/>
          <p:nvPr>
            <p:ph idx="3" type="ctrTitle"/>
          </p:nvPr>
        </p:nvSpPr>
        <p:spPr>
          <a:xfrm>
            <a:off x="4829051" y="1509859"/>
            <a:ext cx="2395800" cy="818400"/>
          </a:xfrm>
          <a:prstGeom prst="rect">
            <a:avLst/>
          </a:prstGeom>
          <a:noFill/>
          <a:ln>
            <a:noFill/>
          </a:ln>
        </p:spPr>
        <p:txBody>
          <a:bodyPr anchorCtr="0" anchor="t" bIns="91425" lIns="91425" spcFirstLastPara="1" rIns="91425" wrap="square" tIns="91425">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7" name="Google Shape;67;p13"/>
          <p:cNvSpPr txBox="1"/>
          <p:nvPr>
            <p:ph idx="4" type="subTitle"/>
          </p:nvPr>
        </p:nvSpPr>
        <p:spPr>
          <a:xfrm>
            <a:off x="4829025" y="2328350"/>
            <a:ext cx="2395500" cy="628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8" name="Google Shape;68;p13"/>
          <p:cNvSpPr txBox="1"/>
          <p:nvPr>
            <p:ph hasCustomPrompt="1" idx="5" type="title"/>
          </p:nvPr>
        </p:nvSpPr>
        <p:spPr>
          <a:xfrm>
            <a:off x="4133313" y="1267087"/>
            <a:ext cx="733500" cy="13500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4800"/>
              <a:buNone/>
              <a:defRPr sz="39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3"/>
          <p:cNvSpPr txBox="1"/>
          <p:nvPr>
            <p:ph idx="6" type="ctrTitle"/>
          </p:nvPr>
        </p:nvSpPr>
        <p:spPr>
          <a:xfrm flipH="1">
            <a:off x="1415723" y="3091750"/>
            <a:ext cx="2395800" cy="818400"/>
          </a:xfrm>
          <a:prstGeom prst="rect">
            <a:avLst/>
          </a:prstGeom>
          <a:noFill/>
          <a:ln>
            <a:noFill/>
          </a:ln>
        </p:spPr>
        <p:txBody>
          <a:bodyPr anchorCtr="0" anchor="t" bIns="91425" lIns="91425" spcFirstLastPara="1" rIns="91425" wrap="square" tIns="91425">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0" name="Google Shape;70;p13"/>
          <p:cNvSpPr txBox="1"/>
          <p:nvPr>
            <p:ph idx="7" type="subTitle"/>
          </p:nvPr>
        </p:nvSpPr>
        <p:spPr>
          <a:xfrm flipH="1">
            <a:off x="1415771" y="3907446"/>
            <a:ext cx="2395500" cy="628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1" name="Google Shape;71;p13"/>
          <p:cNvSpPr txBox="1"/>
          <p:nvPr>
            <p:ph hasCustomPrompt="1" idx="8" type="title"/>
          </p:nvPr>
        </p:nvSpPr>
        <p:spPr>
          <a:xfrm flipH="1">
            <a:off x="723428" y="2846638"/>
            <a:ext cx="733500" cy="13500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4800"/>
              <a:buNone/>
              <a:defRPr sz="39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2" name="Google Shape;72;p13"/>
          <p:cNvSpPr txBox="1"/>
          <p:nvPr>
            <p:ph idx="9" type="ctrTitle"/>
          </p:nvPr>
        </p:nvSpPr>
        <p:spPr>
          <a:xfrm>
            <a:off x="4829053" y="3091759"/>
            <a:ext cx="2395800" cy="818400"/>
          </a:xfrm>
          <a:prstGeom prst="rect">
            <a:avLst/>
          </a:prstGeom>
          <a:noFill/>
          <a:ln>
            <a:noFill/>
          </a:ln>
        </p:spPr>
        <p:txBody>
          <a:bodyPr anchorCtr="0" anchor="t" bIns="91425" lIns="91425" spcFirstLastPara="1" rIns="91425" wrap="square" tIns="91425">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3" name="Google Shape;73;p13"/>
          <p:cNvSpPr txBox="1"/>
          <p:nvPr>
            <p:ph idx="13" type="subTitle"/>
          </p:nvPr>
        </p:nvSpPr>
        <p:spPr>
          <a:xfrm>
            <a:off x="4829054" y="3907446"/>
            <a:ext cx="2395500" cy="628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4" name="Google Shape;74;p13"/>
          <p:cNvSpPr txBox="1"/>
          <p:nvPr>
            <p:ph hasCustomPrompt="1" idx="14" type="title"/>
          </p:nvPr>
        </p:nvSpPr>
        <p:spPr>
          <a:xfrm>
            <a:off x="4130513" y="2846638"/>
            <a:ext cx="733500" cy="13500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4800"/>
              <a:buNone/>
              <a:defRPr sz="39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3"/>
          <p:cNvSpPr txBox="1"/>
          <p:nvPr>
            <p:ph idx="15" type="ctrTitle"/>
          </p:nvPr>
        </p:nvSpPr>
        <p:spPr>
          <a:xfrm>
            <a:off x="715450" y="436050"/>
            <a:ext cx="77130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6" name="Google Shape;76;p13"/>
          <p:cNvSpPr/>
          <p:nvPr/>
        </p:nvSpPr>
        <p:spPr>
          <a:xfrm>
            <a:off x="7170050" y="1976500"/>
            <a:ext cx="3647700" cy="3647700"/>
          </a:xfrm>
          <a:prstGeom prst="ellipse">
            <a:avLst/>
          </a:prstGeom>
          <a:gradFill>
            <a:gsLst>
              <a:gs pos="0">
                <a:srgbClr val="4C9484">
                  <a:alpha val="57647"/>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7347650" y="-809450"/>
            <a:ext cx="2697900" cy="26979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1">
    <p:spTree>
      <p:nvGrpSpPr>
        <p:cNvPr id="78" name="Shape 78"/>
        <p:cNvGrpSpPr/>
        <p:nvPr/>
      </p:nvGrpSpPr>
      <p:grpSpPr>
        <a:xfrm>
          <a:off x="0" y="0"/>
          <a:ext cx="0" cy="0"/>
          <a:chOff x="0" y="0"/>
          <a:chExt cx="0" cy="0"/>
        </a:xfrm>
      </p:grpSpPr>
      <p:sp>
        <p:nvSpPr>
          <p:cNvPr id="79" name="Google Shape;79;p14"/>
          <p:cNvSpPr txBox="1"/>
          <p:nvPr>
            <p:ph type="title"/>
          </p:nvPr>
        </p:nvSpPr>
        <p:spPr>
          <a:xfrm>
            <a:off x="713225" y="4127083"/>
            <a:ext cx="3310200" cy="481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0" sz="2100">
                <a:latin typeface="Work Sans Medium"/>
                <a:ea typeface="Work Sans Medium"/>
                <a:cs typeface="Work Sans Medium"/>
                <a:sym typeface="Work Sa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4"/>
          <p:cNvSpPr txBox="1"/>
          <p:nvPr>
            <p:ph idx="1" type="subTitle"/>
          </p:nvPr>
        </p:nvSpPr>
        <p:spPr>
          <a:xfrm>
            <a:off x="713225" y="1073608"/>
            <a:ext cx="4596000" cy="17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5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1" name="Google Shape;81;p14"/>
          <p:cNvSpPr/>
          <p:nvPr/>
        </p:nvSpPr>
        <p:spPr>
          <a:xfrm>
            <a:off x="-74175" y="2702400"/>
            <a:ext cx="1600" cy="1600"/>
          </a:xfrm>
          <a:custGeom>
            <a:rect b="b" l="l" r="r" t="t"/>
            <a:pathLst>
              <a:path extrusionOk="0" h="64" w="64">
                <a:moveTo>
                  <a:pt x="63" y="0"/>
                </a:moveTo>
                <a:cubicBezTo>
                  <a:pt x="21" y="21"/>
                  <a:pt x="0" y="21"/>
                  <a:pt x="0" y="63"/>
                </a:cubicBezTo>
                <a:cubicBezTo>
                  <a:pt x="42" y="63"/>
                  <a:pt x="63" y="21"/>
                  <a:pt x="63" y="0"/>
                </a:cubicBezTo>
                <a:close/>
              </a:path>
            </a:pathLst>
          </a:custGeom>
          <a:solidFill>
            <a:srgbClr val="D7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72600" y="2702400"/>
            <a:ext cx="25" cy="25"/>
          </a:xfrm>
          <a:custGeom>
            <a:rect b="b" l="l" r="r" t="t"/>
            <a:pathLst>
              <a:path extrusionOk="0" h="1" w="1">
                <a:moveTo>
                  <a:pt x="0" y="0"/>
                </a:moveTo>
                <a:lnTo>
                  <a:pt x="0" y="0"/>
                </a:lnTo>
                <a:close/>
              </a:path>
            </a:pathLst>
          </a:custGeom>
          <a:solidFill>
            <a:srgbClr val="D7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5233425" y="-1776250"/>
            <a:ext cx="4763700" cy="47637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7812250" y="812675"/>
            <a:ext cx="2442600" cy="24426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5" name="Shape 85"/>
        <p:cNvGrpSpPr/>
        <p:nvPr/>
      </p:nvGrpSpPr>
      <p:grpSpPr>
        <a:xfrm>
          <a:off x="0" y="0"/>
          <a:ext cx="0" cy="0"/>
          <a:chOff x="0" y="0"/>
          <a:chExt cx="0" cy="0"/>
        </a:xfrm>
      </p:grpSpPr>
      <p:sp>
        <p:nvSpPr>
          <p:cNvPr id="86" name="Google Shape;86;p15"/>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87" name="Google Shape;87;p15"/>
          <p:cNvSpPr/>
          <p:nvPr/>
        </p:nvSpPr>
        <p:spPr>
          <a:xfrm>
            <a:off x="7944150" y="2874975"/>
            <a:ext cx="3647700" cy="3647700"/>
          </a:xfrm>
          <a:prstGeom prst="ellipse">
            <a:avLst/>
          </a:prstGeom>
          <a:gradFill>
            <a:gsLst>
              <a:gs pos="0">
                <a:schemeClr val="dk2"/>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1391350" y="258825"/>
            <a:ext cx="2697900" cy="2697900"/>
          </a:xfrm>
          <a:prstGeom prst="ellipse">
            <a:avLst/>
          </a:prstGeom>
          <a:gradFill>
            <a:gsLst>
              <a:gs pos="0">
                <a:schemeClr val="accent3"/>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89" name="Shape 89"/>
        <p:cNvGrpSpPr/>
        <p:nvPr/>
      </p:nvGrpSpPr>
      <p:grpSpPr>
        <a:xfrm>
          <a:off x="0" y="0"/>
          <a:ext cx="0" cy="0"/>
          <a:chOff x="0" y="0"/>
          <a:chExt cx="0" cy="0"/>
        </a:xfrm>
      </p:grpSpPr>
      <p:sp>
        <p:nvSpPr>
          <p:cNvPr id="90" name="Google Shape;90;p16"/>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91" name="Google Shape;91;p16"/>
          <p:cNvSpPr/>
          <p:nvPr/>
        </p:nvSpPr>
        <p:spPr>
          <a:xfrm>
            <a:off x="-2454225" y="2649100"/>
            <a:ext cx="3647700" cy="3647700"/>
          </a:xfrm>
          <a:prstGeom prst="ellipse">
            <a:avLst/>
          </a:prstGeom>
          <a:gradFill>
            <a:gsLst>
              <a:gs pos="0">
                <a:schemeClr val="accent3"/>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7931625" y="-603825"/>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93" name="Shape 93"/>
        <p:cNvGrpSpPr/>
        <p:nvPr/>
      </p:nvGrpSpPr>
      <p:grpSpPr>
        <a:xfrm>
          <a:off x="0" y="0"/>
          <a:ext cx="0" cy="0"/>
          <a:chOff x="0" y="0"/>
          <a:chExt cx="0" cy="0"/>
        </a:xfrm>
      </p:grpSpPr>
      <p:sp>
        <p:nvSpPr>
          <p:cNvPr id="94" name="Google Shape;94;p17"/>
          <p:cNvSpPr/>
          <p:nvPr/>
        </p:nvSpPr>
        <p:spPr>
          <a:xfrm>
            <a:off x="5375825" y="-1776250"/>
            <a:ext cx="4763700" cy="4763700"/>
          </a:xfrm>
          <a:prstGeom prst="ellipse">
            <a:avLst/>
          </a:prstGeom>
          <a:gradFill>
            <a:gsLst>
              <a:gs pos="0">
                <a:schemeClr val="accent3"/>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96" name="Google Shape;96;p17"/>
          <p:cNvSpPr/>
          <p:nvPr/>
        </p:nvSpPr>
        <p:spPr>
          <a:xfrm>
            <a:off x="-1325425" y="3628450"/>
            <a:ext cx="2555400" cy="2555400"/>
          </a:xfrm>
          <a:prstGeom prst="ellipse">
            <a:avLst/>
          </a:prstGeom>
          <a:gradFill>
            <a:gsLst>
              <a:gs pos="0">
                <a:srgbClr val="4C9484">
                  <a:alpha val="64313"/>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97" name="Shape 97"/>
        <p:cNvGrpSpPr/>
        <p:nvPr/>
      </p:nvGrpSpPr>
      <p:grpSpPr>
        <a:xfrm>
          <a:off x="0" y="0"/>
          <a:ext cx="0" cy="0"/>
          <a:chOff x="0" y="0"/>
          <a:chExt cx="0" cy="0"/>
        </a:xfrm>
      </p:grpSpPr>
      <p:sp>
        <p:nvSpPr>
          <p:cNvPr id="98" name="Google Shape;98;p18"/>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99" name="Google Shape;99;p18"/>
          <p:cNvSpPr/>
          <p:nvPr/>
        </p:nvSpPr>
        <p:spPr>
          <a:xfrm>
            <a:off x="-2715300" y="2289150"/>
            <a:ext cx="4763700" cy="4763700"/>
          </a:xfrm>
          <a:prstGeom prst="ellipse">
            <a:avLst/>
          </a:prstGeom>
          <a:gradFill>
            <a:gsLst>
              <a:gs pos="0">
                <a:schemeClr val="accent3"/>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7416100" y="-1348725"/>
            <a:ext cx="2937600" cy="29376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101" name="Shape 101"/>
        <p:cNvGrpSpPr/>
        <p:nvPr/>
      </p:nvGrpSpPr>
      <p:grpSpPr>
        <a:xfrm>
          <a:off x="0" y="0"/>
          <a:ext cx="0" cy="0"/>
          <a:chOff x="0" y="0"/>
          <a:chExt cx="0" cy="0"/>
        </a:xfrm>
      </p:grpSpPr>
      <p:sp>
        <p:nvSpPr>
          <p:cNvPr id="102" name="Google Shape;102;p19"/>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03" name="Google Shape;103;p19"/>
          <p:cNvSpPr/>
          <p:nvPr/>
        </p:nvSpPr>
        <p:spPr>
          <a:xfrm>
            <a:off x="7254450" y="2609475"/>
            <a:ext cx="3647700" cy="36477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1559500" y="-636350"/>
            <a:ext cx="2697900" cy="2697900"/>
          </a:xfrm>
          <a:prstGeom prst="ellipse">
            <a:avLst/>
          </a:prstGeom>
          <a:gradFill>
            <a:gsLst>
              <a:gs pos="0">
                <a:schemeClr val="dk2"/>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spTree>
      <p:nvGrpSpPr>
        <p:cNvPr id="105" name="Shape 105"/>
        <p:cNvGrpSpPr/>
        <p:nvPr/>
      </p:nvGrpSpPr>
      <p:grpSpPr>
        <a:xfrm>
          <a:off x="0" y="0"/>
          <a:ext cx="0" cy="0"/>
          <a:chOff x="0" y="0"/>
          <a:chExt cx="0" cy="0"/>
        </a:xfrm>
      </p:grpSpPr>
      <p:sp>
        <p:nvSpPr>
          <p:cNvPr id="106" name="Google Shape;106;p20"/>
          <p:cNvSpPr/>
          <p:nvPr/>
        </p:nvSpPr>
        <p:spPr>
          <a:xfrm>
            <a:off x="5375825" y="-1776250"/>
            <a:ext cx="4763700" cy="47637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txBox="1"/>
          <p:nvPr>
            <p:ph type="ctrTitle"/>
          </p:nvPr>
        </p:nvSpPr>
        <p:spPr>
          <a:xfrm>
            <a:off x="708625" y="428483"/>
            <a:ext cx="7726800" cy="11430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13188" y="1600025"/>
            <a:ext cx="4284300" cy="1092600"/>
          </a:xfrm>
          <a:prstGeom prst="rect">
            <a:avLst/>
          </a:prstGeom>
        </p:spPr>
        <p:txBody>
          <a:bodyPr anchorCtr="0" anchor="t" bIns="91425" lIns="91425" spcFirstLastPara="1" rIns="91425" wrap="square" tIns="91425">
            <a:noAutofit/>
          </a:bodyPr>
          <a:lstStyle>
            <a:lvl1pPr lvl="0" rtl="0" algn="r">
              <a:lnSpc>
                <a:spcPct val="80000"/>
              </a:lnSpc>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hasCustomPrompt="1" idx="2" type="title"/>
          </p:nvPr>
        </p:nvSpPr>
        <p:spPr>
          <a:xfrm>
            <a:off x="2436154" y="140559"/>
            <a:ext cx="2561400" cy="12162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 name="Google Shape;16;p3"/>
          <p:cNvSpPr txBox="1"/>
          <p:nvPr>
            <p:ph idx="1" type="subTitle"/>
          </p:nvPr>
        </p:nvSpPr>
        <p:spPr>
          <a:xfrm>
            <a:off x="713225" y="4166097"/>
            <a:ext cx="4284300" cy="542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 name="Google Shape;17;p3"/>
          <p:cNvSpPr/>
          <p:nvPr/>
        </p:nvSpPr>
        <p:spPr>
          <a:xfrm flipH="1">
            <a:off x="2798475" y="1637175"/>
            <a:ext cx="4131300" cy="41313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flipH="1">
            <a:off x="-608450" y="-540550"/>
            <a:ext cx="3685500" cy="36855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ph idx="3" type="pic"/>
          </p:nvPr>
        </p:nvSpPr>
        <p:spPr>
          <a:xfrm>
            <a:off x="5164500" y="0"/>
            <a:ext cx="3979500" cy="51435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
    <p:spTree>
      <p:nvGrpSpPr>
        <p:cNvPr id="108" name="Shape 108"/>
        <p:cNvGrpSpPr/>
        <p:nvPr/>
      </p:nvGrpSpPr>
      <p:grpSpPr>
        <a:xfrm>
          <a:off x="0" y="0"/>
          <a:ext cx="0" cy="0"/>
          <a:chOff x="0" y="0"/>
          <a:chExt cx="0" cy="0"/>
        </a:xfrm>
      </p:grpSpPr>
      <p:sp>
        <p:nvSpPr>
          <p:cNvPr id="109" name="Google Shape;109;p21"/>
          <p:cNvSpPr/>
          <p:nvPr/>
        </p:nvSpPr>
        <p:spPr>
          <a:xfrm>
            <a:off x="5558825" y="-1507975"/>
            <a:ext cx="4763700" cy="47637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11" name="Google Shape;111;p21"/>
          <p:cNvSpPr/>
          <p:nvPr/>
        </p:nvSpPr>
        <p:spPr>
          <a:xfrm>
            <a:off x="-1786025" y="3187200"/>
            <a:ext cx="3647700" cy="36477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8">
    <p:spTree>
      <p:nvGrpSpPr>
        <p:cNvPr id="112" name="Shape 112"/>
        <p:cNvGrpSpPr/>
        <p:nvPr/>
      </p:nvGrpSpPr>
      <p:grpSpPr>
        <a:xfrm>
          <a:off x="0" y="0"/>
          <a:ext cx="0" cy="0"/>
          <a:chOff x="0" y="0"/>
          <a:chExt cx="0" cy="0"/>
        </a:xfrm>
      </p:grpSpPr>
      <p:sp>
        <p:nvSpPr>
          <p:cNvPr id="113" name="Google Shape;113;p22"/>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14" name="Google Shape;114;p22"/>
          <p:cNvSpPr/>
          <p:nvPr/>
        </p:nvSpPr>
        <p:spPr>
          <a:xfrm rot="-1674204">
            <a:off x="7568418" y="215952"/>
            <a:ext cx="3647575" cy="3647575"/>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p:nvPr/>
        </p:nvSpPr>
        <p:spPr>
          <a:xfrm rot="-1674432">
            <a:off x="6927657" y="-576384"/>
            <a:ext cx="2697841" cy="2697841"/>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p:nvPr/>
        </p:nvSpPr>
        <p:spPr>
          <a:xfrm rot="-1674432">
            <a:off x="-1256118" y="3214616"/>
            <a:ext cx="2697841" cy="2697841"/>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9">
    <p:spTree>
      <p:nvGrpSpPr>
        <p:cNvPr id="117" name="Shape 117"/>
        <p:cNvGrpSpPr/>
        <p:nvPr/>
      </p:nvGrpSpPr>
      <p:grpSpPr>
        <a:xfrm>
          <a:off x="0" y="0"/>
          <a:ext cx="0" cy="0"/>
          <a:chOff x="0" y="0"/>
          <a:chExt cx="0" cy="0"/>
        </a:xfrm>
      </p:grpSpPr>
      <p:sp>
        <p:nvSpPr>
          <p:cNvPr id="118" name="Google Shape;118;p23"/>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19" name="Google Shape;119;p23"/>
          <p:cNvSpPr/>
          <p:nvPr/>
        </p:nvSpPr>
        <p:spPr>
          <a:xfrm>
            <a:off x="-1804250" y="2312175"/>
            <a:ext cx="4763700" cy="4763700"/>
          </a:xfrm>
          <a:prstGeom prst="ellipse">
            <a:avLst/>
          </a:prstGeom>
          <a:gradFill>
            <a:gsLst>
              <a:gs pos="0">
                <a:srgbClr val="4C9484">
                  <a:alpha val="57647"/>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p:nvPr/>
        </p:nvSpPr>
        <p:spPr>
          <a:xfrm>
            <a:off x="7371600" y="-953075"/>
            <a:ext cx="2937600" cy="2937600"/>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10">
    <p:spTree>
      <p:nvGrpSpPr>
        <p:cNvPr id="121" name="Shape 121"/>
        <p:cNvGrpSpPr/>
        <p:nvPr/>
      </p:nvGrpSpPr>
      <p:grpSpPr>
        <a:xfrm>
          <a:off x="0" y="0"/>
          <a:ext cx="0" cy="0"/>
          <a:chOff x="0" y="0"/>
          <a:chExt cx="0" cy="0"/>
        </a:xfrm>
      </p:grpSpPr>
      <p:sp>
        <p:nvSpPr>
          <p:cNvPr id="122" name="Google Shape;122;p24"/>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3" name="Google Shape;123;p24"/>
          <p:cNvSpPr/>
          <p:nvPr/>
        </p:nvSpPr>
        <p:spPr>
          <a:xfrm>
            <a:off x="-1351300" y="3243450"/>
            <a:ext cx="3647700" cy="3647700"/>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p:nvPr/>
        </p:nvSpPr>
        <p:spPr>
          <a:xfrm>
            <a:off x="5016900" y="268575"/>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p:nvPr/>
        </p:nvSpPr>
        <p:spPr>
          <a:xfrm>
            <a:off x="2211125" y="387100"/>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4"/>
          <p:cNvSpPr/>
          <p:nvPr/>
        </p:nvSpPr>
        <p:spPr>
          <a:xfrm>
            <a:off x="3595625" y="341525"/>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4"/>
          <p:cNvSpPr/>
          <p:nvPr/>
        </p:nvSpPr>
        <p:spPr>
          <a:xfrm>
            <a:off x="6410350" y="227175"/>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TITLE_ONLY_11">
    <p:spTree>
      <p:nvGrpSpPr>
        <p:cNvPr id="128" name="Shape 128"/>
        <p:cNvGrpSpPr/>
        <p:nvPr/>
      </p:nvGrpSpPr>
      <p:grpSpPr>
        <a:xfrm>
          <a:off x="0" y="0"/>
          <a:ext cx="0" cy="0"/>
          <a:chOff x="0" y="0"/>
          <a:chExt cx="0" cy="0"/>
        </a:xfrm>
      </p:grpSpPr>
      <p:sp>
        <p:nvSpPr>
          <p:cNvPr id="129" name="Google Shape;129;p25"/>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0" name="Google Shape;130;p25"/>
          <p:cNvSpPr/>
          <p:nvPr/>
        </p:nvSpPr>
        <p:spPr>
          <a:xfrm rot="-1674432">
            <a:off x="-995293" y="3564341"/>
            <a:ext cx="2697841" cy="2697841"/>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rot="-1674204">
            <a:off x="7853793" y="-1135948"/>
            <a:ext cx="3647575" cy="3647575"/>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TITLE_ONLY_12">
    <p:spTree>
      <p:nvGrpSpPr>
        <p:cNvPr id="132" name="Shape 132"/>
        <p:cNvGrpSpPr/>
        <p:nvPr/>
      </p:nvGrpSpPr>
      <p:grpSpPr>
        <a:xfrm>
          <a:off x="0" y="0"/>
          <a:ext cx="0" cy="0"/>
          <a:chOff x="0" y="0"/>
          <a:chExt cx="0" cy="0"/>
        </a:xfrm>
      </p:grpSpPr>
      <p:sp>
        <p:nvSpPr>
          <p:cNvPr id="133" name="Google Shape;133;p26"/>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4" name="Google Shape;134;p26"/>
          <p:cNvSpPr/>
          <p:nvPr/>
        </p:nvSpPr>
        <p:spPr>
          <a:xfrm rot="-1674204">
            <a:off x="-1936632" y="2915427"/>
            <a:ext cx="3647575" cy="3647575"/>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p:nvPr/>
        </p:nvSpPr>
        <p:spPr>
          <a:xfrm rot="-1674432">
            <a:off x="7486507" y="-726234"/>
            <a:ext cx="2697841" cy="2697841"/>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TITLE_ONLY_13">
    <p:spTree>
      <p:nvGrpSpPr>
        <p:cNvPr id="136" name="Shape 136"/>
        <p:cNvGrpSpPr/>
        <p:nvPr/>
      </p:nvGrpSpPr>
      <p:grpSpPr>
        <a:xfrm>
          <a:off x="0" y="0"/>
          <a:ext cx="0" cy="0"/>
          <a:chOff x="0" y="0"/>
          <a:chExt cx="0" cy="0"/>
        </a:xfrm>
      </p:grpSpPr>
      <p:sp>
        <p:nvSpPr>
          <p:cNvPr id="137" name="Google Shape;137;p27"/>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8" name="Google Shape;138;p27"/>
          <p:cNvSpPr/>
          <p:nvPr/>
        </p:nvSpPr>
        <p:spPr>
          <a:xfrm>
            <a:off x="6725375" y="-1738825"/>
            <a:ext cx="4131300" cy="41313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p:nvPr/>
        </p:nvSpPr>
        <p:spPr>
          <a:xfrm>
            <a:off x="-2630800" y="2788050"/>
            <a:ext cx="3685500" cy="36855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TITLE_ONLY_14">
    <p:spTree>
      <p:nvGrpSpPr>
        <p:cNvPr id="140" name="Shape 140"/>
        <p:cNvGrpSpPr/>
        <p:nvPr/>
      </p:nvGrpSpPr>
      <p:grpSpPr>
        <a:xfrm>
          <a:off x="0" y="0"/>
          <a:ext cx="0" cy="0"/>
          <a:chOff x="0" y="0"/>
          <a:chExt cx="0" cy="0"/>
        </a:xfrm>
      </p:grpSpPr>
      <p:sp>
        <p:nvSpPr>
          <p:cNvPr id="141" name="Google Shape;141;p28"/>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42" name="Google Shape;142;p28"/>
          <p:cNvSpPr/>
          <p:nvPr/>
        </p:nvSpPr>
        <p:spPr>
          <a:xfrm>
            <a:off x="6711175" y="-396400"/>
            <a:ext cx="4763700" cy="47637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8"/>
          <p:cNvSpPr/>
          <p:nvPr/>
        </p:nvSpPr>
        <p:spPr>
          <a:xfrm>
            <a:off x="-654650" y="3297075"/>
            <a:ext cx="2555400" cy="25554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TITLE_ONLY_15">
    <p:spTree>
      <p:nvGrpSpPr>
        <p:cNvPr id="144" name="Shape 144"/>
        <p:cNvGrpSpPr/>
        <p:nvPr/>
      </p:nvGrpSpPr>
      <p:grpSpPr>
        <a:xfrm>
          <a:off x="0" y="0"/>
          <a:ext cx="0" cy="0"/>
          <a:chOff x="0" y="0"/>
          <a:chExt cx="0" cy="0"/>
        </a:xfrm>
      </p:grpSpPr>
      <p:sp>
        <p:nvSpPr>
          <p:cNvPr id="145" name="Google Shape;145;p29"/>
          <p:cNvSpPr txBox="1"/>
          <p:nvPr>
            <p:ph type="ctrTitle"/>
          </p:nvPr>
        </p:nvSpPr>
        <p:spPr>
          <a:xfrm>
            <a:off x="708625" y="341525"/>
            <a:ext cx="7726800" cy="642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46" name="Google Shape;146;p29"/>
          <p:cNvSpPr/>
          <p:nvPr/>
        </p:nvSpPr>
        <p:spPr>
          <a:xfrm>
            <a:off x="6162175" y="-2320450"/>
            <a:ext cx="4763700" cy="4763700"/>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a:off x="3813525" y="-2072500"/>
            <a:ext cx="3348900" cy="33489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6">
  <p:cSld name="TITLE_ONLY_16">
    <p:spTree>
      <p:nvGrpSpPr>
        <p:cNvPr id="148" name="Shape 148"/>
        <p:cNvGrpSpPr/>
        <p:nvPr/>
      </p:nvGrpSpPr>
      <p:grpSpPr>
        <a:xfrm>
          <a:off x="0" y="0"/>
          <a:ext cx="0" cy="0"/>
          <a:chOff x="0" y="0"/>
          <a:chExt cx="0" cy="0"/>
        </a:xfrm>
      </p:grpSpPr>
      <p:sp>
        <p:nvSpPr>
          <p:cNvPr id="149" name="Google Shape;149;p30"/>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50" name="Google Shape;150;p30"/>
          <p:cNvSpPr/>
          <p:nvPr/>
        </p:nvSpPr>
        <p:spPr>
          <a:xfrm>
            <a:off x="6389050" y="2315750"/>
            <a:ext cx="4131300" cy="41313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0"/>
          <p:cNvSpPr/>
          <p:nvPr/>
        </p:nvSpPr>
        <p:spPr>
          <a:xfrm>
            <a:off x="-2188800" y="-609300"/>
            <a:ext cx="3685500" cy="36855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12350" y="344909"/>
            <a:ext cx="77193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4"/>
          <p:cNvSpPr txBox="1"/>
          <p:nvPr>
            <p:ph idx="1" type="subTitle"/>
          </p:nvPr>
        </p:nvSpPr>
        <p:spPr>
          <a:xfrm>
            <a:off x="712350" y="1092375"/>
            <a:ext cx="7719300" cy="407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1200"/>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p:txBody>
      </p:sp>
      <p:sp>
        <p:nvSpPr>
          <p:cNvPr id="23" name="Google Shape;23;p4"/>
          <p:cNvSpPr/>
          <p:nvPr/>
        </p:nvSpPr>
        <p:spPr>
          <a:xfrm>
            <a:off x="7604625" y="3885625"/>
            <a:ext cx="2555400" cy="25554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1973425" y="-2063100"/>
            <a:ext cx="4763700" cy="47637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7">
  <p:cSld name="TITLE_ONLY_17">
    <p:spTree>
      <p:nvGrpSpPr>
        <p:cNvPr id="152" name="Shape 152"/>
        <p:cNvGrpSpPr/>
        <p:nvPr/>
      </p:nvGrpSpPr>
      <p:grpSpPr>
        <a:xfrm>
          <a:off x="0" y="0"/>
          <a:ext cx="0" cy="0"/>
          <a:chOff x="0" y="0"/>
          <a:chExt cx="0" cy="0"/>
        </a:xfrm>
      </p:grpSpPr>
      <p:sp>
        <p:nvSpPr>
          <p:cNvPr id="153" name="Google Shape;153;p31"/>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54" name="Google Shape;154;p31"/>
          <p:cNvSpPr/>
          <p:nvPr/>
        </p:nvSpPr>
        <p:spPr>
          <a:xfrm>
            <a:off x="6725375" y="-1738825"/>
            <a:ext cx="4131300" cy="41313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1"/>
          <p:cNvSpPr/>
          <p:nvPr/>
        </p:nvSpPr>
        <p:spPr>
          <a:xfrm>
            <a:off x="-2624025" y="2808375"/>
            <a:ext cx="3685500" cy="36855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8">
  <p:cSld name="TITLE_ONLY_18">
    <p:spTree>
      <p:nvGrpSpPr>
        <p:cNvPr id="156" name="Shape 156"/>
        <p:cNvGrpSpPr/>
        <p:nvPr/>
      </p:nvGrpSpPr>
      <p:grpSpPr>
        <a:xfrm>
          <a:off x="0" y="0"/>
          <a:ext cx="0" cy="0"/>
          <a:chOff x="0" y="0"/>
          <a:chExt cx="0" cy="0"/>
        </a:xfrm>
      </p:grpSpPr>
      <p:sp>
        <p:nvSpPr>
          <p:cNvPr id="157" name="Google Shape;157;p32"/>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58" name="Google Shape;158;p32"/>
          <p:cNvSpPr/>
          <p:nvPr/>
        </p:nvSpPr>
        <p:spPr>
          <a:xfrm>
            <a:off x="6355200" y="1761850"/>
            <a:ext cx="4501500" cy="45015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2"/>
          <p:cNvSpPr/>
          <p:nvPr/>
        </p:nvSpPr>
        <p:spPr>
          <a:xfrm>
            <a:off x="-1318350" y="999500"/>
            <a:ext cx="2803800" cy="28038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9">
  <p:cSld name="TITLE_ONLY_19">
    <p:spTree>
      <p:nvGrpSpPr>
        <p:cNvPr id="160" name="Shape 160"/>
        <p:cNvGrpSpPr/>
        <p:nvPr/>
      </p:nvGrpSpPr>
      <p:grpSpPr>
        <a:xfrm>
          <a:off x="0" y="0"/>
          <a:ext cx="0" cy="0"/>
          <a:chOff x="0" y="0"/>
          <a:chExt cx="0" cy="0"/>
        </a:xfrm>
      </p:grpSpPr>
      <p:sp>
        <p:nvSpPr>
          <p:cNvPr id="161" name="Google Shape;161;p33"/>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62" name="Google Shape;162;p33"/>
          <p:cNvSpPr/>
          <p:nvPr/>
        </p:nvSpPr>
        <p:spPr>
          <a:xfrm>
            <a:off x="7542150" y="-1970700"/>
            <a:ext cx="4516200" cy="4516200"/>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3"/>
          <p:cNvSpPr/>
          <p:nvPr/>
        </p:nvSpPr>
        <p:spPr>
          <a:xfrm>
            <a:off x="-2201926" y="2021274"/>
            <a:ext cx="4310400" cy="4310400"/>
          </a:xfrm>
          <a:prstGeom prst="ellipse">
            <a:avLst/>
          </a:prstGeom>
          <a:gradFill>
            <a:gsLst>
              <a:gs pos="0">
                <a:srgbClr val="93E6D3">
                  <a:alpha val="7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0">
  <p:cSld name="TITLE_ONLY_20">
    <p:spTree>
      <p:nvGrpSpPr>
        <p:cNvPr id="164" name="Shape 164"/>
        <p:cNvGrpSpPr/>
        <p:nvPr/>
      </p:nvGrpSpPr>
      <p:grpSpPr>
        <a:xfrm>
          <a:off x="0" y="0"/>
          <a:ext cx="0" cy="0"/>
          <a:chOff x="0" y="0"/>
          <a:chExt cx="0" cy="0"/>
        </a:xfrm>
      </p:grpSpPr>
      <p:sp>
        <p:nvSpPr>
          <p:cNvPr id="165" name="Google Shape;165;p34"/>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66" name="Google Shape;166;p34"/>
          <p:cNvSpPr/>
          <p:nvPr/>
        </p:nvSpPr>
        <p:spPr>
          <a:xfrm flipH="1">
            <a:off x="5259050" y="-2159600"/>
            <a:ext cx="3685500" cy="36855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1">
  <p:cSld name="TITLE_ONLY_21">
    <p:spTree>
      <p:nvGrpSpPr>
        <p:cNvPr id="167" name="Shape 167"/>
        <p:cNvGrpSpPr/>
        <p:nvPr/>
      </p:nvGrpSpPr>
      <p:grpSpPr>
        <a:xfrm>
          <a:off x="0" y="0"/>
          <a:ext cx="0" cy="0"/>
          <a:chOff x="0" y="0"/>
          <a:chExt cx="0" cy="0"/>
        </a:xfrm>
      </p:grpSpPr>
      <p:sp>
        <p:nvSpPr>
          <p:cNvPr id="168" name="Google Shape;168;p35"/>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69" name="Google Shape;169;p35"/>
          <p:cNvSpPr/>
          <p:nvPr/>
        </p:nvSpPr>
        <p:spPr>
          <a:xfrm flipH="1">
            <a:off x="7546950" y="-368500"/>
            <a:ext cx="3685500" cy="36855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35"/>
          <p:cNvGrpSpPr/>
          <p:nvPr/>
        </p:nvGrpSpPr>
        <p:grpSpPr>
          <a:xfrm>
            <a:off x="3454600" y="1316050"/>
            <a:ext cx="4341725" cy="3619025"/>
            <a:chOff x="3454600" y="1316050"/>
            <a:chExt cx="4341725" cy="3619025"/>
          </a:xfrm>
        </p:grpSpPr>
        <p:sp>
          <p:nvSpPr>
            <p:cNvPr id="171" name="Google Shape;171;p35"/>
            <p:cNvSpPr/>
            <p:nvPr/>
          </p:nvSpPr>
          <p:spPr>
            <a:xfrm>
              <a:off x="3454600" y="1352850"/>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35"/>
            <p:cNvGrpSpPr/>
            <p:nvPr/>
          </p:nvGrpSpPr>
          <p:grpSpPr>
            <a:xfrm>
              <a:off x="4561575" y="1316050"/>
              <a:ext cx="3234750" cy="3619025"/>
              <a:chOff x="4561575" y="1316050"/>
              <a:chExt cx="3234750" cy="3619025"/>
            </a:xfrm>
          </p:grpSpPr>
          <p:sp>
            <p:nvSpPr>
              <p:cNvPr id="173" name="Google Shape;173;p35"/>
              <p:cNvSpPr/>
              <p:nvPr/>
            </p:nvSpPr>
            <p:spPr>
              <a:xfrm>
                <a:off x="4561575" y="1316050"/>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5"/>
              <p:cNvSpPr/>
              <p:nvPr/>
            </p:nvSpPr>
            <p:spPr>
              <a:xfrm>
                <a:off x="5098425" y="2237175"/>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2">
  <p:cSld name="TITLE_ONLY_22">
    <p:spTree>
      <p:nvGrpSpPr>
        <p:cNvPr id="175" name="Shape 175"/>
        <p:cNvGrpSpPr/>
        <p:nvPr/>
      </p:nvGrpSpPr>
      <p:grpSpPr>
        <a:xfrm>
          <a:off x="0" y="0"/>
          <a:ext cx="0" cy="0"/>
          <a:chOff x="0" y="0"/>
          <a:chExt cx="0" cy="0"/>
        </a:xfrm>
      </p:grpSpPr>
      <p:sp>
        <p:nvSpPr>
          <p:cNvPr id="176" name="Google Shape;176;p36"/>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77" name="Google Shape;177;p36"/>
          <p:cNvSpPr/>
          <p:nvPr/>
        </p:nvSpPr>
        <p:spPr>
          <a:xfrm flipH="1">
            <a:off x="6497800" y="1775075"/>
            <a:ext cx="4312500" cy="4312500"/>
          </a:xfrm>
          <a:prstGeom prst="ellipse">
            <a:avLst/>
          </a:prstGeom>
          <a:gradFill>
            <a:gsLst>
              <a:gs pos="0">
                <a:srgbClr val="44D4B4">
                  <a:alpha val="60000"/>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6"/>
          <p:cNvSpPr/>
          <p:nvPr/>
        </p:nvSpPr>
        <p:spPr>
          <a:xfrm flipH="1">
            <a:off x="-2249150" y="176525"/>
            <a:ext cx="3647700" cy="36477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3">
  <p:cSld name="TITLE_ONLY_23">
    <p:spTree>
      <p:nvGrpSpPr>
        <p:cNvPr id="179" name="Shape 179"/>
        <p:cNvGrpSpPr/>
        <p:nvPr/>
      </p:nvGrpSpPr>
      <p:grpSpPr>
        <a:xfrm>
          <a:off x="0" y="0"/>
          <a:ext cx="0" cy="0"/>
          <a:chOff x="0" y="0"/>
          <a:chExt cx="0" cy="0"/>
        </a:xfrm>
      </p:grpSpPr>
      <p:sp>
        <p:nvSpPr>
          <p:cNvPr id="180" name="Google Shape;180;p37"/>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81" name="Google Shape;181;p37"/>
          <p:cNvSpPr/>
          <p:nvPr/>
        </p:nvSpPr>
        <p:spPr>
          <a:xfrm>
            <a:off x="-1830200" y="2875437"/>
            <a:ext cx="4516200" cy="45162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7"/>
          <p:cNvSpPr/>
          <p:nvPr/>
        </p:nvSpPr>
        <p:spPr>
          <a:xfrm>
            <a:off x="6732524" y="-925389"/>
            <a:ext cx="4310400" cy="4310400"/>
          </a:xfrm>
          <a:prstGeom prst="ellipse">
            <a:avLst/>
          </a:prstGeom>
          <a:gradFill>
            <a:gsLst>
              <a:gs pos="0">
                <a:srgbClr val="44D4B4">
                  <a:alpha val="60000"/>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4">
  <p:cSld name="TITLE_ONLY_24">
    <p:spTree>
      <p:nvGrpSpPr>
        <p:cNvPr id="183" name="Shape 183"/>
        <p:cNvGrpSpPr/>
        <p:nvPr/>
      </p:nvGrpSpPr>
      <p:grpSpPr>
        <a:xfrm>
          <a:off x="0" y="0"/>
          <a:ext cx="0" cy="0"/>
          <a:chOff x="0" y="0"/>
          <a:chExt cx="0" cy="0"/>
        </a:xfrm>
      </p:grpSpPr>
      <p:sp>
        <p:nvSpPr>
          <p:cNvPr id="184" name="Google Shape;184;p38"/>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85" name="Google Shape;185;p38"/>
          <p:cNvSpPr/>
          <p:nvPr/>
        </p:nvSpPr>
        <p:spPr>
          <a:xfrm>
            <a:off x="7085500" y="4071275"/>
            <a:ext cx="2996400" cy="2996400"/>
          </a:xfrm>
          <a:prstGeom prst="ellipse">
            <a:avLst/>
          </a:prstGeom>
          <a:gradFill>
            <a:gsLst>
              <a:gs pos="0">
                <a:srgbClr val="93E6D3">
                  <a:alpha val="7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8"/>
          <p:cNvSpPr/>
          <p:nvPr/>
        </p:nvSpPr>
        <p:spPr>
          <a:xfrm>
            <a:off x="6295425" y="-2639625"/>
            <a:ext cx="4763700" cy="47637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87" name="Shape 187"/>
        <p:cNvGrpSpPr/>
        <p:nvPr/>
      </p:nvGrpSpPr>
      <p:grpSpPr>
        <a:xfrm>
          <a:off x="0" y="0"/>
          <a:ext cx="0" cy="0"/>
          <a:chOff x="0" y="0"/>
          <a:chExt cx="0" cy="0"/>
        </a:xfrm>
      </p:grpSpPr>
      <p:sp>
        <p:nvSpPr>
          <p:cNvPr id="188" name="Google Shape;188;p39"/>
          <p:cNvSpPr txBox="1"/>
          <p:nvPr>
            <p:ph type="title"/>
          </p:nvPr>
        </p:nvSpPr>
        <p:spPr>
          <a:xfrm>
            <a:off x="4272525" y="1597547"/>
            <a:ext cx="4158300" cy="14043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9" name="Google Shape;189;p39"/>
          <p:cNvSpPr txBox="1"/>
          <p:nvPr>
            <p:ph hasCustomPrompt="1" idx="2" type="title"/>
          </p:nvPr>
        </p:nvSpPr>
        <p:spPr>
          <a:xfrm>
            <a:off x="4272526" y="137225"/>
            <a:ext cx="2379300" cy="12192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0" name="Google Shape;190;p39"/>
          <p:cNvSpPr txBox="1"/>
          <p:nvPr>
            <p:ph idx="1" type="subTitle"/>
          </p:nvPr>
        </p:nvSpPr>
        <p:spPr>
          <a:xfrm>
            <a:off x="4146525" y="4166097"/>
            <a:ext cx="4284300" cy="542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1" name="Google Shape;191;p39"/>
          <p:cNvSpPr/>
          <p:nvPr/>
        </p:nvSpPr>
        <p:spPr>
          <a:xfrm>
            <a:off x="1907225" y="2588100"/>
            <a:ext cx="2555400" cy="2555400"/>
          </a:xfrm>
          <a:prstGeom prst="ellipse">
            <a:avLst/>
          </a:prstGeom>
          <a:gradFill>
            <a:gsLst>
              <a:gs pos="0">
                <a:schemeClr val="accent3"/>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9"/>
          <p:cNvSpPr/>
          <p:nvPr/>
        </p:nvSpPr>
        <p:spPr>
          <a:xfrm>
            <a:off x="5390650" y="-1771300"/>
            <a:ext cx="4763700" cy="47637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9"/>
          <p:cNvSpPr/>
          <p:nvPr>
            <p:ph idx="3" type="pic"/>
          </p:nvPr>
        </p:nvSpPr>
        <p:spPr>
          <a:xfrm>
            <a:off x="0" y="1225"/>
            <a:ext cx="4032000" cy="51435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94" name="Shape 194"/>
        <p:cNvGrpSpPr/>
        <p:nvPr/>
      </p:nvGrpSpPr>
      <p:grpSpPr>
        <a:xfrm>
          <a:off x="0" y="0"/>
          <a:ext cx="0" cy="0"/>
          <a:chOff x="0" y="0"/>
          <a:chExt cx="0" cy="0"/>
        </a:xfrm>
      </p:grpSpPr>
      <p:sp>
        <p:nvSpPr>
          <p:cNvPr id="195" name="Google Shape;195;p40"/>
          <p:cNvSpPr txBox="1"/>
          <p:nvPr>
            <p:ph type="title"/>
          </p:nvPr>
        </p:nvSpPr>
        <p:spPr>
          <a:xfrm>
            <a:off x="4146525" y="1597550"/>
            <a:ext cx="3301800" cy="14043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6" name="Google Shape;196;p40"/>
          <p:cNvSpPr txBox="1"/>
          <p:nvPr>
            <p:ph hasCustomPrompt="1" idx="2" type="title"/>
          </p:nvPr>
        </p:nvSpPr>
        <p:spPr>
          <a:xfrm>
            <a:off x="4146526" y="137225"/>
            <a:ext cx="2379300" cy="12192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7" name="Google Shape;197;p40"/>
          <p:cNvSpPr txBox="1"/>
          <p:nvPr>
            <p:ph idx="1" type="subTitle"/>
          </p:nvPr>
        </p:nvSpPr>
        <p:spPr>
          <a:xfrm>
            <a:off x="4146525" y="4166097"/>
            <a:ext cx="4284300" cy="542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8" name="Google Shape;198;p40"/>
          <p:cNvSpPr/>
          <p:nvPr/>
        </p:nvSpPr>
        <p:spPr>
          <a:xfrm>
            <a:off x="6207800" y="2110725"/>
            <a:ext cx="4131300" cy="41313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0"/>
          <p:cNvSpPr/>
          <p:nvPr>
            <p:ph idx="3" type="pic"/>
          </p:nvPr>
        </p:nvSpPr>
        <p:spPr>
          <a:xfrm flipH="1">
            <a:off x="-125" y="0"/>
            <a:ext cx="38295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1829650" y="3490800"/>
            <a:ext cx="3429300" cy="34293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6883950" y="-1816675"/>
            <a:ext cx="3932100" cy="39321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713225" y="430500"/>
            <a:ext cx="7332600" cy="9573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 name="Google Shape;29;p5"/>
          <p:cNvSpPr txBox="1"/>
          <p:nvPr>
            <p:ph idx="1" type="subTitle"/>
          </p:nvPr>
        </p:nvSpPr>
        <p:spPr>
          <a:xfrm>
            <a:off x="1374513" y="3148204"/>
            <a:ext cx="3089700" cy="12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30" name="Google Shape;30;p5"/>
          <p:cNvSpPr txBox="1"/>
          <p:nvPr>
            <p:ph idx="2" type="subTitle"/>
          </p:nvPr>
        </p:nvSpPr>
        <p:spPr>
          <a:xfrm>
            <a:off x="4679788" y="3148204"/>
            <a:ext cx="3089700" cy="12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31" name="Google Shape;31;p5"/>
          <p:cNvSpPr txBox="1"/>
          <p:nvPr>
            <p:ph idx="3" type="subTitle"/>
          </p:nvPr>
        </p:nvSpPr>
        <p:spPr>
          <a:xfrm>
            <a:off x="1374513" y="2466212"/>
            <a:ext cx="3089700" cy="51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400"/>
              <a:buFont typeface="Staatliches"/>
              <a:buNone/>
              <a:defRPr b="1" sz="2300">
                <a:latin typeface="Inconsolata"/>
                <a:ea typeface="Inconsolata"/>
                <a:cs typeface="Inconsolata"/>
                <a:sym typeface="Inconsolat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2" name="Google Shape;32;p5"/>
          <p:cNvSpPr txBox="1"/>
          <p:nvPr>
            <p:ph idx="4" type="subTitle"/>
          </p:nvPr>
        </p:nvSpPr>
        <p:spPr>
          <a:xfrm>
            <a:off x="4679788" y="2466212"/>
            <a:ext cx="3089700" cy="51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400"/>
              <a:buFont typeface="Staatliches"/>
              <a:buNone/>
              <a:defRPr b="1" sz="2300">
                <a:latin typeface="Inconsolata"/>
                <a:ea typeface="Inconsolata"/>
                <a:cs typeface="Inconsolata"/>
                <a:sym typeface="Inconsolat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3" name="Google Shape;33;p5"/>
          <p:cNvSpPr txBox="1"/>
          <p:nvPr>
            <p:ph idx="5" type="subTitle"/>
          </p:nvPr>
        </p:nvSpPr>
        <p:spPr>
          <a:xfrm>
            <a:off x="713225" y="1668375"/>
            <a:ext cx="7726800" cy="60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2">
    <p:spTree>
      <p:nvGrpSpPr>
        <p:cNvPr id="200" name="Shape 200"/>
        <p:cNvGrpSpPr/>
        <p:nvPr/>
      </p:nvGrpSpPr>
      <p:grpSpPr>
        <a:xfrm>
          <a:off x="0" y="0"/>
          <a:ext cx="0" cy="0"/>
          <a:chOff x="0" y="0"/>
          <a:chExt cx="0" cy="0"/>
        </a:xfrm>
      </p:grpSpPr>
      <p:sp>
        <p:nvSpPr>
          <p:cNvPr id="201" name="Google Shape;201;p41"/>
          <p:cNvSpPr/>
          <p:nvPr/>
        </p:nvSpPr>
        <p:spPr>
          <a:xfrm flipH="1">
            <a:off x="-574550" y="-567650"/>
            <a:ext cx="3685500" cy="36855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1"/>
          <p:cNvSpPr txBox="1"/>
          <p:nvPr>
            <p:ph type="title"/>
          </p:nvPr>
        </p:nvSpPr>
        <p:spPr>
          <a:xfrm>
            <a:off x="492325" y="1523825"/>
            <a:ext cx="4645200" cy="14577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3" name="Google Shape;203;p41"/>
          <p:cNvSpPr txBox="1"/>
          <p:nvPr>
            <p:ph hasCustomPrompt="1" idx="2" type="title"/>
          </p:nvPr>
        </p:nvSpPr>
        <p:spPr>
          <a:xfrm>
            <a:off x="2576191" y="140559"/>
            <a:ext cx="2561400" cy="12162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4" name="Google Shape;204;p41"/>
          <p:cNvSpPr txBox="1"/>
          <p:nvPr>
            <p:ph idx="1" type="subTitle"/>
          </p:nvPr>
        </p:nvSpPr>
        <p:spPr>
          <a:xfrm>
            <a:off x="713225" y="4166097"/>
            <a:ext cx="4284300" cy="542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5" name="Google Shape;205;p41"/>
          <p:cNvSpPr/>
          <p:nvPr>
            <p:ph idx="3" type="pic"/>
          </p:nvPr>
        </p:nvSpPr>
        <p:spPr>
          <a:xfrm>
            <a:off x="5459275" y="0"/>
            <a:ext cx="3684600" cy="51687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_1_1">
    <p:spTree>
      <p:nvGrpSpPr>
        <p:cNvPr id="206" name="Shape 206"/>
        <p:cNvGrpSpPr/>
        <p:nvPr/>
      </p:nvGrpSpPr>
      <p:grpSpPr>
        <a:xfrm>
          <a:off x="0" y="0"/>
          <a:ext cx="0" cy="0"/>
          <a:chOff x="0" y="0"/>
          <a:chExt cx="0" cy="0"/>
        </a:xfrm>
      </p:grpSpPr>
      <p:sp>
        <p:nvSpPr>
          <p:cNvPr id="207" name="Google Shape;207;p42"/>
          <p:cNvSpPr txBox="1"/>
          <p:nvPr>
            <p:ph type="ctrTitle"/>
          </p:nvPr>
        </p:nvSpPr>
        <p:spPr>
          <a:xfrm>
            <a:off x="5137100" y="1271550"/>
            <a:ext cx="3156300" cy="19362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208" name="Google Shape;208;p42"/>
          <p:cNvSpPr txBox="1"/>
          <p:nvPr>
            <p:ph idx="1" type="subTitle"/>
          </p:nvPr>
        </p:nvSpPr>
        <p:spPr>
          <a:xfrm>
            <a:off x="5137098" y="3557675"/>
            <a:ext cx="3005400" cy="135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9" name="Google Shape;209;p42"/>
          <p:cNvSpPr/>
          <p:nvPr>
            <p:ph idx="2" type="pic"/>
          </p:nvPr>
        </p:nvSpPr>
        <p:spPr>
          <a:xfrm>
            <a:off x="1850" y="-8000"/>
            <a:ext cx="4521600" cy="51435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_1_1_1">
    <p:spTree>
      <p:nvGrpSpPr>
        <p:cNvPr id="210" name="Shape 210"/>
        <p:cNvGrpSpPr/>
        <p:nvPr/>
      </p:nvGrpSpPr>
      <p:grpSpPr>
        <a:xfrm>
          <a:off x="0" y="0"/>
          <a:ext cx="0" cy="0"/>
          <a:chOff x="0" y="0"/>
          <a:chExt cx="0" cy="0"/>
        </a:xfrm>
      </p:grpSpPr>
      <p:sp>
        <p:nvSpPr>
          <p:cNvPr id="211" name="Google Shape;211;p43"/>
          <p:cNvSpPr txBox="1"/>
          <p:nvPr>
            <p:ph type="ctrTitle"/>
          </p:nvPr>
        </p:nvSpPr>
        <p:spPr>
          <a:xfrm>
            <a:off x="722400" y="1582358"/>
            <a:ext cx="32391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212" name="Google Shape;212;p43"/>
          <p:cNvSpPr txBox="1"/>
          <p:nvPr>
            <p:ph idx="1" type="subTitle"/>
          </p:nvPr>
        </p:nvSpPr>
        <p:spPr>
          <a:xfrm>
            <a:off x="722400" y="2413899"/>
            <a:ext cx="2978400" cy="135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3" name="Google Shape;213;p43"/>
          <p:cNvSpPr/>
          <p:nvPr/>
        </p:nvSpPr>
        <p:spPr>
          <a:xfrm>
            <a:off x="4606150" y="934625"/>
            <a:ext cx="4763700" cy="4763700"/>
          </a:xfrm>
          <a:prstGeom prst="ellipse">
            <a:avLst/>
          </a:prstGeom>
          <a:gradFill>
            <a:gsLst>
              <a:gs pos="0">
                <a:srgbClr val="44D4B4">
                  <a:alpha val="60000"/>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3"/>
          <p:cNvSpPr/>
          <p:nvPr/>
        </p:nvSpPr>
        <p:spPr>
          <a:xfrm flipH="1">
            <a:off x="3345575" y="-369787"/>
            <a:ext cx="3647700" cy="36477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_2">
    <p:spTree>
      <p:nvGrpSpPr>
        <p:cNvPr id="215" name="Shape 215"/>
        <p:cNvGrpSpPr/>
        <p:nvPr/>
      </p:nvGrpSpPr>
      <p:grpSpPr>
        <a:xfrm>
          <a:off x="0" y="0"/>
          <a:ext cx="0" cy="0"/>
          <a:chOff x="0" y="0"/>
          <a:chExt cx="0" cy="0"/>
        </a:xfrm>
      </p:grpSpPr>
      <p:sp>
        <p:nvSpPr>
          <p:cNvPr id="216" name="Google Shape;216;p44"/>
          <p:cNvSpPr txBox="1"/>
          <p:nvPr>
            <p:ph type="ctrTitle"/>
          </p:nvPr>
        </p:nvSpPr>
        <p:spPr>
          <a:xfrm>
            <a:off x="5441925" y="1582350"/>
            <a:ext cx="2980800" cy="94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217" name="Google Shape;217;p44"/>
          <p:cNvSpPr txBox="1"/>
          <p:nvPr>
            <p:ph idx="1" type="subTitle"/>
          </p:nvPr>
        </p:nvSpPr>
        <p:spPr>
          <a:xfrm>
            <a:off x="5449975" y="2389688"/>
            <a:ext cx="2980800" cy="17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8" name="Google Shape;218;p44"/>
          <p:cNvSpPr/>
          <p:nvPr/>
        </p:nvSpPr>
        <p:spPr>
          <a:xfrm>
            <a:off x="-346800" y="950000"/>
            <a:ext cx="4763700" cy="47637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4"/>
          <p:cNvSpPr/>
          <p:nvPr/>
        </p:nvSpPr>
        <p:spPr>
          <a:xfrm flipH="1">
            <a:off x="-1250150" y="2784725"/>
            <a:ext cx="3647700" cy="3647700"/>
          </a:xfrm>
          <a:prstGeom prst="ellipse">
            <a:avLst/>
          </a:prstGeom>
          <a:gradFill>
            <a:gsLst>
              <a:gs pos="0">
                <a:srgbClr val="93E6D3">
                  <a:alpha val="7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3">
    <p:spTree>
      <p:nvGrpSpPr>
        <p:cNvPr id="220" name="Shape 220"/>
        <p:cNvGrpSpPr/>
        <p:nvPr/>
      </p:nvGrpSpPr>
      <p:grpSpPr>
        <a:xfrm>
          <a:off x="0" y="0"/>
          <a:ext cx="0" cy="0"/>
          <a:chOff x="0" y="0"/>
          <a:chExt cx="0" cy="0"/>
        </a:xfrm>
      </p:grpSpPr>
      <p:sp>
        <p:nvSpPr>
          <p:cNvPr id="221" name="Google Shape;221;p45"/>
          <p:cNvSpPr txBox="1"/>
          <p:nvPr>
            <p:ph type="title"/>
          </p:nvPr>
        </p:nvSpPr>
        <p:spPr>
          <a:xfrm>
            <a:off x="713225" y="431171"/>
            <a:ext cx="3590400" cy="1379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2" name="Google Shape;222;p45"/>
          <p:cNvSpPr txBox="1"/>
          <p:nvPr>
            <p:ph idx="1" type="body"/>
          </p:nvPr>
        </p:nvSpPr>
        <p:spPr>
          <a:xfrm>
            <a:off x="716625" y="1758989"/>
            <a:ext cx="3499200" cy="27030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Clr>
                <a:schemeClr val="lt1"/>
              </a:buClr>
              <a:buSzPts val="800"/>
              <a:buFont typeface="Open Sans"/>
              <a:buChar char="●"/>
              <a:defRPr sz="1400"/>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223" name="Google Shape;223;p45"/>
          <p:cNvSpPr/>
          <p:nvPr/>
        </p:nvSpPr>
        <p:spPr>
          <a:xfrm>
            <a:off x="6945450" y="-1142362"/>
            <a:ext cx="3685500" cy="36855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5"/>
          <p:cNvSpPr/>
          <p:nvPr/>
        </p:nvSpPr>
        <p:spPr>
          <a:xfrm>
            <a:off x="495575" y="2471700"/>
            <a:ext cx="4131300" cy="41313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5"/>
          <p:cNvSpPr/>
          <p:nvPr>
            <p:ph idx="2" type="pic"/>
          </p:nvPr>
        </p:nvSpPr>
        <p:spPr>
          <a:xfrm>
            <a:off x="5511600" y="0"/>
            <a:ext cx="3632400" cy="51435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ONE_COLUMN_TEXT_3_1">
    <p:spTree>
      <p:nvGrpSpPr>
        <p:cNvPr id="226" name="Shape 226"/>
        <p:cNvGrpSpPr/>
        <p:nvPr/>
      </p:nvGrpSpPr>
      <p:grpSpPr>
        <a:xfrm>
          <a:off x="0" y="0"/>
          <a:ext cx="0" cy="0"/>
          <a:chOff x="0" y="0"/>
          <a:chExt cx="0" cy="0"/>
        </a:xfrm>
      </p:grpSpPr>
      <p:sp>
        <p:nvSpPr>
          <p:cNvPr id="227" name="Google Shape;227;p46"/>
          <p:cNvSpPr txBox="1"/>
          <p:nvPr>
            <p:ph type="title"/>
          </p:nvPr>
        </p:nvSpPr>
        <p:spPr>
          <a:xfrm>
            <a:off x="714850" y="339811"/>
            <a:ext cx="771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8" name="Google Shape;228;p46"/>
          <p:cNvSpPr txBox="1"/>
          <p:nvPr>
            <p:ph idx="1" type="subTitle"/>
          </p:nvPr>
        </p:nvSpPr>
        <p:spPr>
          <a:xfrm>
            <a:off x="714850" y="2026031"/>
            <a:ext cx="3869400" cy="252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Char char="●"/>
              <a:defRPr sz="1200">
                <a:solidFill>
                  <a:schemeClr val="hlink"/>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229" name="Google Shape;229;p46"/>
          <p:cNvSpPr txBox="1"/>
          <p:nvPr>
            <p:ph idx="2" type="subTitle"/>
          </p:nvPr>
        </p:nvSpPr>
        <p:spPr>
          <a:xfrm>
            <a:off x="714850" y="1481820"/>
            <a:ext cx="3869400" cy="4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Font typeface="Bebas Neue"/>
              <a:buNone/>
              <a:defRPr b="1" sz="2200">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30" name="Google Shape;230;p46"/>
          <p:cNvSpPr txBox="1"/>
          <p:nvPr>
            <p:ph idx="3" type="subTitle"/>
          </p:nvPr>
        </p:nvSpPr>
        <p:spPr>
          <a:xfrm>
            <a:off x="714825" y="1044100"/>
            <a:ext cx="7714200" cy="4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231" name="Google Shape;231;p46"/>
          <p:cNvSpPr/>
          <p:nvPr/>
        </p:nvSpPr>
        <p:spPr>
          <a:xfrm>
            <a:off x="7170050" y="1976500"/>
            <a:ext cx="3647700" cy="3647700"/>
          </a:xfrm>
          <a:prstGeom prst="ellipse">
            <a:avLst/>
          </a:prstGeom>
          <a:gradFill>
            <a:gsLst>
              <a:gs pos="0">
                <a:srgbClr val="44D4B4">
                  <a:alpha val="60000"/>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6"/>
          <p:cNvSpPr/>
          <p:nvPr/>
        </p:nvSpPr>
        <p:spPr>
          <a:xfrm>
            <a:off x="7347650" y="-809450"/>
            <a:ext cx="2697900" cy="26979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5_1_2_1_1_1">
    <p:spTree>
      <p:nvGrpSpPr>
        <p:cNvPr id="233" name="Shape 233"/>
        <p:cNvGrpSpPr/>
        <p:nvPr/>
      </p:nvGrpSpPr>
      <p:grpSpPr>
        <a:xfrm>
          <a:off x="0" y="0"/>
          <a:ext cx="0" cy="0"/>
          <a:chOff x="0" y="0"/>
          <a:chExt cx="0" cy="0"/>
        </a:xfrm>
      </p:grpSpPr>
      <p:sp>
        <p:nvSpPr>
          <p:cNvPr id="234" name="Google Shape;234;p47"/>
          <p:cNvSpPr/>
          <p:nvPr/>
        </p:nvSpPr>
        <p:spPr>
          <a:xfrm>
            <a:off x="7238400" y="3008750"/>
            <a:ext cx="3545700" cy="35457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7"/>
          <p:cNvSpPr txBox="1"/>
          <p:nvPr>
            <p:ph type="ctrTitle"/>
          </p:nvPr>
        </p:nvSpPr>
        <p:spPr>
          <a:xfrm>
            <a:off x="722400" y="343387"/>
            <a:ext cx="7699200" cy="6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236" name="Google Shape;236;p47"/>
          <p:cNvSpPr txBox="1"/>
          <p:nvPr>
            <p:ph idx="1" type="subTitle"/>
          </p:nvPr>
        </p:nvSpPr>
        <p:spPr>
          <a:xfrm>
            <a:off x="1959413" y="3592775"/>
            <a:ext cx="2082900" cy="95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7" name="Google Shape;237;p47"/>
          <p:cNvSpPr txBox="1"/>
          <p:nvPr>
            <p:ph idx="2" type="subTitle"/>
          </p:nvPr>
        </p:nvSpPr>
        <p:spPr>
          <a:xfrm>
            <a:off x="5101675" y="3592774"/>
            <a:ext cx="2082900" cy="95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8" name="Google Shape;238;p47"/>
          <p:cNvSpPr txBox="1"/>
          <p:nvPr>
            <p:ph idx="3" type="ctrTitle"/>
          </p:nvPr>
        </p:nvSpPr>
        <p:spPr>
          <a:xfrm>
            <a:off x="1959413" y="3171358"/>
            <a:ext cx="2082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23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239" name="Google Shape;239;p47"/>
          <p:cNvSpPr txBox="1"/>
          <p:nvPr>
            <p:ph idx="4" type="ctrTitle"/>
          </p:nvPr>
        </p:nvSpPr>
        <p:spPr>
          <a:xfrm>
            <a:off x="5101694" y="3171358"/>
            <a:ext cx="2082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23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5_1">
    <p:spTree>
      <p:nvGrpSpPr>
        <p:cNvPr id="240" name="Shape 240"/>
        <p:cNvGrpSpPr/>
        <p:nvPr/>
      </p:nvGrpSpPr>
      <p:grpSpPr>
        <a:xfrm>
          <a:off x="0" y="0"/>
          <a:ext cx="0" cy="0"/>
          <a:chOff x="0" y="0"/>
          <a:chExt cx="0" cy="0"/>
        </a:xfrm>
      </p:grpSpPr>
      <p:sp>
        <p:nvSpPr>
          <p:cNvPr id="241" name="Google Shape;241;p48"/>
          <p:cNvSpPr txBox="1"/>
          <p:nvPr>
            <p:ph type="ctrTitle"/>
          </p:nvPr>
        </p:nvSpPr>
        <p:spPr>
          <a:xfrm>
            <a:off x="722400" y="289793"/>
            <a:ext cx="76992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242" name="Google Shape;242;p48"/>
          <p:cNvSpPr txBox="1"/>
          <p:nvPr>
            <p:ph idx="1" type="subTitle"/>
          </p:nvPr>
        </p:nvSpPr>
        <p:spPr>
          <a:xfrm>
            <a:off x="714675" y="3890388"/>
            <a:ext cx="2313000" cy="800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3" name="Google Shape;243;p48"/>
          <p:cNvSpPr txBox="1"/>
          <p:nvPr>
            <p:ph idx="2" type="subTitle"/>
          </p:nvPr>
        </p:nvSpPr>
        <p:spPr>
          <a:xfrm>
            <a:off x="3409511" y="3890388"/>
            <a:ext cx="2316900" cy="800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4" name="Google Shape;244;p48"/>
          <p:cNvSpPr txBox="1"/>
          <p:nvPr>
            <p:ph idx="3" type="ctrTitle"/>
          </p:nvPr>
        </p:nvSpPr>
        <p:spPr>
          <a:xfrm>
            <a:off x="712775" y="3527891"/>
            <a:ext cx="2316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23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245" name="Google Shape;245;p48"/>
          <p:cNvSpPr txBox="1"/>
          <p:nvPr>
            <p:ph idx="4" type="ctrTitle"/>
          </p:nvPr>
        </p:nvSpPr>
        <p:spPr>
          <a:xfrm>
            <a:off x="3409489" y="3527891"/>
            <a:ext cx="23208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23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246" name="Google Shape;246;p48"/>
          <p:cNvSpPr txBox="1"/>
          <p:nvPr>
            <p:ph idx="5" type="subTitle"/>
          </p:nvPr>
        </p:nvSpPr>
        <p:spPr>
          <a:xfrm>
            <a:off x="6110103" y="3890388"/>
            <a:ext cx="2316900" cy="800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7" name="Google Shape;247;p48"/>
          <p:cNvSpPr txBox="1"/>
          <p:nvPr>
            <p:ph idx="6" type="ctrTitle"/>
          </p:nvPr>
        </p:nvSpPr>
        <p:spPr>
          <a:xfrm>
            <a:off x="6110084" y="3527891"/>
            <a:ext cx="23208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Medium"/>
              <a:buNone/>
              <a:defRPr sz="23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248" name="Google Shape;248;p48"/>
          <p:cNvSpPr/>
          <p:nvPr/>
        </p:nvSpPr>
        <p:spPr>
          <a:xfrm>
            <a:off x="6569575" y="832475"/>
            <a:ext cx="2697900" cy="2697900"/>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8"/>
          <p:cNvSpPr/>
          <p:nvPr/>
        </p:nvSpPr>
        <p:spPr>
          <a:xfrm>
            <a:off x="7466825" y="-874900"/>
            <a:ext cx="3647700" cy="3647700"/>
          </a:xfrm>
          <a:prstGeom prst="ellipse">
            <a:avLst/>
          </a:prstGeom>
          <a:gradFill>
            <a:gsLst>
              <a:gs pos="0">
                <a:schemeClr val="dk2"/>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TWO_COLUMNS_1_4_1">
    <p:spTree>
      <p:nvGrpSpPr>
        <p:cNvPr id="250" name="Shape 250"/>
        <p:cNvGrpSpPr/>
        <p:nvPr/>
      </p:nvGrpSpPr>
      <p:grpSpPr>
        <a:xfrm>
          <a:off x="0" y="0"/>
          <a:ext cx="0" cy="0"/>
          <a:chOff x="0" y="0"/>
          <a:chExt cx="0" cy="0"/>
        </a:xfrm>
      </p:grpSpPr>
      <p:sp>
        <p:nvSpPr>
          <p:cNvPr id="251" name="Google Shape;251;p49"/>
          <p:cNvSpPr txBox="1"/>
          <p:nvPr>
            <p:ph type="title"/>
          </p:nvPr>
        </p:nvSpPr>
        <p:spPr>
          <a:xfrm>
            <a:off x="714850" y="342305"/>
            <a:ext cx="771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2" name="Google Shape;252;p49"/>
          <p:cNvSpPr txBox="1"/>
          <p:nvPr>
            <p:ph idx="1" type="subTitle"/>
          </p:nvPr>
        </p:nvSpPr>
        <p:spPr>
          <a:xfrm>
            <a:off x="1593525" y="3621175"/>
            <a:ext cx="1828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53" name="Google Shape;253;p49"/>
          <p:cNvSpPr txBox="1"/>
          <p:nvPr>
            <p:ph idx="2" type="subTitle"/>
          </p:nvPr>
        </p:nvSpPr>
        <p:spPr>
          <a:xfrm>
            <a:off x="1593537" y="2073717"/>
            <a:ext cx="1828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54" name="Google Shape;254;p49"/>
          <p:cNvSpPr txBox="1"/>
          <p:nvPr>
            <p:ph idx="3" type="subTitle"/>
          </p:nvPr>
        </p:nvSpPr>
        <p:spPr>
          <a:xfrm>
            <a:off x="4741445" y="3621279"/>
            <a:ext cx="1828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55" name="Google Shape;255;p49"/>
          <p:cNvSpPr txBox="1"/>
          <p:nvPr>
            <p:ph idx="4" type="subTitle"/>
          </p:nvPr>
        </p:nvSpPr>
        <p:spPr>
          <a:xfrm>
            <a:off x="1593517" y="3119653"/>
            <a:ext cx="182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b="1" sz="2300">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56" name="Google Shape;256;p49"/>
          <p:cNvSpPr txBox="1"/>
          <p:nvPr>
            <p:ph idx="5" type="subTitle"/>
          </p:nvPr>
        </p:nvSpPr>
        <p:spPr>
          <a:xfrm>
            <a:off x="1593533" y="1572190"/>
            <a:ext cx="182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b="1" sz="2300">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57" name="Google Shape;257;p49"/>
          <p:cNvSpPr txBox="1"/>
          <p:nvPr>
            <p:ph idx="6" type="subTitle"/>
          </p:nvPr>
        </p:nvSpPr>
        <p:spPr>
          <a:xfrm>
            <a:off x="4741445" y="3119753"/>
            <a:ext cx="182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b="1" sz="2300">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58" name="Google Shape;258;p49"/>
          <p:cNvSpPr txBox="1"/>
          <p:nvPr>
            <p:ph idx="7" type="subTitle"/>
          </p:nvPr>
        </p:nvSpPr>
        <p:spPr>
          <a:xfrm>
            <a:off x="4741454" y="2073717"/>
            <a:ext cx="1828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59" name="Google Shape;259;p49"/>
          <p:cNvSpPr txBox="1"/>
          <p:nvPr>
            <p:ph idx="8" type="subTitle"/>
          </p:nvPr>
        </p:nvSpPr>
        <p:spPr>
          <a:xfrm>
            <a:off x="4741458" y="1572290"/>
            <a:ext cx="182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b="1" sz="2300">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1_4_1_3">
    <p:spTree>
      <p:nvGrpSpPr>
        <p:cNvPr id="260" name="Shape 260"/>
        <p:cNvGrpSpPr/>
        <p:nvPr/>
      </p:nvGrpSpPr>
      <p:grpSpPr>
        <a:xfrm>
          <a:off x="0" y="0"/>
          <a:ext cx="0" cy="0"/>
          <a:chOff x="0" y="0"/>
          <a:chExt cx="0" cy="0"/>
        </a:xfrm>
      </p:grpSpPr>
      <p:sp>
        <p:nvSpPr>
          <p:cNvPr id="261" name="Google Shape;261;p50"/>
          <p:cNvSpPr/>
          <p:nvPr/>
        </p:nvSpPr>
        <p:spPr>
          <a:xfrm>
            <a:off x="5375825" y="-1776250"/>
            <a:ext cx="4763700" cy="4763700"/>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0"/>
          <p:cNvSpPr txBox="1"/>
          <p:nvPr>
            <p:ph type="title"/>
          </p:nvPr>
        </p:nvSpPr>
        <p:spPr>
          <a:xfrm>
            <a:off x="714850" y="342305"/>
            <a:ext cx="771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3" name="Google Shape;263;p50"/>
          <p:cNvSpPr txBox="1"/>
          <p:nvPr>
            <p:ph idx="1" type="subTitle"/>
          </p:nvPr>
        </p:nvSpPr>
        <p:spPr>
          <a:xfrm>
            <a:off x="714850" y="2101002"/>
            <a:ext cx="1828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64" name="Google Shape;264;p50"/>
          <p:cNvSpPr txBox="1"/>
          <p:nvPr>
            <p:ph idx="2" type="subTitle"/>
          </p:nvPr>
        </p:nvSpPr>
        <p:spPr>
          <a:xfrm>
            <a:off x="2670437" y="2100994"/>
            <a:ext cx="1828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65" name="Google Shape;265;p50"/>
          <p:cNvSpPr txBox="1"/>
          <p:nvPr>
            <p:ph idx="3" type="subTitle"/>
          </p:nvPr>
        </p:nvSpPr>
        <p:spPr>
          <a:xfrm>
            <a:off x="4626020" y="3602953"/>
            <a:ext cx="1828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66" name="Google Shape;266;p50"/>
          <p:cNvSpPr txBox="1"/>
          <p:nvPr>
            <p:ph idx="4" type="subTitle"/>
          </p:nvPr>
        </p:nvSpPr>
        <p:spPr>
          <a:xfrm>
            <a:off x="714842" y="1434462"/>
            <a:ext cx="182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b="1" sz="2300">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67" name="Google Shape;267;p50"/>
          <p:cNvSpPr txBox="1"/>
          <p:nvPr>
            <p:ph idx="5" type="subTitle"/>
          </p:nvPr>
        </p:nvSpPr>
        <p:spPr>
          <a:xfrm>
            <a:off x="2670437" y="1434450"/>
            <a:ext cx="182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b="1" sz="2300">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68" name="Google Shape;268;p50"/>
          <p:cNvSpPr txBox="1"/>
          <p:nvPr>
            <p:ph idx="6" type="subTitle"/>
          </p:nvPr>
        </p:nvSpPr>
        <p:spPr>
          <a:xfrm>
            <a:off x="4626020" y="2949665"/>
            <a:ext cx="182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b="1" sz="2300">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69" name="Google Shape;269;p50"/>
          <p:cNvSpPr txBox="1"/>
          <p:nvPr>
            <p:ph idx="7" type="subTitle"/>
          </p:nvPr>
        </p:nvSpPr>
        <p:spPr>
          <a:xfrm>
            <a:off x="6600254" y="3602940"/>
            <a:ext cx="1828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70" name="Google Shape;270;p50"/>
          <p:cNvSpPr txBox="1"/>
          <p:nvPr>
            <p:ph idx="8" type="subTitle"/>
          </p:nvPr>
        </p:nvSpPr>
        <p:spPr>
          <a:xfrm>
            <a:off x="6600258" y="2949652"/>
            <a:ext cx="182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b="1" sz="2300">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71" name="Google Shape;271;p50"/>
          <p:cNvSpPr/>
          <p:nvPr/>
        </p:nvSpPr>
        <p:spPr>
          <a:xfrm>
            <a:off x="-678700" y="3328900"/>
            <a:ext cx="3647700" cy="3647700"/>
          </a:xfrm>
          <a:prstGeom prst="ellipse">
            <a:avLst/>
          </a:prstGeom>
          <a:gradFill>
            <a:gsLst>
              <a:gs pos="0">
                <a:srgbClr val="44D4B4">
                  <a:alpha val="60000"/>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p:nvPr/>
        </p:nvSpPr>
        <p:spPr>
          <a:xfrm flipH="1">
            <a:off x="6309850" y="-1654300"/>
            <a:ext cx="4312500" cy="4312500"/>
          </a:xfrm>
          <a:prstGeom prst="ellipse">
            <a:avLst/>
          </a:prstGeom>
          <a:gradFill>
            <a:gsLst>
              <a:gs pos="0">
                <a:srgbClr val="44D4B4">
                  <a:alpha val="60000"/>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37" name="Google Shape;37;p6"/>
          <p:cNvSpPr/>
          <p:nvPr/>
        </p:nvSpPr>
        <p:spPr>
          <a:xfrm flipH="1">
            <a:off x="-2165100" y="3684200"/>
            <a:ext cx="3647700" cy="36477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ITLE_AND_TWO_COLUMNS_1_4_1_1">
    <p:spTree>
      <p:nvGrpSpPr>
        <p:cNvPr id="272" name="Shape 272"/>
        <p:cNvGrpSpPr/>
        <p:nvPr/>
      </p:nvGrpSpPr>
      <p:grpSpPr>
        <a:xfrm>
          <a:off x="0" y="0"/>
          <a:ext cx="0" cy="0"/>
          <a:chOff x="0" y="0"/>
          <a:chExt cx="0" cy="0"/>
        </a:xfrm>
      </p:grpSpPr>
      <p:sp>
        <p:nvSpPr>
          <p:cNvPr id="273" name="Google Shape;273;p51"/>
          <p:cNvSpPr/>
          <p:nvPr/>
        </p:nvSpPr>
        <p:spPr>
          <a:xfrm>
            <a:off x="-2292301" y="-1615701"/>
            <a:ext cx="4310400" cy="4310400"/>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4" name="Google Shape;274;p51"/>
          <p:cNvSpPr/>
          <p:nvPr/>
        </p:nvSpPr>
        <p:spPr>
          <a:xfrm>
            <a:off x="7956599" y="2021349"/>
            <a:ext cx="4310400" cy="43104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5" name="Google Shape;275;p51"/>
          <p:cNvSpPr txBox="1"/>
          <p:nvPr>
            <p:ph type="title"/>
          </p:nvPr>
        </p:nvSpPr>
        <p:spPr>
          <a:xfrm>
            <a:off x="709904" y="338372"/>
            <a:ext cx="771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6" name="Google Shape;276;p51"/>
          <p:cNvSpPr txBox="1"/>
          <p:nvPr>
            <p:ph idx="1" type="subTitle"/>
          </p:nvPr>
        </p:nvSpPr>
        <p:spPr>
          <a:xfrm>
            <a:off x="717300" y="1880394"/>
            <a:ext cx="22860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77" name="Google Shape;277;p51"/>
          <p:cNvSpPr txBox="1"/>
          <p:nvPr>
            <p:ph idx="2" type="subTitle"/>
          </p:nvPr>
        </p:nvSpPr>
        <p:spPr>
          <a:xfrm>
            <a:off x="719256" y="1408180"/>
            <a:ext cx="2282400" cy="4020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a:spcBef>
                <a:spcPts val="0"/>
              </a:spcBef>
              <a:spcAft>
                <a:spcPts val="0"/>
              </a:spcAft>
              <a:buSzPts val="2400"/>
              <a:buFont typeface="Inconsolata"/>
              <a:buNone/>
              <a:defRPr b="1" sz="2400">
                <a:latin typeface="Inconsolata"/>
                <a:ea typeface="Inconsolata"/>
                <a:cs typeface="Inconsolata"/>
                <a:sym typeface="Inconsolata"/>
              </a:defRPr>
            </a:lvl2pPr>
            <a:lvl3pPr lvl="2">
              <a:spcBef>
                <a:spcPts val="0"/>
              </a:spcBef>
              <a:spcAft>
                <a:spcPts val="0"/>
              </a:spcAft>
              <a:buSzPts val="2400"/>
              <a:buFont typeface="Inconsolata"/>
              <a:buNone/>
              <a:defRPr b="1" sz="2400">
                <a:latin typeface="Inconsolata"/>
                <a:ea typeface="Inconsolata"/>
                <a:cs typeface="Inconsolata"/>
                <a:sym typeface="Inconsolata"/>
              </a:defRPr>
            </a:lvl3pPr>
            <a:lvl4pPr lvl="3">
              <a:spcBef>
                <a:spcPts val="0"/>
              </a:spcBef>
              <a:spcAft>
                <a:spcPts val="0"/>
              </a:spcAft>
              <a:buSzPts val="2400"/>
              <a:buFont typeface="Inconsolata"/>
              <a:buNone/>
              <a:defRPr b="1" sz="2400">
                <a:latin typeface="Inconsolata"/>
                <a:ea typeface="Inconsolata"/>
                <a:cs typeface="Inconsolata"/>
                <a:sym typeface="Inconsolata"/>
              </a:defRPr>
            </a:lvl4pPr>
            <a:lvl5pPr lvl="4">
              <a:spcBef>
                <a:spcPts val="0"/>
              </a:spcBef>
              <a:spcAft>
                <a:spcPts val="0"/>
              </a:spcAft>
              <a:buSzPts val="2400"/>
              <a:buFont typeface="Inconsolata"/>
              <a:buNone/>
              <a:defRPr b="1" sz="2400">
                <a:latin typeface="Inconsolata"/>
                <a:ea typeface="Inconsolata"/>
                <a:cs typeface="Inconsolata"/>
                <a:sym typeface="Inconsolata"/>
              </a:defRPr>
            </a:lvl5pPr>
            <a:lvl6pPr lvl="5">
              <a:spcBef>
                <a:spcPts val="0"/>
              </a:spcBef>
              <a:spcAft>
                <a:spcPts val="0"/>
              </a:spcAft>
              <a:buSzPts val="2400"/>
              <a:buFont typeface="Inconsolata"/>
              <a:buNone/>
              <a:defRPr b="1" sz="2400">
                <a:latin typeface="Inconsolata"/>
                <a:ea typeface="Inconsolata"/>
                <a:cs typeface="Inconsolata"/>
                <a:sym typeface="Inconsolata"/>
              </a:defRPr>
            </a:lvl6pPr>
            <a:lvl7pPr lvl="6">
              <a:spcBef>
                <a:spcPts val="0"/>
              </a:spcBef>
              <a:spcAft>
                <a:spcPts val="0"/>
              </a:spcAft>
              <a:buSzPts val="2400"/>
              <a:buFont typeface="Inconsolata"/>
              <a:buNone/>
              <a:defRPr b="1" sz="2400">
                <a:latin typeface="Inconsolata"/>
                <a:ea typeface="Inconsolata"/>
                <a:cs typeface="Inconsolata"/>
                <a:sym typeface="Inconsolata"/>
              </a:defRPr>
            </a:lvl7pPr>
            <a:lvl8pPr lvl="7">
              <a:spcBef>
                <a:spcPts val="0"/>
              </a:spcBef>
              <a:spcAft>
                <a:spcPts val="0"/>
              </a:spcAft>
              <a:buSzPts val="2400"/>
              <a:buFont typeface="Inconsolata"/>
              <a:buNone/>
              <a:defRPr b="1" sz="2400">
                <a:latin typeface="Inconsolata"/>
                <a:ea typeface="Inconsolata"/>
                <a:cs typeface="Inconsolata"/>
                <a:sym typeface="Inconsolata"/>
              </a:defRPr>
            </a:lvl8pPr>
            <a:lvl9pPr lvl="8">
              <a:spcBef>
                <a:spcPts val="0"/>
              </a:spcBef>
              <a:spcAft>
                <a:spcPts val="0"/>
              </a:spcAft>
              <a:buSzPts val="2400"/>
              <a:buFont typeface="Inconsolata"/>
              <a:buNone/>
              <a:defRPr b="1" sz="2400">
                <a:latin typeface="Inconsolata"/>
                <a:ea typeface="Inconsolata"/>
                <a:cs typeface="Inconsolata"/>
                <a:sym typeface="Inconsolata"/>
              </a:defRPr>
            </a:lvl9pPr>
          </a:lstStyle>
          <a:p/>
        </p:txBody>
      </p:sp>
      <p:sp>
        <p:nvSpPr>
          <p:cNvPr id="278" name="Google Shape;278;p51"/>
          <p:cNvSpPr txBox="1"/>
          <p:nvPr>
            <p:ph idx="3" type="subTitle"/>
          </p:nvPr>
        </p:nvSpPr>
        <p:spPr>
          <a:xfrm>
            <a:off x="724000" y="2996768"/>
            <a:ext cx="22860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79" name="Google Shape;279;p51"/>
          <p:cNvSpPr txBox="1"/>
          <p:nvPr>
            <p:ph idx="4" type="subTitle"/>
          </p:nvPr>
        </p:nvSpPr>
        <p:spPr>
          <a:xfrm>
            <a:off x="725956" y="2524372"/>
            <a:ext cx="2282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Inconsolata"/>
              <a:buNone/>
              <a:defRPr b="1" sz="2400">
                <a:latin typeface="Inconsolata"/>
                <a:ea typeface="Inconsolata"/>
                <a:cs typeface="Inconsolata"/>
                <a:sym typeface="Inconsolata"/>
              </a:defRPr>
            </a:lvl2pPr>
            <a:lvl3pPr lvl="2" rtl="0">
              <a:spcBef>
                <a:spcPts val="0"/>
              </a:spcBef>
              <a:spcAft>
                <a:spcPts val="0"/>
              </a:spcAft>
              <a:buSzPts val="2400"/>
              <a:buFont typeface="Inconsolata"/>
              <a:buNone/>
              <a:defRPr b="1" sz="2400">
                <a:latin typeface="Inconsolata"/>
                <a:ea typeface="Inconsolata"/>
                <a:cs typeface="Inconsolata"/>
                <a:sym typeface="Inconsolata"/>
              </a:defRPr>
            </a:lvl3pPr>
            <a:lvl4pPr lvl="3" rtl="0">
              <a:spcBef>
                <a:spcPts val="0"/>
              </a:spcBef>
              <a:spcAft>
                <a:spcPts val="0"/>
              </a:spcAft>
              <a:buSzPts val="2400"/>
              <a:buFont typeface="Inconsolata"/>
              <a:buNone/>
              <a:defRPr b="1" sz="2400">
                <a:latin typeface="Inconsolata"/>
                <a:ea typeface="Inconsolata"/>
                <a:cs typeface="Inconsolata"/>
                <a:sym typeface="Inconsolata"/>
              </a:defRPr>
            </a:lvl4pPr>
            <a:lvl5pPr lvl="4" rtl="0">
              <a:spcBef>
                <a:spcPts val="0"/>
              </a:spcBef>
              <a:spcAft>
                <a:spcPts val="0"/>
              </a:spcAft>
              <a:buSzPts val="2400"/>
              <a:buFont typeface="Inconsolata"/>
              <a:buNone/>
              <a:defRPr b="1" sz="2400">
                <a:latin typeface="Inconsolata"/>
                <a:ea typeface="Inconsolata"/>
                <a:cs typeface="Inconsolata"/>
                <a:sym typeface="Inconsolata"/>
              </a:defRPr>
            </a:lvl5pPr>
            <a:lvl6pPr lvl="5" rtl="0">
              <a:spcBef>
                <a:spcPts val="0"/>
              </a:spcBef>
              <a:spcAft>
                <a:spcPts val="0"/>
              </a:spcAft>
              <a:buSzPts val="2400"/>
              <a:buFont typeface="Inconsolata"/>
              <a:buNone/>
              <a:defRPr b="1" sz="2400">
                <a:latin typeface="Inconsolata"/>
                <a:ea typeface="Inconsolata"/>
                <a:cs typeface="Inconsolata"/>
                <a:sym typeface="Inconsolata"/>
              </a:defRPr>
            </a:lvl6pPr>
            <a:lvl7pPr lvl="6" rtl="0">
              <a:spcBef>
                <a:spcPts val="0"/>
              </a:spcBef>
              <a:spcAft>
                <a:spcPts val="0"/>
              </a:spcAft>
              <a:buSzPts val="2400"/>
              <a:buFont typeface="Inconsolata"/>
              <a:buNone/>
              <a:defRPr b="1" sz="2400">
                <a:latin typeface="Inconsolata"/>
                <a:ea typeface="Inconsolata"/>
                <a:cs typeface="Inconsolata"/>
                <a:sym typeface="Inconsolata"/>
              </a:defRPr>
            </a:lvl7pPr>
            <a:lvl8pPr lvl="7" rtl="0">
              <a:spcBef>
                <a:spcPts val="0"/>
              </a:spcBef>
              <a:spcAft>
                <a:spcPts val="0"/>
              </a:spcAft>
              <a:buSzPts val="2400"/>
              <a:buFont typeface="Inconsolata"/>
              <a:buNone/>
              <a:defRPr b="1" sz="2400">
                <a:latin typeface="Inconsolata"/>
                <a:ea typeface="Inconsolata"/>
                <a:cs typeface="Inconsolata"/>
                <a:sym typeface="Inconsolata"/>
              </a:defRPr>
            </a:lvl8pPr>
            <a:lvl9pPr lvl="8" rtl="0">
              <a:spcBef>
                <a:spcPts val="0"/>
              </a:spcBef>
              <a:spcAft>
                <a:spcPts val="0"/>
              </a:spcAft>
              <a:buSzPts val="2400"/>
              <a:buFont typeface="Inconsolata"/>
              <a:buNone/>
              <a:defRPr b="1" sz="2400">
                <a:latin typeface="Inconsolata"/>
                <a:ea typeface="Inconsolata"/>
                <a:cs typeface="Inconsolata"/>
                <a:sym typeface="Inconsolata"/>
              </a:defRPr>
            </a:lvl9pPr>
          </a:lstStyle>
          <a:p/>
        </p:txBody>
      </p:sp>
      <p:sp>
        <p:nvSpPr>
          <p:cNvPr id="280" name="Google Shape;280;p51"/>
          <p:cNvSpPr txBox="1"/>
          <p:nvPr>
            <p:ph idx="5" type="subTitle"/>
          </p:nvPr>
        </p:nvSpPr>
        <p:spPr>
          <a:xfrm>
            <a:off x="6132681" y="1870355"/>
            <a:ext cx="2286000" cy="58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1" name="Google Shape;281;p51"/>
          <p:cNvSpPr txBox="1"/>
          <p:nvPr>
            <p:ph idx="6" type="subTitle"/>
          </p:nvPr>
        </p:nvSpPr>
        <p:spPr>
          <a:xfrm>
            <a:off x="6134638" y="1397959"/>
            <a:ext cx="2282400" cy="40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Inconsolata"/>
              <a:buNone/>
              <a:defRPr b="1" sz="2400">
                <a:latin typeface="Inconsolata"/>
                <a:ea typeface="Inconsolata"/>
                <a:cs typeface="Inconsolata"/>
                <a:sym typeface="Inconsolata"/>
              </a:defRPr>
            </a:lvl2pPr>
            <a:lvl3pPr lvl="2" rtl="0">
              <a:spcBef>
                <a:spcPts val="0"/>
              </a:spcBef>
              <a:spcAft>
                <a:spcPts val="0"/>
              </a:spcAft>
              <a:buSzPts val="2400"/>
              <a:buFont typeface="Inconsolata"/>
              <a:buNone/>
              <a:defRPr b="1" sz="2400">
                <a:latin typeface="Inconsolata"/>
                <a:ea typeface="Inconsolata"/>
                <a:cs typeface="Inconsolata"/>
                <a:sym typeface="Inconsolata"/>
              </a:defRPr>
            </a:lvl3pPr>
            <a:lvl4pPr lvl="3" rtl="0">
              <a:spcBef>
                <a:spcPts val="0"/>
              </a:spcBef>
              <a:spcAft>
                <a:spcPts val="0"/>
              </a:spcAft>
              <a:buSzPts val="2400"/>
              <a:buFont typeface="Inconsolata"/>
              <a:buNone/>
              <a:defRPr b="1" sz="2400">
                <a:latin typeface="Inconsolata"/>
                <a:ea typeface="Inconsolata"/>
                <a:cs typeface="Inconsolata"/>
                <a:sym typeface="Inconsolata"/>
              </a:defRPr>
            </a:lvl4pPr>
            <a:lvl5pPr lvl="4" rtl="0">
              <a:spcBef>
                <a:spcPts val="0"/>
              </a:spcBef>
              <a:spcAft>
                <a:spcPts val="0"/>
              </a:spcAft>
              <a:buSzPts val="2400"/>
              <a:buFont typeface="Inconsolata"/>
              <a:buNone/>
              <a:defRPr b="1" sz="2400">
                <a:latin typeface="Inconsolata"/>
                <a:ea typeface="Inconsolata"/>
                <a:cs typeface="Inconsolata"/>
                <a:sym typeface="Inconsolata"/>
              </a:defRPr>
            </a:lvl5pPr>
            <a:lvl6pPr lvl="5" rtl="0">
              <a:spcBef>
                <a:spcPts val="0"/>
              </a:spcBef>
              <a:spcAft>
                <a:spcPts val="0"/>
              </a:spcAft>
              <a:buSzPts val="2400"/>
              <a:buFont typeface="Inconsolata"/>
              <a:buNone/>
              <a:defRPr b="1" sz="2400">
                <a:latin typeface="Inconsolata"/>
                <a:ea typeface="Inconsolata"/>
                <a:cs typeface="Inconsolata"/>
                <a:sym typeface="Inconsolata"/>
              </a:defRPr>
            </a:lvl6pPr>
            <a:lvl7pPr lvl="6" rtl="0">
              <a:spcBef>
                <a:spcPts val="0"/>
              </a:spcBef>
              <a:spcAft>
                <a:spcPts val="0"/>
              </a:spcAft>
              <a:buSzPts val="2400"/>
              <a:buFont typeface="Inconsolata"/>
              <a:buNone/>
              <a:defRPr b="1" sz="2400">
                <a:latin typeface="Inconsolata"/>
                <a:ea typeface="Inconsolata"/>
                <a:cs typeface="Inconsolata"/>
                <a:sym typeface="Inconsolata"/>
              </a:defRPr>
            </a:lvl7pPr>
            <a:lvl8pPr lvl="7" rtl="0">
              <a:spcBef>
                <a:spcPts val="0"/>
              </a:spcBef>
              <a:spcAft>
                <a:spcPts val="0"/>
              </a:spcAft>
              <a:buSzPts val="2400"/>
              <a:buFont typeface="Inconsolata"/>
              <a:buNone/>
              <a:defRPr b="1" sz="2400">
                <a:latin typeface="Inconsolata"/>
                <a:ea typeface="Inconsolata"/>
                <a:cs typeface="Inconsolata"/>
                <a:sym typeface="Inconsolata"/>
              </a:defRPr>
            </a:lvl8pPr>
            <a:lvl9pPr lvl="8" rtl="0">
              <a:spcBef>
                <a:spcPts val="0"/>
              </a:spcBef>
              <a:spcAft>
                <a:spcPts val="0"/>
              </a:spcAft>
              <a:buSzPts val="2400"/>
              <a:buFont typeface="Inconsolata"/>
              <a:buNone/>
              <a:defRPr b="1" sz="2400">
                <a:latin typeface="Inconsolata"/>
                <a:ea typeface="Inconsolata"/>
                <a:cs typeface="Inconsolata"/>
                <a:sym typeface="Inconsolata"/>
              </a:defRPr>
            </a:lvl9pPr>
          </a:lstStyle>
          <a:p/>
        </p:txBody>
      </p:sp>
      <p:sp>
        <p:nvSpPr>
          <p:cNvPr id="282" name="Google Shape;282;p51"/>
          <p:cNvSpPr txBox="1"/>
          <p:nvPr>
            <p:ph idx="7" type="subTitle"/>
          </p:nvPr>
        </p:nvSpPr>
        <p:spPr>
          <a:xfrm>
            <a:off x="717300" y="4117208"/>
            <a:ext cx="22860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3" name="Google Shape;283;p51"/>
          <p:cNvSpPr txBox="1"/>
          <p:nvPr>
            <p:ph idx="8" type="subTitle"/>
          </p:nvPr>
        </p:nvSpPr>
        <p:spPr>
          <a:xfrm>
            <a:off x="719256" y="3646636"/>
            <a:ext cx="2282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Inconsolata"/>
              <a:buNone/>
              <a:defRPr b="1" sz="2400">
                <a:latin typeface="Inconsolata"/>
                <a:ea typeface="Inconsolata"/>
                <a:cs typeface="Inconsolata"/>
                <a:sym typeface="Inconsolata"/>
              </a:defRPr>
            </a:lvl2pPr>
            <a:lvl3pPr lvl="2" rtl="0">
              <a:spcBef>
                <a:spcPts val="0"/>
              </a:spcBef>
              <a:spcAft>
                <a:spcPts val="0"/>
              </a:spcAft>
              <a:buSzPts val="2400"/>
              <a:buFont typeface="Inconsolata"/>
              <a:buNone/>
              <a:defRPr b="1" sz="2400">
                <a:latin typeface="Inconsolata"/>
                <a:ea typeface="Inconsolata"/>
                <a:cs typeface="Inconsolata"/>
                <a:sym typeface="Inconsolata"/>
              </a:defRPr>
            </a:lvl3pPr>
            <a:lvl4pPr lvl="3" rtl="0">
              <a:spcBef>
                <a:spcPts val="0"/>
              </a:spcBef>
              <a:spcAft>
                <a:spcPts val="0"/>
              </a:spcAft>
              <a:buSzPts val="2400"/>
              <a:buFont typeface="Inconsolata"/>
              <a:buNone/>
              <a:defRPr b="1" sz="2400">
                <a:latin typeface="Inconsolata"/>
                <a:ea typeface="Inconsolata"/>
                <a:cs typeface="Inconsolata"/>
                <a:sym typeface="Inconsolata"/>
              </a:defRPr>
            </a:lvl4pPr>
            <a:lvl5pPr lvl="4" rtl="0">
              <a:spcBef>
                <a:spcPts val="0"/>
              </a:spcBef>
              <a:spcAft>
                <a:spcPts val="0"/>
              </a:spcAft>
              <a:buSzPts val="2400"/>
              <a:buFont typeface="Inconsolata"/>
              <a:buNone/>
              <a:defRPr b="1" sz="2400">
                <a:latin typeface="Inconsolata"/>
                <a:ea typeface="Inconsolata"/>
                <a:cs typeface="Inconsolata"/>
                <a:sym typeface="Inconsolata"/>
              </a:defRPr>
            </a:lvl5pPr>
            <a:lvl6pPr lvl="5" rtl="0">
              <a:spcBef>
                <a:spcPts val="0"/>
              </a:spcBef>
              <a:spcAft>
                <a:spcPts val="0"/>
              </a:spcAft>
              <a:buSzPts val="2400"/>
              <a:buFont typeface="Inconsolata"/>
              <a:buNone/>
              <a:defRPr b="1" sz="2400">
                <a:latin typeface="Inconsolata"/>
                <a:ea typeface="Inconsolata"/>
                <a:cs typeface="Inconsolata"/>
                <a:sym typeface="Inconsolata"/>
              </a:defRPr>
            </a:lvl6pPr>
            <a:lvl7pPr lvl="6" rtl="0">
              <a:spcBef>
                <a:spcPts val="0"/>
              </a:spcBef>
              <a:spcAft>
                <a:spcPts val="0"/>
              </a:spcAft>
              <a:buSzPts val="2400"/>
              <a:buFont typeface="Inconsolata"/>
              <a:buNone/>
              <a:defRPr b="1" sz="2400">
                <a:latin typeface="Inconsolata"/>
                <a:ea typeface="Inconsolata"/>
                <a:cs typeface="Inconsolata"/>
                <a:sym typeface="Inconsolata"/>
              </a:defRPr>
            </a:lvl7pPr>
            <a:lvl8pPr lvl="7" rtl="0">
              <a:spcBef>
                <a:spcPts val="0"/>
              </a:spcBef>
              <a:spcAft>
                <a:spcPts val="0"/>
              </a:spcAft>
              <a:buSzPts val="2400"/>
              <a:buFont typeface="Inconsolata"/>
              <a:buNone/>
              <a:defRPr b="1" sz="2400">
                <a:latin typeface="Inconsolata"/>
                <a:ea typeface="Inconsolata"/>
                <a:cs typeface="Inconsolata"/>
                <a:sym typeface="Inconsolata"/>
              </a:defRPr>
            </a:lvl8pPr>
            <a:lvl9pPr lvl="8" rtl="0">
              <a:spcBef>
                <a:spcPts val="0"/>
              </a:spcBef>
              <a:spcAft>
                <a:spcPts val="0"/>
              </a:spcAft>
              <a:buSzPts val="2400"/>
              <a:buFont typeface="Inconsolata"/>
              <a:buNone/>
              <a:defRPr b="1" sz="2400">
                <a:latin typeface="Inconsolata"/>
                <a:ea typeface="Inconsolata"/>
                <a:cs typeface="Inconsolata"/>
                <a:sym typeface="Inconsolata"/>
              </a:defRPr>
            </a:lvl9pPr>
          </a:lstStyle>
          <a:p/>
        </p:txBody>
      </p:sp>
      <p:sp>
        <p:nvSpPr>
          <p:cNvPr id="284" name="Google Shape;284;p51"/>
          <p:cNvSpPr txBox="1"/>
          <p:nvPr>
            <p:ph idx="9" type="subTitle"/>
          </p:nvPr>
        </p:nvSpPr>
        <p:spPr>
          <a:xfrm>
            <a:off x="6154530" y="2993598"/>
            <a:ext cx="2286000" cy="584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5" name="Google Shape;285;p51"/>
          <p:cNvSpPr txBox="1"/>
          <p:nvPr>
            <p:ph idx="13" type="subTitle"/>
          </p:nvPr>
        </p:nvSpPr>
        <p:spPr>
          <a:xfrm>
            <a:off x="6156486" y="2523026"/>
            <a:ext cx="2282100" cy="40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Inconsolata"/>
              <a:buNone/>
              <a:defRPr b="1" sz="2400">
                <a:latin typeface="Inconsolata"/>
                <a:ea typeface="Inconsolata"/>
                <a:cs typeface="Inconsolata"/>
                <a:sym typeface="Inconsolata"/>
              </a:defRPr>
            </a:lvl2pPr>
            <a:lvl3pPr lvl="2" rtl="0">
              <a:spcBef>
                <a:spcPts val="0"/>
              </a:spcBef>
              <a:spcAft>
                <a:spcPts val="0"/>
              </a:spcAft>
              <a:buSzPts val="2400"/>
              <a:buFont typeface="Inconsolata"/>
              <a:buNone/>
              <a:defRPr b="1" sz="2400">
                <a:latin typeface="Inconsolata"/>
                <a:ea typeface="Inconsolata"/>
                <a:cs typeface="Inconsolata"/>
                <a:sym typeface="Inconsolata"/>
              </a:defRPr>
            </a:lvl3pPr>
            <a:lvl4pPr lvl="3" rtl="0">
              <a:spcBef>
                <a:spcPts val="0"/>
              </a:spcBef>
              <a:spcAft>
                <a:spcPts val="0"/>
              </a:spcAft>
              <a:buSzPts val="2400"/>
              <a:buFont typeface="Inconsolata"/>
              <a:buNone/>
              <a:defRPr b="1" sz="2400">
                <a:latin typeface="Inconsolata"/>
                <a:ea typeface="Inconsolata"/>
                <a:cs typeface="Inconsolata"/>
                <a:sym typeface="Inconsolata"/>
              </a:defRPr>
            </a:lvl4pPr>
            <a:lvl5pPr lvl="4" rtl="0">
              <a:spcBef>
                <a:spcPts val="0"/>
              </a:spcBef>
              <a:spcAft>
                <a:spcPts val="0"/>
              </a:spcAft>
              <a:buSzPts val="2400"/>
              <a:buFont typeface="Inconsolata"/>
              <a:buNone/>
              <a:defRPr b="1" sz="2400">
                <a:latin typeface="Inconsolata"/>
                <a:ea typeface="Inconsolata"/>
                <a:cs typeface="Inconsolata"/>
                <a:sym typeface="Inconsolata"/>
              </a:defRPr>
            </a:lvl5pPr>
            <a:lvl6pPr lvl="5" rtl="0">
              <a:spcBef>
                <a:spcPts val="0"/>
              </a:spcBef>
              <a:spcAft>
                <a:spcPts val="0"/>
              </a:spcAft>
              <a:buSzPts val="2400"/>
              <a:buFont typeface="Inconsolata"/>
              <a:buNone/>
              <a:defRPr b="1" sz="2400">
                <a:latin typeface="Inconsolata"/>
                <a:ea typeface="Inconsolata"/>
                <a:cs typeface="Inconsolata"/>
                <a:sym typeface="Inconsolata"/>
              </a:defRPr>
            </a:lvl6pPr>
            <a:lvl7pPr lvl="6" rtl="0">
              <a:spcBef>
                <a:spcPts val="0"/>
              </a:spcBef>
              <a:spcAft>
                <a:spcPts val="0"/>
              </a:spcAft>
              <a:buSzPts val="2400"/>
              <a:buFont typeface="Inconsolata"/>
              <a:buNone/>
              <a:defRPr b="1" sz="2400">
                <a:latin typeface="Inconsolata"/>
                <a:ea typeface="Inconsolata"/>
                <a:cs typeface="Inconsolata"/>
                <a:sym typeface="Inconsolata"/>
              </a:defRPr>
            </a:lvl7pPr>
            <a:lvl8pPr lvl="7" rtl="0">
              <a:spcBef>
                <a:spcPts val="0"/>
              </a:spcBef>
              <a:spcAft>
                <a:spcPts val="0"/>
              </a:spcAft>
              <a:buSzPts val="2400"/>
              <a:buFont typeface="Inconsolata"/>
              <a:buNone/>
              <a:defRPr b="1" sz="2400">
                <a:latin typeface="Inconsolata"/>
                <a:ea typeface="Inconsolata"/>
                <a:cs typeface="Inconsolata"/>
                <a:sym typeface="Inconsolata"/>
              </a:defRPr>
            </a:lvl8pPr>
            <a:lvl9pPr lvl="8" rtl="0">
              <a:spcBef>
                <a:spcPts val="0"/>
              </a:spcBef>
              <a:spcAft>
                <a:spcPts val="0"/>
              </a:spcAft>
              <a:buSzPts val="2400"/>
              <a:buFont typeface="Inconsolata"/>
              <a:buNone/>
              <a:defRPr b="1" sz="2400">
                <a:latin typeface="Inconsolata"/>
                <a:ea typeface="Inconsolata"/>
                <a:cs typeface="Inconsolata"/>
                <a:sym typeface="Inconsolata"/>
              </a:defRPr>
            </a:lvl9pPr>
          </a:lstStyle>
          <a:p/>
        </p:txBody>
      </p:sp>
      <p:sp>
        <p:nvSpPr>
          <p:cNvPr id="286" name="Google Shape;286;p51"/>
          <p:cNvSpPr txBox="1"/>
          <p:nvPr>
            <p:ph idx="14" type="subTitle"/>
          </p:nvPr>
        </p:nvSpPr>
        <p:spPr>
          <a:xfrm>
            <a:off x="6132681" y="4117445"/>
            <a:ext cx="2286000" cy="584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7" name="Google Shape;287;p51"/>
          <p:cNvSpPr txBox="1"/>
          <p:nvPr>
            <p:ph idx="15" type="subTitle"/>
          </p:nvPr>
        </p:nvSpPr>
        <p:spPr>
          <a:xfrm>
            <a:off x="6134638" y="3646873"/>
            <a:ext cx="2282400" cy="40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Inconsolata"/>
              <a:buNone/>
              <a:defRPr b="1" sz="2400">
                <a:latin typeface="Inconsolata"/>
                <a:ea typeface="Inconsolata"/>
                <a:cs typeface="Inconsolata"/>
                <a:sym typeface="Inconsolata"/>
              </a:defRPr>
            </a:lvl2pPr>
            <a:lvl3pPr lvl="2" rtl="0">
              <a:spcBef>
                <a:spcPts val="0"/>
              </a:spcBef>
              <a:spcAft>
                <a:spcPts val="0"/>
              </a:spcAft>
              <a:buSzPts val="2400"/>
              <a:buFont typeface="Inconsolata"/>
              <a:buNone/>
              <a:defRPr b="1" sz="2400">
                <a:latin typeface="Inconsolata"/>
                <a:ea typeface="Inconsolata"/>
                <a:cs typeface="Inconsolata"/>
                <a:sym typeface="Inconsolata"/>
              </a:defRPr>
            </a:lvl3pPr>
            <a:lvl4pPr lvl="3" rtl="0">
              <a:spcBef>
                <a:spcPts val="0"/>
              </a:spcBef>
              <a:spcAft>
                <a:spcPts val="0"/>
              </a:spcAft>
              <a:buSzPts val="2400"/>
              <a:buFont typeface="Inconsolata"/>
              <a:buNone/>
              <a:defRPr b="1" sz="2400">
                <a:latin typeface="Inconsolata"/>
                <a:ea typeface="Inconsolata"/>
                <a:cs typeface="Inconsolata"/>
                <a:sym typeface="Inconsolata"/>
              </a:defRPr>
            </a:lvl4pPr>
            <a:lvl5pPr lvl="4" rtl="0">
              <a:spcBef>
                <a:spcPts val="0"/>
              </a:spcBef>
              <a:spcAft>
                <a:spcPts val="0"/>
              </a:spcAft>
              <a:buSzPts val="2400"/>
              <a:buFont typeface="Inconsolata"/>
              <a:buNone/>
              <a:defRPr b="1" sz="2400">
                <a:latin typeface="Inconsolata"/>
                <a:ea typeface="Inconsolata"/>
                <a:cs typeface="Inconsolata"/>
                <a:sym typeface="Inconsolata"/>
              </a:defRPr>
            </a:lvl5pPr>
            <a:lvl6pPr lvl="5" rtl="0">
              <a:spcBef>
                <a:spcPts val="0"/>
              </a:spcBef>
              <a:spcAft>
                <a:spcPts val="0"/>
              </a:spcAft>
              <a:buSzPts val="2400"/>
              <a:buFont typeface="Inconsolata"/>
              <a:buNone/>
              <a:defRPr b="1" sz="2400">
                <a:latin typeface="Inconsolata"/>
                <a:ea typeface="Inconsolata"/>
                <a:cs typeface="Inconsolata"/>
                <a:sym typeface="Inconsolata"/>
              </a:defRPr>
            </a:lvl6pPr>
            <a:lvl7pPr lvl="6" rtl="0">
              <a:spcBef>
                <a:spcPts val="0"/>
              </a:spcBef>
              <a:spcAft>
                <a:spcPts val="0"/>
              </a:spcAft>
              <a:buSzPts val="2400"/>
              <a:buFont typeface="Inconsolata"/>
              <a:buNone/>
              <a:defRPr b="1" sz="2400">
                <a:latin typeface="Inconsolata"/>
                <a:ea typeface="Inconsolata"/>
                <a:cs typeface="Inconsolata"/>
                <a:sym typeface="Inconsolata"/>
              </a:defRPr>
            </a:lvl7pPr>
            <a:lvl8pPr lvl="7" rtl="0">
              <a:spcBef>
                <a:spcPts val="0"/>
              </a:spcBef>
              <a:spcAft>
                <a:spcPts val="0"/>
              </a:spcAft>
              <a:buSzPts val="2400"/>
              <a:buFont typeface="Inconsolata"/>
              <a:buNone/>
              <a:defRPr b="1" sz="2400">
                <a:latin typeface="Inconsolata"/>
                <a:ea typeface="Inconsolata"/>
                <a:cs typeface="Inconsolata"/>
                <a:sym typeface="Inconsolata"/>
              </a:defRPr>
            </a:lvl8pPr>
            <a:lvl9pPr lvl="8" rtl="0">
              <a:spcBef>
                <a:spcPts val="0"/>
              </a:spcBef>
              <a:spcAft>
                <a:spcPts val="0"/>
              </a:spcAft>
              <a:buSzPts val="2400"/>
              <a:buFont typeface="Inconsolata"/>
              <a:buNone/>
              <a:defRPr b="1" sz="2400">
                <a:latin typeface="Inconsolata"/>
                <a:ea typeface="Inconsolata"/>
                <a:cs typeface="Inconsolata"/>
                <a:sym typeface="Inconsolata"/>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AND_TWO_COLUMNS_1_4_1_1_1">
    <p:spTree>
      <p:nvGrpSpPr>
        <p:cNvPr id="288" name="Shape 288"/>
        <p:cNvGrpSpPr/>
        <p:nvPr/>
      </p:nvGrpSpPr>
      <p:grpSpPr>
        <a:xfrm>
          <a:off x="0" y="0"/>
          <a:ext cx="0" cy="0"/>
          <a:chOff x="0" y="0"/>
          <a:chExt cx="0" cy="0"/>
        </a:xfrm>
      </p:grpSpPr>
      <p:sp>
        <p:nvSpPr>
          <p:cNvPr id="289" name="Google Shape;289;p52"/>
          <p:cNvSpPr/>
          <p:nvPr/>
        </p:nvSpPr>
        <p:spPr>
          <a:xfrm>
            <a:off x="-361850" y="26899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2"/>
          <p:cNvSpPr/>
          <p:nvPr/>
        </p:nvSpPr>
        <p:spPr>
          <a:xfrm>
            <a:off x="2377725" y="26899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2"/>
          <p:cNvSpPr/>
          <p:nvPr/>
        </p:nvSpPr>
        <p:spPr>
          <a:xfrm>
            <a:off x="5149575" y="26899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2"/>
          <p:cNvSpPr/>
          <p:nvPr/>
        </p:nvSpPr>
        <p:spPr>
          <a:xfrm flipH="1">
            <a:off x="7087025" y="-1826950"/>
            <a:ext cx="3685500" cy="36855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2"/>
          <p:cNvSpPr/>
          <p:nvPr/>
        </p:nvSpPr>
        <p:spPr>
          <a:xfrm>
            <a:off x="-361850" y="8324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2"/>
          <p:cNvSpPr/>
          <p:nvPr/>
        </p:nvSpPr>
        <p:spPr>
          <a:xfrm>
            <a:off x="2377725" y="8324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2"/>
          <p:cNvSpPr/>
          <p:nvPr/>
        </p:nvSpPr>
        <p:spPr>
          <a:xfrm>
            <a:off x="5149575" y="8324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2"/>
          <p:cNvSpPr txBox="1"/>
          <p:nvPr>
            <p:ph type="title"/>
          </p:nvPr>
        </p:nvSpPr>
        <p:spPr>
          <a:xfrm>
            <a:off x="709904" y="338824"/>
            <a:ext cx="771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7" name="Google Shape;297;p52"/>
          <p:cNvSpPr txBox="1"/>
          <p:nvPr>
            <p:ph idx="1" type="subTitle"/>
          </p:nvPr>
        </p:nvSpPr>
        <p:spPr>
          <a:xfrm>
            <a:off x="717300" y="2051549"/>
            <a:ext cx="22860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98" name="Google Shape;298;p52"/>
          <p:cNvSpPr txBox="1"/>
          <p:nvPr>
            <p:ph idx="2" type="subTitle"/>
          </p:nvPr>
        </p:nvSpPr>
        <p:spPr>
          <a:xfrm>
            <a:off x="719256" y="1560580"/>
            <a:ext cx="2282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Inconsolata"/>
              <a:buNone/>
              <a:defRPr b="1" sz="2400">
                <a:latin typeface="Inconsolata"/>
                <a:ea typeface="Inconsolata"/>
                <a:cs typeface="Inconsolata"/>
                <a:sym typeface="Inconsolata"/>
              </a:defRPr>
            </a:lvl2pPr>
            <a:lvl3pPr lvl="2" rtl="0">
              <a:spcBef>
                <a:spcPts val="0"/>
              </a:spcBef>
              <a:spcAft>
                <a:spcPts val="0"/>
              </a:spcAft>
              <a:buSzPts val="2400"/>
              <a:buFont typeface="Inconsolata"/>
              <a:buNone/>
              <a:defRPr b="1" sz="2400">
                <a:latin typeface="Inconsolata"/>
                <a:ea typeface="Inconsolata"/>
                <a:cs typeface="Inconsolata"/>
                <a:sym typeface="Inconsolata"/>
              </a:defRPr>
            </a:lvl3pPr>
            <a:lvl4pPr lvl="3" rtl="0">
              <a:spcBef>
                <a:spcPts val="0"/>
              </a:spcBef>
              <a:spcAft>
                <a:spcPts val="0"/>
              </a:spcAft>
              <a:buSzPts val="2400"/>
              <a:buFont typeface="Inconsolata"/>
              <a:buNone/>
              <a:defRPr b="1" sz="2400">
                <a:latin typeface="Inconsolata"/>
                <a:ea typeface="Inconsolata"/>
                <a:cs typeface="Inconsolata"/>
                <a:sym typeface="Inconsolata"/>
              </a:defRPr>
            </a:lvl4pPr>
            <a:lvl5pPr lvl="4" rtl="0">
              <a:spcBef>
                <a:spcPts val="0"/>
              </a:spcBef>
              <a:spcAft>
                <a:spcPts val="0"/>
              </a:spcAft>
              <a:buSzPts val="2400"/>
              <a:buFont typeface="Inconsolata"/>
              <a:buNone/>
              <a:defRPr b="1" sz="2400">
                <a:latin typeface="Inconsolata"/>
                <a:ea typeface="Inconsolata"/>
                <a:cs typeface="Inconsolata"/>
                <a:sym typeface="Inconsolata"/>
              </a:defRPr>
            </a:lvl5pPr>
            <a:lvl6pPr lvl="5" rtl="0">
              <a:spcBef>
                <a:spcPts val="0"/>
              </a:spcBef>
              <a:spcAft>
                <a:spcPts val="0"/>
              </a:spcAft>
              <a:buSzPts val="2400"/>
              <a:buFont typeface="Inconsolata"/>
              <a:buNone/>
              <a:defRPr b="1" sz="2400">
                <a:latin typeface="Inconsolata"/>
                <a:ea typeface="Inconsolata"/>
                <a:cs typeface="Inconsolata"/>
                <a:sym typeface="Inconsolata"/>
              </a:defRPr>
            </a:lvl6pPr>
            <a:lvl7pPr lvl="6" rtl="0">
              <a:spcBef>
                <a:spcPts val="0"/>
              </a:spcBef>
              <a:spcAft>
                <a:spcPts val="0"/>
              </a:spcAft>
              <a:buSzPts val="2400"/>
              <a:buFont typeface="Inconsolata"/>
              <a:buNone/>
              <a:defRPr b="1" sz="2400">
                <a:latin typeface="Inconsolata"/>
                <a:ea typeface="Inconsolata"/>
                <a:cs typeface="Inconsolata"/>
                <a:sym typeface="Inconsolata"/>
              </a:defRPr>
            </a:lvl7pPr>
            <a:lvl8pPr lvl="7" rtl="0">
              <a:spcBef>
                <a:spcPts val="0"/>
              </a:spcBef>
              <a:spcAft>
                <a:spcPts val="0"/>
              </a:spcAft>
              <a:buSzPts val="2400"/>
              <a:buFont typeface="Inconsolata"/>
              <a:buNone/>
              <a:defRPr b="1" sz="2400">
                <a:latin typeface="Inconsolata"/>
                <a:ea typeface="Inconsolata"/>
                <a:cs typeface="Inconsolata"/>
                <a:sym typeface="Inconsolata"/>
              </a:defRPr>
            </a:lvl8pPr>
            <a:lvl9pPr lvl="8" rtl="0">
              <a:spcBef>
                <a:spcPts val="0"/>
              </a:spcBef>
              <a:spcAft>
                <a:spcPts val="0"/>
              </a:spcAft>
              <a:buSzPts val="2400"/>
              <a:buFont typeface="Inconsolata"/>
              <a:buNone/>
              <a:defRPr b="1" sz="2400">
                <a:latin typeface="Inconsolata"/>
                <a:ea typeface="Inconsolata"/>
                <a:cs typeface="Inconsolata"/>
                <a:sym typeface="Inconsolata"/>
              </a:defRPr>
            </a:lvl9pPr>
          </a:lstStyle>
          <a:p/>
        </p:txBody>
      </p:sp>
      <p:sp>
        <p:nvSpPr>
          <p:cNvPr id="299" name="Google Shape;299;p52"/>
          <p:cNvSpPr txBox="1"/>
          <p:nvPr>
            <p:ph idx="3" type="subTitle"/>
          </p:nvPr>
        </p:nvSpPr>
        <p:spPr>
          <a:xfrm>
            <a:off x="3425975" y="2051735"/>
            <a:ext cx="22860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0" name="Google Shape;300;p52"/>
          <p:cNvSpPr txBox="1"/>
          <p:nvPr>
            <p:ph idx="4" type="subTitle"/>
          </p:nvPr>
        </p:nvSpPr>
        <p:spPr>
          <a:xfrm>
            <a:off x="3427931" y="1560584"/>
            <a:ext cx="2282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Inconsolata"/>
              <a:buNone/>
              <a:defRPr b="1" sz="2400">
                <a:latin typeface="Inconsolata"/>
                <a:ea typeface="Inconsolata"/>
                <a:cs typeface="Inconsolata"/>
                <a:sym typeface="Inconsolata"/>
              </a:defRPr>
            </a:lvl2pPr>
            <a:lvl3pPr lvl="2" rtl="0">
              <a:spcBef>
                <a:spcPts val="0"/>
              </a:spcBef>
              <a:spcAft>
                <a:spcPts val="0"/>
              </a:spcAft>
              <a:buSzPts val="2400"/>
              <a:buFont typeface="Inconsolata"/>
              <a:buNone/>
              <a:defRPr b="1" sz="2400">
                <a:latin typeface="Inconsolata"/>
                <a:ea typeface="Inconsolata"/>
                <a:cs typeface="Inconsolata"/>
                <a:sym typeface="Inconsolata"/>
              </a:defRPr>
            </a:lvl3pPr>
            <a:lvl4pPr lvl="3" rtl="0">
              <a:spcBef>
                <a:spcPts val="0"/>
              </a:spcBef>
              <a:spcAft>
                <a:spcPts val="0"/>
              </a:spcAft>
              <a:buSzPts val="2400"/>
              <a:buFont typeface="Inconsolata"/>
              <a:buNone/>
              <a:defRPr b="1" sz="2400">
                <a:latin typeface="Inconsolata"/>
                <a:ea typeface="Inconsolata"/>
                <a:cs typeface="Inconsolata"/>
                <a:sym typeface="Inconsolata"/>
              </a:defRPr>
            </a:lvl4pPr>
            <a:lvl5pPr lvl="4" rtl="0">
              <a:spcBef>
                <a:spcPts val="0"/>
              </a:spcBef>
              <a:spcAft>
                <a:spcPts val="0"/>
              </a:spcAft>
              <a:buSzPts val="2400"/>
              <a:buFont typeface="Inconsolata"/>
              <a:buNone/>
              <a:defRPr b="1" sz="2400">
                <a:latin typeface="Inconsolata"/>
                <a:ea typeface="Inconsolata"/>
                <a:cs typeface="Inconsolata"/>
                <a:sym typeface="Inconsolata"/>
              </a:defRPr>
            </a:lvl5pPr>
            <a:lvl6pPr lvl="5" rtl="0">
              <a:spcBef>
                <a:spcPts val="0"/>
              </a:spcBef>
              <a:spcAft>
                <a:spcPts val="0"/>
              </a:spcAft>
              <a:buSzPts val="2400"/>
              <a:buFont typeface="Inconsolata"/>
              <a:buNone/>
              <a:defRPr b="1" sz="2400">
                <a:latin typeface="Inconsolata"/>
                <a:ea typeface="Inconsolata"/>
                <a:cs typeface="Inconsolata"/>
                <a:sym typeface="Inconsolata"/>
              </a:defRPr>
            </a:lvl6pPr>
            <a:lvl7pPr lvl="6" rtl="0">
              <a:spcBef>
                <a:spcPts val="0"/>
              </a:spcBef>
              <a:spcAft>
                <a:spcPts val="0"/>
              </a:spcAft>
              <a:buSzPts val="2400"/>
              <a:buFont typeface="Inconsolata"/>
              <a:buNone/>
              <a:defRPr b="1" sz="2400">
                <a:latin typeface="Inconsolata"/>
                <a:ea typeface="Inconsolata"/>
                <a:cs typeface="Inconsolata"/>
                <a:sym typeface="Inconsolata"/>
              </a:defRPr>
            </a:lvl7pPr>
            <a:lvl8pPr lvl="7" rtl="0">
              <a:spcBef>
                <a:spcPts val="0"/>
              </a:spcBef>
              <a:spcAft>
                <a:spcPts val="0"/>
              </a:spcAft>
              <a:buSzPts val="2400"/>
              <a:buFont typeface="Inconsolata"/>
              <a:buNone/>
              <a:defRPr b="1" sz="2400">
                <a:latin typeface="Inconsolata"/>
                <a:ea typeface="Inconsolata"/>
                <a:cs typeface="Inconsolata"/>
                <a:sym typeface="Inconsolata"/>
              </a:defRPr>
            </a:lvl8pPr>
            <a:lvl9pPr lvl="8" rtl="0">
              <a:spcBef>
                <a:spcPts val="0"/>
              </a:spcBef>
              <a:spcAft>
                <a:spcPts val="0"/>
              </a:spcAft>
              <a:buSzPts val="2400"/>
              <a:buFont typeface="Inconsolata"/>
              <a:buNone/>
              <a:defRPr b="1" sz="2400">
                <a:latin typeface="Inconsolata"/>
                <a:ea typeface="Inconsolata"/>
                <a:cs typeface="Inconsolata"/>
                <a:sym typeface="Inconsolata"/>
              </a:defRPr>
            </a:lvl9pPr>
          </a:lstStyle>
          <a:p/>
        </p:txBody>
      </p:sp>
      <p:sp>
        <p:nvSpPr>
          <p:cNvPr id="301" name="Google Shape;301;p52"/>
          <p:cNvSpPr txBox="1"/>
          <p:nvPr>
            <p:ph idx="5" type="subTitle"/>
          </p:nvPr>
        </p:nvSpPr>
        <p:spPr>
          <a:xfrm>
            <a:off x="6132681" y="2041510"/>
            <a:ext cx="22860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2" name="Google Shape;302;p52"/>
          <p:cNvSpPr txBox="1"/>
          <p:nvPr>
            <p:ph idx="6" type="subTitle"/>
          </p:nvPr>
        </p:nvSpPr>
        <p:spPr>
          <a:xfrm>
            <a:off x="6134638" y="1550359"/>
            <a:ext cx="2282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Inconsolata"/>
              <a:buNone/>
              <a:defRPr b="1" sz="2400">
                <a:latin typeface="Inconsolata"/>
                <a:ea typeface="Inconsolata"/>
                <a:cs typeface="Inconsolata"/>
                <a:sym typeface="Inconsolata"/>
              </a:defRPr>
            </a:lvl2pPr>
            <a:lvl3pPr lvl="2" rtl="0">
              <a:spcBef>
                <a:spcPts val="0"/>
              </a:spcBef>
              <a:spcAft>
                <a:spcPts val="0"/>
              </a:spcAft>
              <a:buSzPts val="2400"/>
              <a:buFont typeface="Inconsolata"/>
              <a:buNone/>
              <a:defRPr b="1" sz="2400">
                <a:latin typeface="Inconsolata"/>
                <a:ea typeface="Inconsolata"/>
                <a:cs typeface="Inconsolata"/>
                <a:sym typeface="Inconsolata"/>
              </a:defRPr>
            </a:lvl3pPr>
            <a:lvl4pPr lvl="3" rtl="0">
              <a:spcBef>
                <a:spcPts val="0"/>
              </a:spcBef>
              <a:spcAft>
                <a:spcPts val="0"/>
              </a:spcAft>
              <a:buSzPts val="2400"/>
              <a:buFont typeface="Inconsolata"/>
              <a:buNone/>
              <a:defRPr b="1" sz="2400">
                <a:latin typeface="Inconsolata"/>
                <a:ea typeface="Inconsolata"/>
                <a:cs typeface="Inconsolata"/>
                <a:sym typeface="Inconsolata"/>
              </a:defRPr>
            </a:lvl4pPr>
            <a:lvl5pPr lvl="4" rtl="0">
              <a:spcBef>
                <a:spcPts val="0"/>
              </a:spcBef>
              <a:spcAft>
                <a:spcPts val="0"/>
              </a:spcAft>
              <a:buSzPts val="2400"/>
              <a:buFont typeface="Inconsolata"/>
              <a:buNone/>
              <a:defRPr b="1" sz="2400">
                <a:latin typeface="Inconsolata"/>
                <a:ea typeface="Inconsolata"/>
                <a:cs typeface="Inconsolata"/>
                <a:sym typeface="Inconsolata"/>
              </a:defRPr>
            </a:lvl5pPr>
            <a:lvl6pPr lvl="5" rtl="0">
              <a:spcBef>
                <a:spcPts val="0"/>
              </a:spcBef>
              <a:spcAft>
                <a:spcPts val="0"/>
              </a:spcAft>
              <a:buSzPts val="2400"/>
              <a:buFont typeface="Inconsolata"/>
              <a:buNone/>
              <a:defRPr b="1" sz="2400">
                <a:latin typeface="Inconsolata"/>
                <a:ea typeface="Inconsolata"/>
                <a:cs typeface="Inconsolata"/>
                <a:sym typeface="Inconsolata"/>
              </a:defRPr>
            </a:lvl6pPr>
            <a:lvl7pPr lvl="6" rtl="0">
              <a:spcBef>
                <a:spcPts val="0"/>
              </a:spcBef>
              <a:spcAft>
                <a:spcPts val="0"/>
              </a:spcAft>
              <a:buSzPts val="2400"/>
              <a:buFont typeface="Inconsolata"/>
              <a:buNone/>
              <a:defRPr b="1" sz="2400">
                <a:latin typeface="Inconsolata"/>
                <a:ea typeface="Inconsolata"/>
                <a:cs typeface="Inconsolata"/>
                <a:sym typeface="Inconsolata"/>
              </a:defRPr>
            </a:lvl7pPr>
            <a:lvl8pPr lvl="7" rtl="0">
              <a:spcBef>
                <a:spcPts val="0"/>
              </a:spcBef>
              <a:spcAft>
                <a:spcPts val="0"/>
              </a:spcAft>
              <a:buSzPts val="2400"/>
              <a:buFont typeface="Inconsolata"/>
              <a:buNone/>
              <a:defRPr b="1" sz="2400">
                <a:latin typeface="Inconsolata"/>
                <a:ea typeface="Inconsolata"/>
                <a:cs typeface="Inconsolata"/>
                <a:sym typeface="Inconsolata"/>
              </a:defRPr>
            </a:lvl8pPr>
            <a:lvl9pPr lvl="8" rtl="0">
              <a:spcBef>
                <a:spcPts val="0"/>
              </a:spcBef>
              <a:spcAft>
                <a:spcPts val="0"/>
              </a:spcAft>
              <a:buSzPts val="2400"/>
              <a:buFont typeface="Inconsolata"/>
              <a:buNone/>
              <a:defRPr b="1" sz="2400">
                <a:latin typeface="Inconsolata"/>
                <a:ea typeface="Inconsolata"/>
                <a:cs typeface="Inconsolata"/>
                <a:sym typeface="Inconsolata"/>
              </a:defRPr>
            </a:lvl9pPr>
          </a:lstStyle>
          <a:p/>
        </p:txBody>
      </p:sp>
      <p:sp>
        <p:nvSpPr>
          <p:cNvPr id="303" name="Google Shape;303;p52"/>
          <p:cNvSpPr txBox="1"/>
          <p:nvPr>
            <p:ph idx="7" type="subTitle"/>
          </p:nvPr>
        </p:nvSpPr>
        <p:spPr>
          <a:xfrm>
            <a:off x="717300" y="3609309"/>
            <a:ext cx="22860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4" name="Google Shape;304;p52"/>
          <p:cNvSpPr txBox="1"/>
          <p:nvPr>
            <p:ph idx="8" type="subTitle"/>
          </p:nvPr>
        </p:nvSpPr>
        <p:spPr>
          <a:xfrm>
            <a:off x="719256" y="3119982"/>
            <a:ext cx="2282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Inconsolata"/>
              <a:buNone/>
              <a:defRPr b="1" sz="2400">
                <a:latin typeface="Inconsolata"/>
                <a:ea typeface="Inconsolata"/>
                <a:cs typeface="Inconsolata"/>
                <a:sym typeface="Inconsolata"/>
              </a:defRPr>
            </a:lvl2pPr>
            <a:lvl3pPr lvl="2" rtl="0">
              <a:spcBef>
                <a:spcPts val="0"/>
              </a:spcBef>
              <a:spcAft>
                <a:spcPts val="0"/>
              </a:spcAft>
              <a:buSzPts val="2400"/>
              <a:buFont typeface="Inconsolata"/>
              <a:buNone/>
              <a:defRPr b="1" sz="2400">
                <a:latin typeface="Inconsolata"/>
                <a:ea typeface="Inconsolata"/>
                <a:cs typeface="Inconsolata"/>
                <a:sym typeface="Inconsolata"/>
              </a:defRPr>
            </a:lvl3pPr>
            <a:lvl4pPr lvl="3" rtl="0">
              <a:spcBef>
                <a:spcPts val="0"/>
              </a:spcBef>
              <a:spcAft>
                <a:spcPts val="0"/>
              </a:spcAft>
              <a:buSzPts val="2400"/>
              <a:buFont typeface="Inconsolata"/>
              <a:buNone/>
              <a:defRPr b="1" sz="2400">
                <a:latin typeface="Inconsolata"/>
                <a:ea typeface="Inconsolata"/>
                <a:cs typeface="Inconsolata"/>
                <a:sym typeface="Inconsolata"/>
              </a:defRPr>
            </a:lvl4pPr>
            <a:lvl5pPr lvl="4" rtl="0">
              <a:spcBef>
                <a:spcPts val="0"/>
              </a:spcBef>
              <a:spcAft>
                <a:spcPts val="0"/>
              </a:spcAft>
              <a:buSzPts val="2400"/>
              <a:buFont typeface="Inconsolata"/>
              <a:buNone/>
              <a:defRPr b="1" sz="2400">
                <a:latin typeface="Inconsolata"/>
                <a:ea typeface="Inconsolata"/>
                <a:cs typeface="Inconsolata"/>
                <a:sym typeface="Inconsolata"/>
              </a:defRPr>
            </a:lvl5pPr>
            <a:lvl6pPr lvl="5" rtl="0">
              <a:spcBef>
                <a:spcPts val="0"/>
              </a:spcBef>
              <a:spcAft>
                <a:spcPts val="0"/>
              </a:spcAft>
              <a:buSzPts val="2400"/>
              <a:buFont typeface="Inconsolata"/>
              <a:buNone/>
              <a:defRPr b="1" sz="2400">
                <a:latin typeface="Inconsolata"/>
                <a:ea typeface="Inconsolata"/>
                <a:cs typeface="Inconsolata"/>
                <a:sym typeface="Inconsolata"/>
              </a:defRPr>
            </a:lvl6pPr>
            <a:lvl7pPr lvl="6" rtl="0">
              <a:spcBef>
                <a:spcPts val="0"/>
              </a:spcBef>
              <a:spcAft>
                <a:spcPts val="0"/>
              </a:spcAft>
              <a:buSzPts val="2400"/>
              <a:buFont typeface="Inconsolata"/>
              <a:buNone/>
              <a:defRPr b="1" sz="2400">
                <a:latin typeface="Inconsolata"/>
                <a:ea typeface="Inconsolata"/>
                <a:cs typeface="Inconsolata"/>
                <a:sym typeface="Inconsolata"/>
              </a:defRPr>
            </a:lvl7pPr>
            <a:lvl8pPr lvl="7" rtl="0">
              <a:spcBef>
                <a:spcPts val="0"/>
              </a:spcBef>
              <a:spcAft>
                <a:spcPts val="0"/>
              </a:spcAft>
              <a:buSzPts val="2400"/>
              <a:buFont typeface="Inconsolata"/>
              <a:buNone/>
              <a:defRPr b="1" sz="2400">
                <a:latin typeface="Inconsolata"/>
                <a:ea typeface="Inconsolata"/>
                <a:cs typeface="Inconsolata"/>
                <a:sym typeface="Inconsolata"/>
              </a:defRPr>
            </a:lvl8pPr>
            <a:lvl9pPr lvl="8" rtl="0">
              <a:spcBef>
                <a:spcPts val="0"/>
              </a:spcBef>
              <a:spcAft>
                <a:spcPts val="0"/>
              </a:spcAft>
              <a:buSzPts val="2400"/>
              <a:buFont typeface="Inconsolata"/>
              <a:buNone/>
              <a:defRPr b="1" sz="2400">
                <a:latin typeface="Inconsolata"/>
                <a:ea typeface="Inconsolata"/>
                <a:cs typeface="Inconsolata"/>
                <a:sym typeface="Inconsolata"/>
              </a:defRPr>
            </a:lvl9pPr>
          </a:lstStyle>
          <a:p/>
        </p:txBody>
      </p:sp>
      <p:sp>
        <p:nvSpPr>
          <p:cNvPr id="305" name="Google Shape;305;p52"/>
          <p:cNvSpPr txBox="1"/>
          <p:nvPr>
            <p:ph idx="9" type="subTitle"/>
          </p:nvPr>
        </p:nvSpPr>
        <p:spPr>
          <a:xfrm>
            <a:off x="3429005" y="3609312"/>
            <a:ext cx="22860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6" name="Google Shape;306;p52"/>
          <p:cNvSpPr txBox="1"/>
          <p:nvPr>
            <p:ph idx="13" type="subTitle"/>
          </p:nvPr>
        </p:nvSpPr>
        <p:spPr>
          <a:xfrm>
            <a:off x="3430961" y="3119985"/>
            <a:ext cx="22821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Inconsolata"/>
              <a:buNone/>
              <a:defRPr b="1" sz="2400">
                <a:latin typeface="Inconsolata"/>
                <a:ea typeface="Inconsolata"/>
                <a:cs typeface="Inconsolata"/>
                <a:sym typeface="Inconsolata"/>
              </a:defRPr>
            </a:lvl2pPr>
            <a:lvl3pPr lvl="2" rtl="0">
              <a:spcBef>
                <a:spcPts val="0"/>
              </a:spcBef>
              <a:spcAft>
                <a:spcPts val="0"/>
              </a:spcAft>
              <a:buSzPts val="2400"/>
              <a:buFont typeface="Inconsolata"/>
              <a:buNone/>
              <a:defRPr b="1" sz="2400">
                <a:latin typeface="Inconsolata"/>
                <a:ea typeface="Inconsolata"/>
                <a:cs typeface="Inconsolata"/>
                <a:sym typeface="Inconsolata"/>
              </a:defRPr>
            </a:lvl3pPr>
            <a:lvl4pPr lvl="3" rtl="0">
              <a:spcBef>
                <a:spcPts val="0"/>
              </a:spcBef>
              <a:spcAft>
                <a:spcPts val="0"/>
              </a:spcAft>
              <a:buSzPts val="2400"/>
              <a:buFont typeface="Inconsolata"/>
              <a:buNone/>
              <a:defRPr b="1" sz="2400">
                <a:latin typeface="Inconsolata"/>
                <a:ea typeface="Inconsolata"/>
                <a:cs typeface="Inconsolata"/>
                <a:sym typeface="Inconsolata"/>
              </a:defRPr>
            </a:lvl4pPr>
            <a:lvl5pPr lvl="4" rtl="0">
              <a:spcBef>
                <a:spcPts val="0"/>
              </a:spcBef>
              <a:spcAft>
                <a:spcPts val="0"/>
              </a:spcAft>
              <a:buSzPts val="2400"/>
              <a:buFont typeface="Inconsolata"/>
              <a:buNone/>
              <a:defRPr b="1" sz="2400">
                <a:latin typeface="Inconsolata"/>
                <a:ea typeface="Inconsolata"/>
                <a:cs typeface="Inconsolata"/>
                <a:sym typeface="Inconsolata"/>
              </a:defRPr>
            </a:lvl5pPr>
            <a:lvl6pPr lvl="5" rtl="0">
              <a:spcBef>
                <a:spcPts val="0"/>
              </a:spcBef>
              <a:spcAft>
                <a:spcPts val="0"/>
              </a:spcAft>
              <a:buSzPts val="2400"/>
              <a:buFont typeface="Inconsolata"/>
              <a:buNone/>
              <a:defRPr b="1" sz="2400">
                <a:latin typeface="Inconsolata"/>
                <a:ea typeface="Inconsolata"/>
                <a:cs typeface="Inconsolata"/>
                <a:sym typeface="Inconsolata"/>
              </a:defRPr>
            </a:lvl6pPr>
            <a:lvl7pPr lvl="6" rtl="0">
              <a:spcBef>
                <a:spcPts val="0"/>
              </a:spcBef>
              <a:spcAft>
                <a:spcPts val="0"/>
              </a:spcAft>
              <a:buSzPts val="2400"/>
              <a:buFont typeface="Inconsolata"/>
              <a:buNone/>
              <a:defRPr b="1" sz="2400">
                <a:latin typeface="Inconsolata"/>
                <a:ea typeface="Inconsolata"/>
                <a:cs typeface="Inconsolata"/>
                <a:sym typeface="Inconsolata"/>
              </a:defRPr>
            </a:lvl7pPr>
            <a:lvl8pPr lvl="7" rtl="0">
              <a:spcBef>
                <a:spcPts val="0"/>
              </a:spcBef>
              <a:spcAft>
                <a:spcPts val="0"/>
              </a:spcAft>
              <a:buSzPts val="2400"/>
              <a:buFont typeface="Inconsolata"/>
              <a:buNone/>
              <a:defRPr b="1" sz="2400">
                <a:latin typeface="Inconsolata"/>
                <a:ea typeface="Inconsolata"/>
                <a:cs typeface="Inconsolata"/>
                <a:sym typeface="Inconsolata"/>
              </a:defRPr>
            </a:lvl8pPr>
            <a:lvl9pPr lvl="8" rtl="0">
              <a:spcBef>
                <a:spcPts val="0"/>
              </a:spcBef>
              <a:spcAft>
                <a:spcPts val="0"/>
              </a:spcAft>
              <a:buSzPts val="2400"/>
              <a:buFont typeface="Inconsolata"/>
              <a:buNone/>
              <a:defRPr b="1" sz="2400">
                <a:latin typeface="Inconsolata"/>
                <a:ea typeface="Inconsolata"/>
                <a:cs typeface="Inconsolata"/>
                <a:sym typeface="Inconsolata"/>
              </a:defRPr>
            </a:lvl9pPr>
          </a:lstStyle>
          <a:p/>
        </p:txBody>
      </p:sp>
      <p:sp>
        <p:nvSpPr>
          <p:cNvPr id="307" name="Google Shape;307;p52"/>
          <p:cNvSpPr txBox="1"/>
          <p:nvPr>
            <p:ph idx="14" type="subTitle"/>
          </p:nvPr>
        </p:nvSpPr>
        <p:spPr>
          <a:xfrm>
            <a:off x="6132681" y="3609296"/>
            <a:ext cx="22860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8" name="Google Shape;308;p52"/>
          <p:cNvSpPr txBox="1"/>
          <p:nvPr>
            <p:ph idx="15" type="subTitle"/>
          </p:nvPr>
        </p:nvSpPr>
        <p:spPr>
          <a:xfrm>
            <a:off x="6134638" y="3119969"/>
            <a:ext cx="2282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Inconsolata"/>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Inconsolata"/>
              <a:buNone/>
              <a:defRPr b="1" sz="2400">
                <a:latin typeface="Inconsolata"/>
                <a:ea typeface="Inconsolata"/>
                <a:cs typeface="Inconsolata"/>
                <a:sym typeface="Inconsolata"/>
              </a:defRPr>
            </a:lvl2pPr>
            <a:lvl3pPr lvl="2" rtl="0">
              <a:spcBef>
                <a:spcPts val="0"/>
              </a:spcBef>
              <a:spcAft>
                <a:spcPts val="0"/>
              </a:spcAft>
              <a:buSzPts val="2400"/>
              <a:buFont typeface="Inconsolata"/>
              <a:buNone/>
              <a:defRPr b="1" sz="2400">
                <a:latin typeface="Inconsolata"/>
                <a:ea typeface="Inconsolata"/>
                <a:cs typeface="Inconsolata"/>
                <a:sym typeface="Inconsolata"/>
              </a:defRPr>
            </a:lvl3pPr>
            <a:lvl4pPr lvl="3" rtl="0">
              <a:spcBef>
                <a:spcPts val="0"/>
              </a:spcBef>
              <a:spcAft>
                <a:spcPts val="0"/>
              </a:spcAft>
              <a:buSzPts val="2400"/>
              <a:buFont typeface="Inconsolata"/>
              <a:buNone/>
              <a:defRPr b="1" sz="2400">
                <a:latin typeface="Inconsolata"/>
                <a:ea typeface="Inconsolata"/>
                <a:cs typeface="Inconsolata"/>
                <a:sym typeface="Inconsolata"/>
              </a:defRPr>
            </a:lvl4pPr>
            <a:lvl5pPr lvl="4" rtl="0">
              <a:spcBef>
                <a:spcPts val="0"/>
              </a:spcBef>
              <a:spcAft>
                <a:spcPts val="0"/>
              </a:spcAft>
              <a:buSzPts val="2400"/>
              <a:buFont typeface="Inconsolata"/>
              <a:buNone/>
              <a:defRPr b="1" sz="2400">
                <a:latin typeface="Inconsolata"/>
                <a:ea typeface="Inconsolata"/>
                <a:cs typeface="Inconsolata"/>
                <a:sym typeface="Inconsolata"/>
              </a:defRPr>
            </a:lvl5pPr>
            <a:lvl6pPr lvl="5" rtl="0">
              <a:spcBef>
                <a:spcPts val="0"/>
              </a:spcBef>
              <a:spcAft>
                <a:spcPts val="0"/>
              </a:spcAft>
              <a:buSzPts val="2400"/>
              <a:buFont typeface="Inconsolata"/>
              <a:buNone/>
              <a:defRPr b="1" sz="2400">
                <a:latin typeface="Inconsolata"/>
                <a:ea typeface="Inconsolata"/>
                <a:cs typeface="Inconsolata"/>
                <a:sym typeface="Inconsolata"/>
              </a:defRPr>
            </a:lvl6pPr>
            <a:lvl7pPr lvl="6" rtl="0">
              <a:spcBef>
                <a:spcPts val="0"/>
              </a:spcBef>
              <a:spcAft>
                <a:spcPts val="0"/>
              </a:spcAft>
              <a:buSzPts val="2400"/>
              <a:buFont typeface="Inconsolata"/>
              <a:buNone/>
              <a:defRPr b="1" sz="2400">
                <a:latin typeface="Inconsolata"/>
                <a:ea typeface="Inconsolata"/>
                <a:cs typeface="Inconsolata"/>
                <a:sym typeface="Inconsolata"/>
              </a:defRPr>
            </a:lvl7pPr>
            <a:lvl8pPr lvl="7" rtl="0">
              <a:spcBef>
                <a:spcPts val="0"/>
              </a:spcBef>
              <a:spcAft>
                <a:spcPts val="0"/>
              </a:spcAft>
              <a:buSzPts val="2400"/>
              <a:buFont typeface="Inconsolata"/>
              <a:buNone/>
              <a:defRPr b="1" sz="2400">
                <a:latin typeface="Inconsolata"/>
                <a:ea typeface="Inconsolata"/>
                <a:cs typeface="Inconsolata"/>
                <a:sym typeface="Inconsolata"/>
              </a:defRPr>
            </a:lvl8pPr>
            <a:lvl9pPr lvl="8" rtl="0">
              <a:spcBef>
                <a:spcPts val="0"/>
              </a:spcBef>
              <a:spcAft>
                <a:spcPts val="0"/>
              </a:spcAft>
              <a:buSzPts val="2400"/>
              <a:buFont typeface="Inconsolata"/>
              <a:buNone/>
              <a:defRPr b="1" sz="2400">
                <a:latin typeface="Inconsolata"/>
                <a:ea typeface="Inconsolata"/>
                <a:cs typeface="Inconsolata"/>
                <a:sym typeface="Inconsolata"/>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1_2">
    <p:spTree>
      <p:nvGrpSpPr>
        <p:cNvPr id="309" name="Shape 309"/>
        <p:cNvGrpSpPr/>
        <p:nvPr/>
      </p:nvGrpSpPr>
      <p:grpSpPr>
        <a:xfrm>
          <a:off x="0" y="0"/>
          <a:ext cx="0" cy="0"/>
          <a:chOff x="0" y="0"/>
          <a:chExt cx="0" cy="0"/>
        </a:xfrm>
      </p:grpSpPr>
      <p:sp>
        <p:nvSpPr>
          <p:cNvPr id="310" name="Google Shape;310;p53"/>
          <p:cNvSpPr/>
          <p:nvPr/>
        </p:nvSpPr>
        <p:spPr>
          <a:xfrm>
            <a:off x="5291750" y="-2147175"/>
            <a:ext cx="4763700" cy="4763700"/>
          </a:xfrm>
          <a:prstGeom prst="ellipse">
            <a:avLst/>
          </a:prstGeom>
          <a:gradFill>
            <a:gsLst>
              <a:gs pos="0">
                <a:srgbClr val="4C9484">
                  <a:alpha val="25490"/>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3"/>
          <p:cNvSpPr/>
          <p:nvPr/>
        </p:nvSpPr>
        <p:spPr>
          <a:xfrm>
            <a:off x="-654650" y="3297075"/>
            <a:ext cx="2555400" cy="25554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3"/>
          <p:cNvSpPr txBox="1"/>
          <p:nvPr>
            <p:ph idx="1" type="subTitle"/>
          </p:nvPr>
        </p:nvSpPr>
        <p:spPr>
          <a:xfrm>
            <a:off x="713223" y="2259725"/>
            <a:ext cx="2992800" cy="4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13" name="Google Shape;313;p53"/>
          <p:cNvSpPr txBox="1"/>
          <p:nvPr>
            <p:ph hasCustomPrompt="1" type="title"/>
          </p:nvPr>
        </p:nvSpPr>
        <p:spPr>
          <a:xfrm>
            <a:off x="713214" y="1359001"/>
            <a:ext cx="2452500" cy="9006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14" name="Google Shape;314;p53"/>
          <p:cNvSpPr txBox="1"/>
          <p:nvPr>
            <p:ph idx="2" type="subTitle"/>
          </p:nvPr>
        </p:nvSpPr>
        <p:spPr>
          <a:xfrm>
            <a:off x="713223" y="3714994"/>
            <a:ext cx="2992800" cy="4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15" name="Google Shape;315;p53"/>
          <p:cNvSpPr txBox="1"/>
          <p:nvPr>
            <p:ph hasCustomPrompt="1" idx="3" type="title"/>
          </p:nvPr>
        </p:nvSpPr>
        <p:spPr>
          <a:xfrm>
            <a:off x="713214" y="2814267"/>
            <a:ext cx="2452500" cy="9006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16" name="Google Shape;316;p53"/>
          <p:cNvSpPr txBox="1"/>
          <p:nvPr>
            <p:ph idx="4" type="subTitle"/>
          </p:nvPr>
        </p:nvSpPr>
        <p:spPr>
          <a:xfrm>
            <a:off x="4776251" y="3723593"/>
            <a:ext cx="2992800" cy="4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17" name="Google Shape;317;p53"/>
          <p:cNvSpPr txBox="1"/>
          <p:nvPr>
            <p:ph hasCustomPrompt="1" idx="5" type="title"/>
          </p:nvPr>
        </p:nvSpPr>
        <p:spPr>
          <a:xfrm>
            <a:off x="4776253" y="2814266"/>
            <a:ext cx="2452500" cy="9006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18" name="Google Shape;318;p53"/>
          <p:cNvSpPr txBox="1"/>
          <p:nvPr>
            <p:ph idx="6" type="subTitle"/>
          </p:nvPr>
        </p:nvSpPr>
        <p:spPr>
          <a:xfrm>
            <a:off x="4776251" y="2268325"/>
            <a:ext cx="2992800" cy="4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19" name="Google Shape;319;p53"/>
          <p:cNvSpPr txBox="1"/>
          <p:nvPr>
            <p:ph hasCustomPrompt="1" idx="7" type="title"/>
          </p:nvPr>
        </p:nvSpPr>
        <p:spPr>
          <a:xfrm>
            <a:off x="4776253" y="1358998"/>
            <a:ext cx="2452500" cy="9006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20" name="Google Shape;320;p53"/>
          <p:cNvSpPr txBox="1"/>
          <p:nvPr>
            <p:ph idx="8" type="title"/>
          </p:nvPr>
        </p:nvSpPr>
        <p:spPr>
          <a:xfrm>
            <a:off x="714850" y="338372"/>
            <a:ext cx="771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_2_1">
    <p:spTree>
      <p:nvGrpSpPr>
        <p:cNvPr id="321" name="Shape 321"/>
        <p:cNvGrpSpPr/>
        <p:nvPr/>
      </p:nvGrpSpPr>
      <p:grpSpPr>
        <a:xfrm>
          <a:off x="0" y="0"/>
          <a:ext cx="0" cy="0"/>
          <a:chOff x="0" y="0"/>
          <a:chExt cx="0" cy="0"/>
        </a:xfrm>
      </p:grpSpPr>
      <p:sp>
        <p:nvSpPr>
          <p:cNvPr id="322" name="Google Shape;322;p54"/>
          <p:cNvSpPr/>
          <p:nvPr/>
        </p:nvSpPr>
        <p:spPr>
          <a:xfrm>
            <a:off x="641375" y="2514725"/>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4"/>
          <p:cNvSpPr/>
          <p:nvPr/>
        </p:nvSpPr>
        <p:spPr>
          <a:xfrm>
            <a:off x="3223088" y="2514725"/>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4"/>
          <p:cNvSpPr/>
          <p:nvPr/>
        </p:nvSpPr>
        <p:spPr>
          <a:xfrm>
            <a:off x="5845338" y="2514725"/>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4"/>
          <p:cNvSpPr txBox="1"/>
          <p:nvPr>
            <p:ph idx="1" type="subTitle"/>
          </p:nvPr>
        </p:nvSpPr>
        <p:spPr>
          <a:xfrm>
            <a:off x="724725" y="2397394"/>
            <a:ext cx="24501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26" name="Google Shape;326;p54"/>
          <p:cNvSpPr txBox="1"/>
          <p:nvPr>
            <p:ph hasCustomPrompt="1" type="title"/>
          </p:nvPr>
        </p:nvSpPr>
        <p:spPr>
          <a:xfrm>
            <a:off x="724725" y="3389357"/>
            <a:ext cx="2450100" cy="83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27" name="Google Shape;327;p54"/>
          <p:cNvSpPr txBox="1"/>
          <p:nvPr>
            <p:ph idx="2" type="subTitle"/>
          </p:nvPr>
        </p:nvSpPr>
        <p:spPr>
          <a:xfrm>
            <a:off x="3346988" y="2397375"/>
            <a:ext cx="24501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28" name="Google Shape;328;p54"/>
          <p:cNvSpPr txBox="1"/>
          <p:nvPr>
            <p:ph hasCustomPrompt="1" idx="3" type="title"/>
          </p:nvPr>
        </p:nvSpPr>
        <p:spPr>
          <a:xfrm>
            <a:off x="3346989" y="3389354"/>
            <a:ext cx="2450100" cy="83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29" name="Google Shape;329;p54"/>
          <p:cNvSpPr txBox="1"/>
          <p:nvPr>
            <p:ph idx="4" type="subTitle"/>
          </p:nvPr>
        </p:nvSpPr>
        <p:spPr>
          <a:xfrm>
            <a:off x="5969251" y="2397381"/>
            <a:ext cx="24501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30" name="Google Shape;330;p54"/>
          <p:cNvSpPr txBox="1"/>
          <p:nvPr>
            <p:ph hasCustomPrompt="1" idx="5" type="title"/>
          </p:nvPr>
        </p:nvSpPr>
        <p:spPr>
          <a:xfrm>
            <a:off x="5969252" y="3389368"/>
            <a:ext cx="2450100" cy="83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31" name="Google Shape;331;p54"/>
          <p:cNvSpPr txBox="1"/>
          <p:nvPr>
            <p:ph idx="6" type="subTitle"/>
          </p:nvPr>
        </p:nvSpPr>
        <p:spPr>
          <a:xfrm>
            <a:off x="899825" y="1494385"/>
            <a:ext cx="2099700" cy="571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2" name="Google Shape;332;p54"/>
          <p:cNvSpPr txBox="1"/>
          <p:nvPr>
            <p:ph idx="7" type="subTitle"/>
          </p:nvPr>
        </p:nvSpPr>
        <p:spPr>
          <a:xfrm>
            <a:off x="3522097" y="1493353"/>
            <a:ext cx="2099700" cy="571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3" name="Google Shape;333;p54"/>
          <p:cNvSpPr txBox="1"/>
          <p:nvPr>
            <p:ph idx="8" type="subTitle"/>
          </p:nvPr>
        </p:nvSpPr>
        <p:spPr>
          <a:xfrm>
            <a:off x="6144368" y="1493353"/>
            <a:ext cx="2099700" cy="571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b="1" sz="2300">
                <a:solidFill>
                  <a:schemeClr val="dk1"/>
                </a:solidFill>
                <a:latin typeface="Inconsolata"/>
                <a:ea typeface="Inconsolata"/>
                <a:cs typeface="Inconsolata"/>
                <a:sym typeface="Inconsolat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4" name="Google Shape;334;p54"/>
          <p:cNvSpPr txBox="1"/>
          <p:nvPr>
            <p:ph idx="9" type="title"/>
          </p:nvPr>
        </p:nvSpPr>
        <p:spPr>
          <a:xfrm>
            <a:off x="714850" y="342804"/>
            <a:ext cx="771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BODY_1_1">
    <p:spTree>
      <p:nvGrpSpPr>
        <p:cNvPr id="335" name="Shape 335"/>
        <p:cNvGrpSpPr/>
        <p:nvPr/>
      </p:nvGrpSpPr>
      <p:grpSpPr>
        <a:xfrm>
          <a:off x="0" y="0"/>
          <a:ext cx="0" cy="0"/>
          <a:chOff x="0" y="0"/>
          <a:chExt cx="0" cy="0"/>
        </a:xfrm>
      </p:grpSpPr>
      <p:sp>
        <p:nvSpPr>
          <p:cNvPr id="336" name="Google Shape;336;p55"/>
          <p:cNvSpPr txBox="1"/>
          <p:nvPr>
            <p:ph type="title"/>
          </p:nvPr>
        </p:nvSpPr>
        <p:spPr>
          <a:xfrm>
            <a:off x="713225" y="343445"/>
            <a:ext cx="4971000" cy="9012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67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337" name="Google Shape;337;p55"/>
          <p:cNvSpPr txBox="1"/>
          <p:nvPr>
            <p:ph idx="1" type="subTitle"/>
          </p:nvPr>
        </p:nvSpPr>
        <p:spPr>
          <a:xfrm>
            <a:off x="713225" y="2365673"/>
            <a:ext cx="4406100" cy="14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38" name="Google Shape;338;p55"/>
          <p:cNvSpPr/>
          <p:nvPr/>
        </p:nvSpPr>
        <p:spPr>
          <a:xfrm flipH="1">
            <a:off x="5855225" y="-228587"/>
            <a:ext cx="3647700" cy="3647700"/>
          </a:xfrm>
          <a:prstGeom prst="ellipse">
            <a:avLst/>
          </a:prstGeom>
          <a:gradFill>
            <a:gsLst>
              <a:gs pos="0">
                <a:srgbClr val="93E6D3">
                  <a:alpha val="7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5"/>
          <p:cNvSpPr/>
          <p:nvPr/>
        </p:nvSpPr>
        <p:spPr>
          <a:xfrm>
            <a:off x="6211225" y="2193925"/>
            <a:ext cx="2454600" cy="24546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5"/>
          <p:cNvSpPr txBox="1"/>
          <p:nvPr/>
        </p:nvSpPr>
        <p:spPr>
          <a:xfrm>
            <a:off x="719375" y="3595933"/>
            <a:ext cx="4958700" cy="572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Open Sans"/>
                <a:ea typeface="Open Sans"/>
                <a:cs typeface="Open Sans"/>
                <a:sym typeface="Open Sans"/>
              </a:rPr>
              <a:t>CREDITS: This presentation template was created by </a:t>
            </a:r>
            <a:r>
              <a:rPr b="1" lang="en" sz="1200" u="sng">
                <a:solidFill>
                  <a:schemeClr val="dk1"/>
                </a:solidFill>
                <a:latin typeface="Open Sans"/>
                <a:ea typeface="Open Sans"/>
                <a:cs typeface="Open Sans"/>
                <a:sym typeface="Open Sans"/>
                <a:hlinkClick r:id="rId2">
                  <a:extLst>
                    <a:ext uri="{A12FA001-AC4F-418D-AE19-62706E023703}">
                      <ahyp:hlinkClr val="tx"/>
                    </a:ext>
                  </a:extLst>
                </a:hlinkClick>
              </a:rPr>
              <a:t>Slidesgo</a:t>
            </a:r>
            <a:r>
              <a:rPr lang="en" sz="1200">
                <a:solidFill>
                  <a:schemeClr val="dk1"/>
                </a:solidFill>
                <a:latin typeface="Open Sans"/>
                <a:ea typeface="Open Sans"/>
                <a:cs typeface="Open Sans"/>
                <a:sym typeface="Open Sans"/>
              </a:rPr>
              <a:t>, including icons by </a:t>
            </a:r>
            <a:r>
              <a:rPr b="1" lang="en" sz="12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200" u="sng">
                <a:solidFill>
                  <a:schemeClr val="dk1"/>
                </a:solidFill>
                <a:latin typeface="Open Sans"/>
                <a:ea typeface="Open Sans"/>
                <a:cs typeface="Open Sans"/>
                <a:sym typeface="Open Sans"/>
              </a:rPr>
              <a:t> </a:t>
            </a:r>
            <a:endParaRPr sz="1200" u="sng">
              <a:solidFill>
                <a:schemeClr val="dk1"/>
              </a:solidFill>
              <a:latin typeface="Open Sans"/>
              <a:ea typeface="Open Sans"/>
              <a:cs typeface="Open Sans"/>
              <a:sym typeface="Open San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BODY_1_1_1">
    <p:spTree>
      <p:nvGrpSpPr>
        <p:cNvPr id="341" name="Shape 341"/>
        <p:cNvGrpSpPr/>
        <p:nvPr/>
      </p:nvGrpSpPr>
      <p:grpSpPr>
        <a:xfrm>
          <a:off x="0" y="0"/>
          <a:ext cx="0" cy="0"/>
          <a:chOff x="0" y="0"/>
          <a:chExt cx="0" cy="0"/>
        </a:xfrm>
      </p:grpSpPr>
      <p:sp>
        <p:nvSpPr>
          <p:cNvPr id="342" name="Google Shape;342;p56"/>
          <p:cNvSpPr/>
          <p:nvPr/>
        </p:nvSpPr>
        <p:spPr>
          <a:xfrm flipH="1">
            <a:off x="-2160100" y="-2775592"/>
            <a:ext cx="5930400" cy="5930400"/>
          </a:xfrm>
          <a:prstGeom prst="ellipse">
            <a:avLst/>
          </a:prstGeom>
          <a:gradFill>
            <a:gsLst>
              <a:gs pos="0">
                <a:srgbClr val="93E6D3">
                  <a:alpha val="7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6"/>
          <p:cNvSpPr/>
          <p:nvPr/>
        </p:nvSpPr>
        <p:spPr>
          <a:xfrm>
            <a:off x="324775" y="-845100"/>
            <a:ext cx="4516500" cy="4516500"/>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AND_TWO_COLUMNS_1_4_1_2">
    <p:spTree>
      <p:nvGrpSpPr>
        <p:cNvPr id="344" name="Shape 344"/>
        <p:cNvGrpSpPr/>
        <p:nvPr/>
      </p:nvGrpSpPr>
      <p:grpSpPr>
        <a:xfrm>
          <a:off x="0" y="0"/>
          <a:ext cx="0" cy="0"/>
          <a:chOff x="0" y="0"/>
          <a:chExt cx="0" cy="0"/>
        </a:xfrm>
      </p:grpSpPr>
      <p:sp>
        <p:nvSpPr>
          <p:cNvPr id="345" name="Google Shape;345;p57"/>
          <p:cNvSpPr/>
          <p:nvPr/>
        </p:nvSpPr>
        <p:spPr>
          <a:xfrm flipH="1">
            <a:off x="5358100" y="297774"/>
            <a:ext cx="3271800" cy="3271800"/>
          </a:xfrm>
          <a:prstGeom prst="ellipse">
            <a:avLst/>
          </a:prstGeom>
          <a:gradFill>
            <a:gsLst>
              <a:gs pos="0">
                <a:srgbClr val="44D4B4">
                  <a:alpha val="1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7"/>
          <p:cNvSpPr/>
          <p:nvPr/>
        </p:nvSpPr>
        <p:spPr>
          <a:xfrm>
            <a:off x="5522900" y="-2706825"/>
            <a:ext cx="6145200" cy="6145200"/>
          </a:xfrm>
          <a:prstGeom prst="ellipse">
            <a:avLst/>
          </a:prstGeom>
          <a:gradFill>
            <a:gsLst>
              <a:gs pos="0">
                <a:srgbClr val="B8B9C0">
                  <a:alpha val="6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7"/>
          <p:cNvSpPr/>
          <p:nvPr/>
        </p:nvSpPr>
        <p:spPr>
          <a:xfrm>
            <a:off x="-972575" y="3098475"/>
            <a:ext cx="3170400" cy="3170400"/>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p:nvPr/>
        </p:nvSpPr>
        <p:spPr>
          <a:xfrm>
            <a:off x="6877925" y="958275"/>
            <a:ext cx="4598400" cy="4598400"/>
          </a:xfrm>
          <a:prstGeom prst="ellipse">
            <a:avLst/>
          </a:prstGeom>
          <a:gradFill>
            <a:gsLst>
              <a:gs pos="0">
                <a:schemeClr val="accent3"/>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2685100" y="-1618950"/>
            <a:ext cx="5506800" cy="5506800"/>
          </a:xfrm>
          <a:prstGeom prst="ellipse">
            <a:avLst/>
          </a:prstGeom>
          <a:gradFill>
            <a:gsLst>
              <a:gs pos="0">
                <a:srgbClr val="4C9484">
                  <a:alpha val="3176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type="title"/>
          </p:nvPr>
        </p:nvSpPr>
        <p:spPr>
          <a:xfrm>
            <a:off x="2007050" y="1116617"/>
            <a:ext cx="5200500" cy="1365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subTitle"/>
          </p:nvPr>
        </p:nvSpPr>
        <p:spPr>
          <a:xfrm>
            <a:off x="2007050" y="2862592"/>
            <a:ext cx="4501200" cy="13659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p:nvPr/>
        </p:nvSpPr>
        <p:spPr>
          <a:xfrm>
            <a:off x="5140425" y="1576275"/>
            <a:ext cx="4516200" cy="45162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a:off x="-582351" y="-485301"/>
            <a:ext cx="4310400" cy="4310400"/>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 name="Google Shape;46;p8"/>
          <p:cNvSpPr txBox="1"/>
          <p:nvPr>
            <p:ph type="title"/>
          </p:nvPr>
        </p:nvSpPr>
        <p:spPr>
          <a:xfrm>
            <a:off x="735800" y="1341400"/>
            <a:ext cx="6143100" cy="25971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txBox="1"/>
          <p:nvPr>
            <p:ph type="ctrTitle"/>
          </p:nvPr>
        </p:nvSpPr>
        <p:spPr>
          <a:xfrm>
            <a:off x="713225" y="1395931"/>
            <a:ext cx="5226900" cy="1101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69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49" name="Google Shape;49;p9"/>
          <p:cNvSpPr txBox="1"/>
          <p:nvPr>
            <p:ph idx="1" type="subTitle"/>
          </p:nvPr>
        </p:nvSpPr>
        <p:spPr>
          <a:xfrm>
            <a:off x="713225" y="2719014"/>
            <a:ext cx="4272000" cy="1151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50" name="Google Shape;50;p9"/>
          <p:cNvSpPr/>
          <p:nvPr/>
        </p:nvSpPr>
        <p:spPr>
          <a:xfrm>
            <a:off x="3803575" y="843650"/>
            <a:ext cx="4516200" cy="4516200"/>
          </a:xfrm>
          <a:prstGeom prst="ellipse">
            <a:avLst/>
          </a:prstGeom>
          <a:gradFill>
            <a:gsLst>
              <a:gs pos="0">
                <a:srgbClr val="B8B9C0">
                  <a:alpha val="80784"/>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p:nvPr/>
        </p:nvSpPr>
        <p:spPr>
          <a:xfrm>
            <a:off x="2783524" y="-991326"/>
            <a:ext cx="4310400" cy="4310400"/>
          </a:xfrm>
          <a:prstGeom prst="ellipse">
            <a:avLst/>
          </a:prstGeom>
          <a:gradFill>
            <a:gsLst>
              <a:gs pos="0">
                <a:srgbClr val="44D4B4">
                  <a:alpha val="16862"/>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p:nvPr>
            <p:ph idx="2" type="pic"/>
          </p:nvPr>
        </p:nvSpPr>
        <p:spPr>
          <a:xfrm>
            <a:off x="1850" y="-1225"/>
            <a:ext cx="9144000" cy="5143500"/>
          </a:xfrm>
          <a:prstGeom prst="rect">
            <a:avLst/>
          </a:prstGeom>
          <a:noFill/>
          <a:ln>
            <a:noFill/>
          </a:ln>
        </p:spPr>
      </p:sp>
      <p:sp>
        <p:nvSpPr>
          <p:cNvPr id="54" name="Google Shape;54;p10"/>
          <p:cNvSpPr txBox="1"/>
          <p:nvPr>
            <p:ph type="title"/>
          </p:nvPr>
        </p:nvSpPr>
        <p:spPr>
          <a:xfrm>
            <a:off x="679825" y="3583400"/>
            <a:ext cx="3923100" cy="921900"/>
          </a:xfrm>
          <a:prstGeom prst="rect">
            <a:avLst/>
          </a:prstGeom>
          <a:solidFill>
            <a:schemeClr val="lt2"/>
          </a:solidFill>
        </p:spPr>
        <p:txBody>
          <a:bodyPr anchorCtr="0" anchor="t" bIns="91425" lIns="91425" spcFirstLastPara="1" rIns="91425" wrap="square" tIns="91425">
            <a:noAutofit/>
          </a:bodyPr>
          <a:lstStyle>
            <a:lvl1pPr lvl="0">
              <a:lnSpc>
                <a:spcPct val="80000"/>
              </a:lnSpc>
              <a:spcBef>
                <a:spcPts val="0"/>
              </a:spcBef>
              <a:spcAft>
                <a:spcPts val="0"/>
              </a:spcAft>
              <a:buSzPts val="3600"/>
              <a:buNone/>
              <a:defRPr sz="31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1.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338750"/>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Inconsolata"/>
              <a:buNone/>
              <a:defRPr b="1" sz="3600">
                <a:solidFill>
                  <a:schemeClr val="dk1"/>
                </a:solidFill>
                <a:latin typeface="Inconsolata"/>
                <a:ea typeface="Inconsolata"/>
                <a:cs typeface="Inconsolata"/>
                <a:sym typeface="Inconsolata"/>
              </a:defRPr>
            </a:lvl1pPr>
            <a:lvl2pPr lvl="1">
              <a:spcBef>
                <a:spcPts val="0"/>
              </a:spcBef>
              <a:spcAft>
                <a:spcPts val="0"/>
              </a:spcAft>
              <a:buClr>
                <a:schemeClr val="dk1"/>
              </a:buClr>
              <a:buSzPts val="3600"/>
              <a:buFont typeface="Inconsolata"/>
              <a:buNone/>
              <a:defRPr b="1" sz="3600">
                <a:solidFill>
                  <a:schemeClr val="dk1"/>
                </a:solidFill>
                <a:latin typeface="Inconsolata"/>
                <a:ea typeface="Inconsolata"/>
                <a:cs typeface="Inconsolata"/>
                <a:sym typeface="Inconsolata"/>
              </a:defRPr>
            </a:lvl2pPr>
            <a:lvl3pPr lvl="2">
              <a:spcBef>
                <a:spcPts val="0"/>
              </a:spcBef>
              <a:spcAft>
                <a:spcPts val="0"/>
              </a:spcAft>
              <a:buClr>
                <a:schemeClr val="dk1"/>
              </a:buClr>
              <a:buSzPts val="3600"/>
              <a:buFont typeface="Inconsolata"/>
              <a:buNone/>
              <a:defRPr b="1" sz="3600">
                <a:solidFill>
                  <a:schemeClr val="dk1"/>
                </a:solidFill>
                <a:latin typeface="Inconsolata"/>
                <a:ea typeface="Inconsolata"/>
                <a:cs typeface="Inconsolata"/>
                <a:sym typeface="Inconsolata"/>
              </a:defRPr>
            </a:lvl3pPr>
            <a:lvl4pPr lvl="3">
              <a:spcBef>
                <a:spcPts val="0"/>
              </a:spcBef>
              <a:spcAft>
                <a:spcPts val="0"/>
              </a:spcAft>
              <a:buClr>
                <a:schemeClr val="dk1"/>
              </a:buClr>
              <a:buSzPts val="3600"/>
              <a:buFont typeface="Inconsolata"/>
              <a:buNone/>
              <a:defRPr b="1" sz="3600">
                <a:solidFill>
                  <a:schemeClr val="dk1"/>
                </a:solidFill>
                <a:latin typeface="Inconsolata"/>
                <a:ea typeface="Inconsolata"/>
                <a:cs typeface="Inconsolata"/>
                <a:sym typeface="Inconsolata"/>
              </a:defRPr>
            </a:lvl4pPr>
            <a:lvl5pPr lvl="4">
              <a:spcBef>
                <a:spcPts val="0"/>
              </a:spcBef>
              <a:spcAft>
                <a:spcPts val="0"/>
              </a:spcAft>
              <a:buClr>
                <a:schemeClr val="dk1"/>
              </a:buClr>
              <a:buSzPts val="3600"/>
              <a:buFont typeface="Inconsolata"/>
              <a:buNone/>
              <a:defRPr b="1" sz="3600">
                <a:solidFill>
                  <a:schemeClr val="dk1"/>
                </a:solidFill>
                <a:latin typeface="Inconsolata"/>
                <a:ea typeface="Inconsolata"/>
                <a:cs typeface="Inconsolata"/>
                <a:sym typeface="Inconsolata"/>
              </a:defRPr>
            </a:lvl5pPr>
            <a:lvl6pPr lvl="5">
              <a:spcBef>
                <a:spcPts val="0"/>
              </a:spcBef>
              <a:spcAft>
                <a:spcPts val="0"/>
              </a:spcAft>
              <a:buClr>
                <a:schemeClr val="dk1"/>
              </a:buClr>
              <a:buSzPts val="3600"/>
              <a:buFont typeface="Inconsolata"/>
              <a:buNone/>
              <a:defRPr b="1" sz="3600">
                <a:solidFill>
                  <a:schemeClr val="dk1"/>
                </a:solidFill>
                <a:latin typeface="Inconsolata"/>
                <a:ea typeface="Inconsolata"/>
                <a:cs typeface="Inconsolata"/>
                <a:sym typeface="Inconsolata"/>
              </a:defRPr>
            </a:lvl6pPr>
            <a:lvl7pPr lvl="6">
              <a:spcBef>
                <a:spcPts val="0"/>
              </a:spcBef>
              <a:spcAft>
                <a:spcPts val="0"/>
              </a:spcAft>
              <a:buClr>
                <a:schemeClr val="dk1"/>
              </a:buClr>
              <a:buSzPts val="3600"/>
              <a:buFont typeface="Inconsolata"/>
              <a:buNone/>
              <a:defRPr b="1" sz="3600">
                <a:solidFill>
                  <a:schemeClr val="dk1"/>
                </a:solidFill>
                <a:latin typeface="Inconsolata"/>
                <a:ea typeface="Inconsolata"/>
                <a:cs typeface="Inconsolata"/>
                <a:sym typeface="Inconsolata"/>
              </a:defRPr>
            </a:lvl7pPr>
            <a:lvl8pPr lvl="7">
              <a:spcBef>
                <a:spcPts val="0"/>
              </a:spcBef>
              <a:spcAft>
                <a:spcPts val="0"/>
              </a:spcAft>
              <a:buClr>
                <a:schemeClr val="dk1"/>
              </a:buClr>
              <a:buSzPts val="3600"/>
              <a:buFont typeface="Inconsolata"/>
              <a:buNone/>
              <a:defRPr b="1" sz="3600">
                <a:solidFill>
                  <a:schemeClr val="dk1"/>
                </a:solidFill>
                <a:latin typeface="Inconsolata"/>
                <a:ea typeface="Inconsolata"/>
                <a:cs typeface="Inconsolata"/>
                <a:sym typeface="Inconsolata"/>
              </a:defRPr>
            </a:lvl8pPr>
            <a:lvl9pPr lvl="8">
              <a:spcBef>
                <a:spcPts val="0"/>
              </a:spcBef>
              <a:spcAft>
                <a:spcPts val="0"/>
              </a:spcAft>
              <a:buClr>
                <a:schemeClr val="dk1"/>
              </a:buClr>
              <a:buSzPts val="3600"/>
              <a:buFont typeface="Inconsolata"/>
              <a:buNone/>
              <a:defRPr b="1" sz="3600">
                <a:solidFill>
                  <a:schemeClr val="dk1"/>
                </a:solidFill>
                <a:latin typeface="Inconsolata"/>
                <a:ea typeface="Inconsolata"/>
                <a:cs typeface="Inconsolata"/>
                <a:sym typeface="Inconsolata"/>
              </a:defRPr>
            </a:lvl9pPr>
          </a:lstStyle>
          <a:p/>
        </p:txBody>
      </p:sp>
      <p:sp>
        <p:nvSpPr>
          <p:cNvPr id="7" name="Google Shape;7;p1"/>
          <p:cNvSpPr txBox="1"/>
          <p:nvPr>
            <p:ph idx="1" type="body"/>
          </p:nvPr>
        </p:nvSpPr>
        <p:spPr>
          <a:xfrm>
            <a:off x="713225" y="1152465"/>
            <a:ext cx="77175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1pPr>
            <a:lvl2pPr indent="-330200" lvl="1" marL="9144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2pPr>
            <a:lvl3pPr indent="-330200" lvl="2" marL="13716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3pPr>
            <a:lvl4pPr indent="-330200" lvl="3" marL="18288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4pPr>
            <a:lvl5pPr indent="-330200" lvl="4" marL="22860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5pPr>
            <a:lvl6pPr indent="-330200" lvl="5" marL="2743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6pPr>
            <a:lvl7pPr indent="-330200" lvl="6" marL="32004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7pPr>
            <a:lvl8pPr indent="-330200" lvl="7" marL="36576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8pPr>
            <a:lvl9pPr indent="-330200" lvl="8" marL="41148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ctrTitle"/>
          </p:nvPr>
        </p:nvSpPr>
        <p:spPr>
          <a:xfrm>
            <a:off x="713225" y="495626"/>
            <a:ext cx="5408700" cy="28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NLP et Deep Learning</a:t>
            </a:r>
            <a:endParaRPr/>
          </a:p>
        </p:txBody>
      </p:sp>
      <p:sp>
        <p:nvSpPr>
          <p:cNvPr id="353" name="Google Shape;353;p58"/>
          <p:cNvSpPr txBox="1"/>
          <p:nvPr>
            <p:ph idx="1" type="subTitle"/>
          </p:nvPr>
        </p:nvSpPr>
        <p:spPr>
          <a:xfrm>
            <a:off x="713225" y="4010175"/>
            <a:ext cx="7717500" cy="5925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Léa Abriel, Annah Augier, Anne Coustans</a:t>
            </a:r>
            <a:endParaRPr/>
          </a:p>
        </p:txBody>
      </p:sp>
      <p:cxnSp>
        <p:nvCxnSpPr>
          <p:cNvPr id="354" name="Google Shape;354;p58"/>
          <p:cNvCxnSpPr/>
          <p:nvPr/>
        </p:nvCxnSpPr>
        <p:spPr>
          <a:xfrm>
            <a:off x="725275" y="3941474"/>
            <a:ext cx="84267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712350" y="344909"/>
            <a:ext cx="771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challenge</a:t>
            </a:r>
            <a:endParaRPr/>
          </a:p>
        </p:txBody>
      </p:sp>
      <p:sp>
        <p:nvSpPr>
          <p:cNvPr id="360" name="Google Shape;360;p59"/>
          <p:cNvSpPr txBox="1"/>
          <p:nvPr/>
        </p:nvSpPr>
        <p:spPr>
          <a:xfrm>
            <a:off x="493425" y="1181200"/>
            <a:ext cx="8500200" cy="3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pen Sans"/>
                <a:ea typeface="Open Sans"/>
                <a:cs typeface="Open Sans"/>
                <a:sym typeface="Open Sans"/>
              </a:rPr>
              <a:t>Nos données : 10 000 critiques de film étiquetées positives ou négatives (1 ou 0 resp.) en anglais.</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just">
              <a:spcBef>
                <a:spcPts val="0"/>
              </a:spcBef>
              <a:spcAft>
                <a:spcPts val="0"/>
              </a:spcAft>
              <a:buNone/>
            </a:pPr>
            <a:r>
              <a:rPr lang="en" sz="1600">
                <a:solidFill>
                  <a:schemeClr val="dk1"/>
                </a:solidFill>
                <a:latin typeface="Open Sans"/>
                <a:ea typeface="Open Sans"/>
                <a:cs typeface="Open Sans"/>
                <a:sym typeface="Open Sans"/>
              </a:rPr>
              <a:t>Objectif : augmenter le score d’accuracy du test en améliorant la qualité du jeu de données (en sachant que les données contiennent des fautes, ne sont pas toujours des critiques de film et sont mal étiquetées)</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rPr lang="en" sz="1600">
                <a:solidFill>
                  <a:schemeClr val="dk1"/>
                </a:solidFill>
                <a:latin typeface="Open Sans"/>
                <a:ea typeface="Open Sans"/>
                <a:cs typeface="Open Sans"/>
                <a:sym typeface="Open Sans"/>
              </a:rPr>
              <a:t>Pour ce faire :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rPr lang="en" sz="1600">
                <a:solidFill>
                  <a:schemeClr val="dk1"/>
                </a:solidFill>
                <a:latin typeface="Open Sans"/>
                <a:ea typeface="Open Sans"/>
                <a:cs typeface="Open Sans"/>
                <a:sym typeface="Open Sans"/>
              </a:rPr>
              <a:t>      nettoyer les commentaires (fautes d’orthographe, de frappes etc) et les lemmatiser</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rPr lang="en" sz="1600">
                <a:solidFill>
                  <a:schemeClr val="dk1"/>
                </a:solidFill>
                <a:latin typeface="Open Sans"/>
                <a:ea typeface="Open Sans"/>
                <a:cs typeface="Open Sans"/>
                <a:sym typeface="Open Sans"/>
              </a:rPr>
              <a:t>      améliorer l’étiquetage des commentaires en utilisant une méthode non supervisée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p:txBody>
      </p:sp>
      <p:pic>
        <p:nvPicPr>
          <p:cNvPr id="361" name="Google Shape;361;p59"/>
          <p:cNvPicPr preferRelativeResize="0"/>
          <p:nvPr/>
        </p:nvPicPr>
        <p:blipFill>
          <a:blip r:embed="rId3">
            <a:alphaModFix/>
          </a:blip>
          <a:stretch>
            <a:fillRect/>
          </a:stretch>
        </p:blipFill>
        <p:spPr>
          <a:xfrm>
            <a:off x="391700" y="4179100"/>
            <a:ext cx="389975" cy="389975"/>
          </a:xfrm>
          <a:prstGeom prst="rect">
            <a:avLst/>
          </a:prstGeom>
          <a:noFill/>
          <a:ln>
            <a:noFill/>
          </a:ln>
        </p:spPr>
      </p:pic>
      <p:pic>
        <p:nvPicPr>
          <p:cNvPr id="362" name="Google Shape;362;p59"/>
          <p:cNvPicPr preferRelativeResize="0"/>
          <p:nvPr/>
        </p:nvPicPr>
        <p:blipFill>
          <a:blip r:embed="rId4">
            <a:alphaModFix/>
          </a:blip>
          <a:stretch>
            <a:fillRect/>
          </a:stretch>
        </p:blipFill>
        <p:spPr>
          <a:xfrm>
            <a:off x="391700" y="3424025"/>
            <a:ext cx="389975" cy="389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grpSp>
        <p:nvGrpSpPr>
          <p:cNvPr id="367" name="Google Shape;367;p60"/>
          <p:cNvGrpSpPr/>
          <p:nvPr/>
        </p:nvGrpSpPr>
        <p:grpSpPr>
          <a:xfrm>
            <a:off x="166238" y="1142300"/>
            <a:ext cx="8811513" cy="2697900"/>
            <a:chOff x="133025" y="1525900"/>
            <a:chExt cx="8811513" cy="2697900"/>
          </a:xfrm>
        </p:grpSpPr>
        <p:sp>
          <p:nvSpPr>
            <p:cNvPr id="368" name="Google Shape;368;p60"/>
            <p:cNvSpPr/>
            <p:nvPr/>
          </p:nvSpPr>
          <p:spPr>
            <a:xfrm>
              <a:off x="6246638" y="1525900"/>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60"/>
            <p:cNvGrpSpPr/>
            <p:nvPr/>
          </p:nvGrpSpPr>
          <p:grpSpPr>
            <a:xfrm>
              <a:off x="133025" y="1525900"/>
              <a:ext cx="8763300" cy="2697900"/>
              <a:chOff x="133025" y="1525900"/>
              <a:chExt cx="8763300" cy="2697900"/>
            </a:xfrm>
          </p:grpSpPr>
          <p:sp>
            <p:nvSpPr>
              <p:cNvPr id="370" name="Google Shape;370;p60"/>
              <p:cNvSpPr/>
              <p:nvPr/>
            </p:nvSpPr>
            <p:spPr>
              <a:xfrm>
                <a:off x="133025" y="1525900"/>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0"/>
              <p:cNvSpPr/>
              <p:nvPr/>
            </p:nvSpPr>
            <p:spPr>
              <a:xfrm>
                <a:off x="2210125" y="1525900"/>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0"/>
              <p:cNvSpPr/>
              <p:nvPr/>
            </p:nvSpPr>
            <p:spPr>
              <a:xfrm>
                <a:off x="4213438" y="1525900"/>
                <a:ext cx="2697900" cy="2697900"/>
              </a:xfrm>
              <a:prstGeom prst="ellipse">
                <a:avLst/>
              </a:prstGeom>
              <a:gradFill>
                <a:gsLst>
                  <a:gs pos="0">
                    <a:srgbClr val="44D4B4">
                      <a:alpha val="33725"/>
                    </a:srgbClr>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3" name="Google Shape;373;p60"/>
              <p:cNvCxnSpPr/>
              <p:nvPr/>
            </p:nvCxnSpPr>
            <p:spPr>
              <a:xfrm>
                <a:off x="3554823" y="3165062"/>
                <a:ext cx="0" cy="497400"/>
              </a:xfrm>
              <a:prstGeom prst="straightConnector1">
                <a:avLst/>
              </a:prstGeom>
              <a:noFill/>
              <a:ln cap="flat" cmpd="sng" w="9525">
                <a:solidFill>
                  <a:schemeClr val="accent2"/>
                </a:solidFill>
                <a:prstDash val="solid"/>
                <a:round/>
                <a:headEnd len="med" w="med" type="none"/>
                <a:tailEnd len="med" w="med" type="none"/>
              </a:ln>
            </p:spPr>
          </p:cxnSp>
          <p:cxnSp>
            <p:nvCxnSpPr>
              <p:cNvPr id="374" name="Google Shape;374;p60"/>
              <p:cNvCxnSpPr/>
              <p:nvPr/>
            </p:nvCxnSpPr>
            <p:spPr>
              <a:xfrm>
                <a:off x="5589225" y="3176250"/>
                <a:ext cx="0" cy="494700"/>
              </a:xfrm>
              <a:prstGeom prst="straightConnector1">
                <a:avLst/>
              </a:prstGeom>
              <a:noFill/>
              <a:ln cap="flat" cmpd="sng" w="9525">
                <a:solidFill>
                  <a:schemeClr val="accent2"/>
                </a:solidFill>
                <a:prstDash val="solid"/>
                <a:round/>
                <a:headEnd len="med" w="med" type="none"/>
                <a:tailEnd len="med" w="med" type="none"/>
              </a:ln>
            </p:spPr>
          </p:cxnSp>
          <p:cxnSp>
            <p:nvCxnSpPr>
              <p:cNvPr id="375" name="Google Shape;375;p60"/>
              <p:cNvCxnSpPr/>
              <p:nvPr/>
            </p:nvCxnSpPr>
            <p:spPr>
              <a:xfrm>
                <a:off x="7623600" y="3165062"/>
                <a:ext cx="0" cy="497400"/>
              </a:xfrm>
              <a:prstGeom prst="straightConnector1">
                <a:avLst/>
              </a:prstGeom>
              <a:noFill/>
              <a:ln cap="flat" cmpd="sng" w="9525">
                <a:solidFill>
                  <a:schemeClr val="accent2"/>
                </a:solidFill>
                <a:prstDash val="solid"/>
                <a:round/>
                <a:headEnd len="med" w="med" type="none"/>
                <a:tailEnd len="med" w="med" type="none"/>
              </a:ln>
            </p:spPr>
          </p:cxnSp>
          <p:cxnSp>
            <p:nvCxnSpPr>
              <p:cNvPr id="376" name="Google Shape;376;p60"/>
              <p:cNvCxnSpPr/>
              <p:nvPr/>
            </p:nvCxnSpPr>
            <p:spPr>
              <a:xfrm>
                <a:off x="239225" y="3169825"/>
                <a:ext cx="8657100" cy="15000"/>
              </a:xfrm>
              <a:prstGeom prst="straightConnector1">
                <a:avLst/>
              </a:prstGeom>
              <a:noFill/>
              <a:ln cap="flat" cmpd="sng" w="9525">
                <a:solidFill>
                  <a:schemeClr val="accent2"/>
                </a:solidFill>
                <a:prstDash val="solid"/>
                <a:round/>
                <a:headEnd len="med" w="med" type="none"/>
                <a:tailEnd len="med" w="med" type="none"/>
              </a:ln>
            </p:spPr>
          </p:cxnSp>
          <p:cxnSp>
            <p:nvCxnSpPr>
              <p:cNvPr id="377" name="Google Shape;377;p60"/>
              <p:cNvCxnSpPr/>
              <p:nvPr/>
            </p:nvCxnSpPr>
            <p:spPr>
              <a:xfrm>
                <a:off x="1520425" y="3165150"/>
                <a:ext cx="0" cy="505800"/>
              </a:xfrm>
              <a:prstGeom prst="straightConnector1">
                <a:avLst/>
              </a:prstGeom>
              <a:noFill/>
              <a:ln cap="flat" cmpd="sng" w="9525">
                <a:solidFill>
                  <a:schemeClr val="accent2"/>
                </a:solidFill>
                <a:prstDash val="solid"/>
                <a:round/>
                <a:headEnd len="med" w="med" type="none"/>
                <a:tailEnd len="med" w="med" type="none"/>
              </a:ln>
            </p:spPr>
          </p:cxnSp>
        </p:grpSp>
      </p:grpSp>
      <p:sp>
        <p:nvSpPr>
          <p:cNvPr id="378" name="Google Shape;378;p60"/>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Nettoyage des critiques</a:t>
            </a:r>
            <a:endParaRPr/>
          </a:p>
        </p:txBody>
      </p:sp>
      <p:sp>
        <p:nvSpPr>
          <p:cNvPr id="379" name="Google Shape;379;p60"/>
          <p:cNvSpPr txBox="1"/>
          <p:nvPr/>
        </p:nvSpPr>
        <p:spPr>
          <a:xfrm>
            <a:off x="2743025" y="1602100"/>
            <a:ext cx="1623600" cy="62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
        <p:nvSpPr>
          <p:cNvPr id="380" name="Google Shape;380;p60"/>
          <p:cNvSpPr txBox="1"/>
          <p:nvPr/>
        </p:nvSpPr>
        <p:spPr>
          <a:xfrm>
            <a:off x="708660" y="2231212"/>
            <a:ext cx="16236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Inconsolata"/>
                <a:ea typeface="Inconsolata"/>
                <a:cs typeface="Inconsolata"/>
                <a:sym typeface="Inconsolata"/>
              </a:rPr>
              <a:t>Nettoyage du texte</a:t>
            </a:r>
            <a:endParaRPr b="1" sz="1600">
              <a:solidFill>
                <a:schemeClr val="dk1"/>
              </a:solidFill>
              <a:latin typeface="Inconsolata"/>
              <a:ea typeface="Inconsolata"/>
              <a:cs typeface="Inconsolata"/>
              <a:sym typeface="Inconsolata"/>
            </a:endParaRPr>
          </a:p>
        </p:txBody>
      </p:sp>
      <p:sp>
        <p:nvSpPr>
          <p:cNvPr id="381" name="Google Shape;381;p60"/>
          <p:cNvSpPr txBox="1"/>
          <p:nvPr/>
        </p:nvSpPr>
        <p:spPr>
          <a:xfrm>
            <a:off x="2743013" y="2231212"/>
            <a:ext cx="16236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Inconsolata"/>
                <a:ea typeface="Inconsolata"/>
                <a:cs typeface="Inconsolata"/>
                <a:sym typeface="Inconsolata"/>
              </a:rPr>
              <a:t>Correction du texte</a:t>
            </a:r>
            <a:endParaRPr b="1" sz="1600">
              <a:solidFill>
                <a:schemeClr val="dk1"/>
              </a:solidFill>
              <a:latin typeface="Inconsolata"/>
              <a:ea typeface="Inconsolata"/>
              <a:cs typeface="Inconsolata"/>
              <a:sym typeface="Inconsolata"/>
            </a:endParaRPr>
          </a:p>
        </p:txBody>
      </p:sp>
      <p:sp>
        <p:nvSpPr>
          <p:cNvPr id="382" name="Google Shape;382;p60"/>
          <p:cNvSpPr txBox="1"/>
          <p:nvPr/>
        </p:nvSpPr>
        <p:spPr>
          <a:xfrm>
            <a:off x="4777404" y="2231200"/>
            <a:ext cx="16236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Inconsolata"/>
                <a:ea typeface="Inconsolata"/>
                <a:cs typeface="Inconsolata"/>
                <a:sym typeface="Inconsolata"/>
              </a:rPr>
              <a:t>Retrait des stopwords</a:t>
            </a:r>
            <a:endParaRPr b="1" sz="1600">
              <a:solidFill>
                <a:schemeClr val="dk1"/>
              </a:solidFill>
              <a:latin typeface="Inconsolata"/>
              <a:ea typeface="Inconsolata"/>
              <a:cs typeface="Inconsolata"/>
              <a:sym typeface="Inconsolata"/>
            </a:endParaRPr>
          </a:p>
        </p:txBody>
      </p:sp>
      <p:sp>
        <p:nvSpPr>
          <p:cNvPr id="383" name="Google Shape;383;p60"/>
          <p:cNvSpPr txBox="1"/>
          <p:nvPr/>
        </p:nvSpPr>
        <p:spPr>
          <a:xfrm>
            <a:off x="421400" y="3397500"/>
            <a:ext cx="2198100" cy="103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Retrait des balises HTML</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rPr lang="en">
                <a:solidFill>
                  <a:schemeClr val="dk1"/>
                </a:solidFill>
                <a:latin typeface="Open Sans"/>
                <a:ea typeface="Open Sans"/>
                <a:cs typeface="Open Sans"/>
                <a:sym typeface="Open Sans"/>
              </a:rPr>
              <a:t>Retrait des caractères spéciaux et uniformisation du texte</a:t>
            </a:r>
            <a:endParaRPr>
              <a:solidFill>
                <a:schemeClr val="dk1"/>
              </a:solidFill>
              <a:latin typeface="Open Sans"/>
              <a:ea typeface="Open Sans"/>
              <a:cs typeface="Open Sans"/>
              <a:sym typeface="Open Sans"/>
            </a:endParaRPr>
          </a:p>
        </p:txBody>
      </p:sp>
      <p:sp>
        <p:nvSpPr>
          <p:cNvPr id="384" name="Google Shape;384;p60"/>
          <p:cNvSpPr txBox="1"/>
          <p:nvPr/>
        </p:nvSpPr>
        <p:spPr>
          <a:xfrm>
            <a:off x="4777400" y="3461550"/>
            <a:ext cx="1623600" cy="90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Les stopwords sont des mots qui n’expriment pas de sentiment</a:t>
            </a:r>
            <a:endParaRPr>
              <a:solidFill>
                <a:schemeClr val="dk1"/>
              </a:solidFill>
              <a:latin typeface="Open Sans"/>
              <a:ea typeface="Open Sans"/>
              <a:cs typeface="Open Sans"/>
              <a:sym typeface="Open Sans"/>
            </a:endParaRPr>
          </a:p>
        </p:txBody>
      </p:sp>
      <p:sp>
        <p:nvSpPr>
          <p:cNvPr id="385" name="Google Shape;385;p60"/>
          <p:cNvSpPr txBox="1"/>
          <p:nvPr/>
        </p:nvSpPr>
        <p:spPr>
          <a:xfrm>
            <a:off x="6811782" y="2231212"/>
            <a:ext cx="16236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Inconsolata"/>
                <a:ea typeface="Inconsolata"/>
                <a:cs typeface="Inconsolata"/>
                <a:sym typeface="Inconsolata"/>
              </a:rPr>
              <a:t>Lemmatization</a:t>
            </a:r>
            <a:endParaRPr b="1" sz="1600">
              <a:solidFill>
                <a:schemeClr val="dk1"/>
              </a:solidFill>
              <a:latin typeface="Inconsolata"/>
              <a:ea typeface="Inconsolata"/>
              <a:cs typeface="Inconsolata"/>
              <a:sym typeface="Inconsolata"/>
            </a:endParaRPr>
          </a:p>
        </p:txBody>
      </p:sp>
      <p:sp>
        <p:nvSpPr>
          <p:cNvPr id="386" name="Google Shape;386;p60"/>
          <p:cNvSpPr txBox="1"/>
          <p:nvPr/>
        </p:nvSpPr>
        <p:spPr>
          <a:xfrm>
            <a:off x="6859575" y="256175"/>
            <a:ext cx="1332900" cy="3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
        <p:nvSpPr>
          <p:cNvPr id="387" name="Google Shape;387;p60"/>
          <p:cNvSpPr txBox="1"/>
          <p:nvPr/>
        </p:nvSpPr>
        <p:spPr>
          <a:xfrm>
            <a:off x="2863350" y="3417600"/>
            <a:ext cx="1457700" cy="9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Fautes d’orthographe, de frappe etc</a:t>
            </a:r>
            <a:endParaRPr>
              <a:solidFill>
                <a:schemeClr val="dk1"/>
              </a:solidFill>
              <a:latin typeface="Open Sans"/>
              <a:ea typeface="Open Sans"/>
              <a:cs typeface="Open Sans"/>
              <a:sym typeface="Open Sans"/>
            </a:endParaRPr>
          </a:p>
        </p:txBody>
      </p:sp>
      <p:sp>
        <p:nvSpPr>
          <p:cNvPr id="388" name="Google Shape;388;p60"/>
          <p:cNvSpPr txBox="1"/>
          <p:nvPr/>
        </p:nvSpPr>
        <p:spPr>
          <a:xfrm>
            <a:off x="6748925" y="3606900"/>
            <a:ext cx="1749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On ne garde que le radical des mots</a:t>
            </a:r>
            <a:endParaRPr>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1"/>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Nettoyage des labels</a:t>
            </a:r>
            <a:endParaRPr/>
          </a:p>
        </p:txBody>
      </p:sp>
      <p:sp>
        <p:nvSpPr>
          <p:cNvPr id="394" name="Google Shape;394;p61"/>
          <p:cNvSpPr txBox="1"/>
          <p:nvPr/>
        </p:nvSpPr>
        <p:spPr>
          <a:xfrm>
            <a:off x="2743025" y="1602100"/>
            <a:ext cx="1623600" cy="62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
        <p:nvSpPr>
          <p:cNvPr id="395" name="Google Shape;395;p61"/>
          <p:cNvSpPr txBox="1"/>
          <p:nvPr/>
        </p:nvSpPr>
        <p:spPr>
          <a:xfrm>
            <a:off x="6859575" y="256175"/>
            <a:ext cx="1332900" cy="3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
        <p:nvSpPr>
          <p:cNvPr id="396" name="Google Shape;396;p61"/>
          <p:cNvSpPr txBox="1"/>
          <p:nvPr/>
        </p:nvSpPr>
        <p:spPr>
          <a:xfrm>
            <a:off x="430375" y="1287725"/>
            <a:ext cx="8283300" cy="37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pen Sans"/>
                <a:ea typeface="Open Sans"/>
                <a:cs typeface="Open Sans"/>
                <a:sym typeface="Open Sans"/>
              </a:rPr>
              <a:t>“I like the shepherd sure the acting wasn’t good but i </a:t>
            </a:r>
            <a:r>
              <a:rPr b="1" lang="en" sz="1600">
                <a:solidFill>
                  <a:schemeClr val="dk1"/>
                </a:solidFill>
                <a:latin typeface="Open Sans"/>
                <a:ea typeface="Open Sans"/>
                <a:cs typeface="Open Sans"/>
                <a:sym typeface="Open Sans"/>
              </a:rPr>
              <a:t>liked </a:t>
            </a:r>
            <a:r>
              <a:rPr lang="en" sz="1600">
                <a:solidFill>
                  <a:schemeClr val="dk1"/>
                </a:solidFill>
                <a:latin typeface="Open Sans"/>
                <a:ea typeface="Open Sans"/>
                <a:cs typeface="Open Sans"/>
                <a:sym typeface="Open Sans"/>
              </a:rPr>
              <a:t>the fighting scenes”</a:t>
            </a:r>
            <a:endParaRPr sz="1600">
              <a:solidFill>
                <a:schemeClr val="dk1"/>
              </a:solidFill>
              <a:latin typeface="Open Sans"/>
              <a:ea typeface="Open Sans"/>
              <a:cs typeface="Open Sans"/>
              <a:sym typeface="Open Sans"/>
            </a:endParaRPr>
          </a:p>
        </p:txBody>
      </p:sp>
      <p:sp>
        <p:nvSpPr>
          <p:cNvPr id="397" name="Google Shape;397;p61"/>
          <p:cNvSpPr txBox="1"/>
          <p:nvPr/>
        </p:nvSpPr>
        <p:spPr>
          <a:xfrm>
            <a:off x="4976450" y="1857275"/>
            <a:ext cx="15402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pen Sans"/>
                <a:ea typeface="Open Sans"/>
                <a:cs typeface="Open Sans"/>
                <a:sym typeface="Open Sans"/>
              </a:rPr>
              <a:t>(liked, VERB)</a:t>
            </a:r>
            <a:endParaRPr sz="1600">
              <a:solidFill>
                <a:schemeClr val="dk1"/>
              </a:solidFill>
              <a:latin typeface="Open Sans"/>
              <a:ea typeface="Open Sans"/>
              <a:cs typeface="Open Sans"/>
              <a:sym typeface="Open Sans"/>
            </a:endParaRPr>
          </a:p>
        </p:txBody>
      </p:sp>
      <p:sp>
        <p:nvSpPr>
          <p:cNvPr id="398" name="Google Shape;398;p61"/>
          <p:cNvSpPr txBox="1"/>
          <p:nvPr/>
        </p:nvSpPr>
        <p:spPr>
          <a:xfrm>
            <a:off x="4952300" y="2531700"/>
            <a:ext cx="1588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Open Sans"/>
                <a:ea typeface="Open Sans"/>
                <a:cs typeface="Open Sans"/>
                <a:sym typeface="Open Sans"/>
              </a:rPr>
              <a:t>(like, VERB)</a:t>
            </a:r>
            <a:endParaRPr sz="1600">
              <a:solidFill>
                <a:schemeClr val="dk1"/>
              </a:solidFill>
              <a:latin typeface="Open Sans"/>
              <a:ea typeface="Open Sans"/>
              <a:cs typeface="Open Sans"/>
              <a:sym typeface="Open Sans"/>
            </a:endParaRPr>
          </a:p>
        </p:txBody>
      </p:sp>
      <p:cxnSp>
        <p:nvCxnSpPr>
          <p:cNvPr id="399" name="Google Shape;399;p61"/>
          <p:cNvCxnSpPr/>
          <p:nvPr/>
        </p:nvCxnSpPr>
        <p:spPr>
          <a:xfrm>
            <a:off x="5750825" y="2962800"/>
            <a:ext cx="3900" cy="212100"/>
          </a:xfrm>
          <a:prstGeom prst="straightConnector1">
            <a:avLst/>
          </a:prstGeom>
          <a:noFill/>
          <a:ln cap="flat" cmpd="sng" w="9525">
            <a:solidFill>
              <a:schemeClr val="dk1"/>
            </a:solidFill>
            <a:prstDash val="solid"/>
            <a:round/>
            <a:headEnd len="med" w="med" type="none"/>
            <a:tailEnd len="med" w="med" type="triangle"/>
          </a:ln>
        </p:spPr>
      </p:cxnSp>
      <p:cxnSp>
        <p:nvCxnSpPr>
          <p:cNvPr id="400" name="Google Shape;400;p61"/>
          <p:cNvCxnSpPr/>
          <p:nvPr/>
        </p:nvCxnSpPr>
        <p:spPr>
          <a:xfrm>
            <a:off x="5750825" y="2259725"/>
            <a:ext cx="3900" cy="212100"/>
          </a:xfrm>
          <a:prstGeom prst="straightConnector1">
            <a:avLst/>
          </a:prstGeom>
          <a:noFill/>
          <a:ln cap="flat" cmpd="sng" w="9525">
            <a:solidFill>
              <a:schemeClr val="dk1"/>
            </a:solidFill>
            <a:prstDash val="solid"/>
            <a:round/>
            <a:headEnd len="med" w="med" type="none"/>
            <a:tailEnd len="med" w="med" type="triangle"/>
          </a:ln>
        </p:spPr>
      </p:cxnSp>
      <p:cxnSp>
        <p:nvCxnSpPr>
          <p:cNvPr id="401" name="Google Shape;401;p61"/>
          <p:cNvCxnSpPr/>
          <p:nvPr/>
        </p:nvCxnSpPr>
        <p:spPr>
          <a:xfrm>
            <a:off x="5750825" y="1676875"/>
            <a:ext cx="3900" cy="212100"/>
          </a:xfrm>
          <a:prstGeom prst="straightConnector1">
            <a:avLst/>
          </a:prstGeom>
          <a:noFill/>
          <a:ln cap="flat" cmpd="sng" w="9525">
            <a:solidFill>
              <a:schemeClr val="dk1"/>
            </a:solidFill>
            <a:prstDash val="solid"/>
            <a:round/>
            <a:headEnd len="med" w="med" type="none"/>
            <a:tailEnd len="med" w="med" type="triangle"/>
          </a:ln>
        </p:spPr>
      </p:cxnSp>
      <p:sp>
        <p:nvSpPr>
          <p:cNvPr id="402" name="Google Shape;402;p61"/>
          <p:cNvSpPr txBox="1"/>
          <p:nvPr/>
        </p:nvSpPr>
        <p:spPr>
          <a:xfrm>
            <a:off x="2904350" y="1857275"/>
            <a:ext cx="1540200" cy="51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600">
                <a:solidFill>
                  <a:schemeClr val="dk1"/>
                </a:solidFill>
                <a:latin typeface="Open Sans"/>
                <a:ea typeface="Open Sans"/>
                <a:cs typeface="Open Sans"/>
                <a:sym typeface="Open Sans"/>
              </a:rPr>
              <a:t>Etiquetage</a:t>
            </a:r>
            <a:endParaRPr i="1" sz="1600">
              <a:solidFill>
                <a:schemeClr val="dk1"/>
              </a:solidFill>
              <a:latin typeface="Open Sans"/>
              <a:ea typeface="Open Sans"/>
              <a:cs typeface="Open Sans"/>
              <a:sym typeface="Open Sans"/>
            </a:endParaRPr>
          </a:p>
          <a:p>
            <a:pPr indent="0" lvl="0" marL="0" rtl="0" algn="r">
              <a:spcBef>
                <a:spcPts val="0"/>
              </a:spcBef>
              <a:spcAft>
                <a:spcPts val="0"/>
              </a:spcAft>
              <a:buNone/>
            </a:pPr>
            <a:r>
              <a:t/>
            </a:r>
            <a:endParaRPr i="1" sz="1600">
              <a:solidFill>
                <a:schemeClr val="dk1"/>
              </a:solidFill>
              <a:latin typeface="Open Sans"/>
              <a:ea typeface="Open Sans"/>
              <a:cs typeface="Open Sans"/>
              <a:sym typeface="Open Sans"/>
            </a:endParaRPr>
          </a:p>
          <a:p>
            <a:pPr indent="0" lvl="0" marL="0" rtl="0" algn="r">
              <a:spcBef>
                <a:spcPts val="0"/>
              </a:spcBef>
              <a:spcAft>
                <a:spcPts val="0"/>
              </a:spcAft>
              <a:buNone/>
            </a:pPr>
            <a:br>
              <a:rPr i="1" lang="en" sz="1600">
                <a:solidFill>
                  <a:schemeClr val="dk1"/>
                </a:solidFill>
                <a:latin typeface="Open Sans"/>
                <a:ea typeface="Open Sans"/>
                <a:cs typeface="Open Sans"/>
                <a:sym typeface="Open Sans"/>
              </a:rPr>
            </a:br>
            <a:endParaRPr i="1" sz="1600">
              <a:solidFill>
                <a:schemeClr val="dk1"/>
              </a:solidFill>
              <a:latin typeface="Open Sans"/>
              <a:ea typeface="Open Sans"/>
              <a:cs typeface="Open Sans"/>
              <a:sym typeface="Open Sans"/>
            </a:endParaRPr>
          </a:p>
          <a:p>
            <a:pPr indent="0" lvl="0" marL="0" rtl="0" algn="r">
              <a:spcBef>
                <a:spcPts val="0"/>
              </a:spcBef>
              <a:spcAft>
                <a:spcPts val="0"/>
              </a:spcAft>
              <a:buNone/>
            </a:pPr>
            <a:r>
              <a:t/>
            </a:r>
            <a:endParaRPr i="1" sz="1600">
              <a:solidFill>
                <a:schemeClr val="dk1"/>
              </a:solidFill>
              <a:latin typeface="Open Sans"/>
              <a:ea typeface="Open Sans"/>
              <a:cs typeface="Open Sans"/>
              <a:sym typeface="Open Sans"/>
            </a:endParaRPr>
          </a:p>
        </p:txBody>
      </p:sp>
      <p:sp>
        <p:nvSpPr>
          <p:cNvPr id="403" name="Google Shape;403;p61"/>
          <p:cNvSpPr txBox="1"/>
          <p:nvPr/>
        </p:nvSpPr>
        <p:spPr>
          <a:xfrm>
            <a:off x="2642750" y="2531700"/>
            <a:ext cx="18018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600">
                <a:solidFill>
                  <a:schemeClr val="dk1"/>
                </a:solidFill>
                <a:latin typeface="Open Sans"/>
                <a:ea typeface="Open Sans"/>
                <a:cs typeface="Open Sans"/>
                <a:sym typeface="Open Sans"/>
              </a:rPr>
              <a:t>Lemmatization</a:t>
            </a:r>
            <a:endParaRPr i="1" sz="1600">
              <a:solidFill>
                <a:schemeClr val="dk1"/>
              </a:solidFill>
              <a:latin typeface="Open Sans"/>
              <a:ea typeface="Open Sans"/>
              <a:cs typeface="Open Sans"/>
              <a:sym typeface="Open Sans"/>
            </a:endParaRPr>
          </a:p>
        </p:txBody>
      </p:sp>
      <p:sp>
        <p:nvSpPr>
          <p:cNvPr id="404" name="Google Shape;404;p61"/>
          <p:cNvSpPr txBox="1"/>
          <p:nvPr/>
        </p:nvSpPr>
        <p:spPr>
          <a:xfrm>
            <a:off x="818750" y="3147125"/>
            <a:ext cx="36258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600">
                <a:solidFill>
                  <a:schemeClr val="dk1"/>
                </a:solidFill>
                <a:latin typeface="Open Sans"/>
                <a:ea typeface="Open Sans"/>
                <a:cs typeface="Open Sans"/>
                <a:sym typeface="Open Sans"/>
              </a:rPr>
              <a:t>Aggrégation des synsets</a:t>
            </a:r>
            <a:endParaRPr i="1" sz="1600">
              <a:solidFill>
                <a:schemeClr val="dk1"/>
              </a:solidFill>
              <a:latin typeface="Open Sans"/>
              <a:ea typeface="Open Sans"/>
              <a:cs typeface="Open Sans"/>
              <a:sym typeface="Open Sans"/>
            </a:endParaRPr>
          </a:p>
          <a:p>
            <a:pPr indent="0" lvl="0" marL="0" rtl="0" algn="r">
              <a:spcBef>
                <a:spcPts val="0"/>
              </a:spcBef>
              <a:spcAft>
                <a:spcPts val="0"/>
              </a:spcAft>
              <a:buNone/>
            </a:pPr>
            <a:r>
              <a:rPr i="1" lang="en" sz="1600">
                <a:solidFill>
                  <a:schemeClr val="dk1"/>
                </a:solidFill>
                <a:latin typeface="Open Sans"/>
                <a:ea typeface="Open Sans"/>
                <a:cs typeface="Open Sans"/>
                <a:sym typeface="Open Sans"/>
              </a:rPr>
              <a:t>(différentes sémantiques)</a:t>
            </a:r>
            <a:endParaRPr i="1" sz="1600">
              <a:solidFill>
                <a:schemeClr val="dk1"/>
              </a:solidFill>
              <a:latin typeface="Open Sans"/>
              <a:ea typeface="Open Sans"/>
              <a:cs typeface="Open Sans"/>
              <a:sym typeface="Open Sans"/>
            </a:endParaRPr>
          </a:p>
        </p:txBody>
      </p:sp>
      <p:sp>
        <p:nvSpPr>
          <p:cNvPr id="405" name="Google Shape;405;p61"/>
          <p:cNvSpPr txBox="1"/>
          <p:nvPr/>
        </p:nvSpPr>
        <p:spPr>
          <a:xfrm>
            <a:off x="4916400" y="3157325"/>
            <a:ext cx="44106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latin typeface="Open Sans"/>
                <a:ea typeface="Open Sans"/>
                <a:cs typeface="Open Sans"/>
                <a:sym typeface="Open Sans"/>
              </a:rPr>
              <a:t>wish.v.02 : prefer or wish to do something</a:t>
            </a:r>
            <a:endParaRPr sz="1050">
              <a:solidFill>
                <a:schemeClr val="dk1"/>
              </a:solidFill>
              <a:latin typeface="Open Sans"/>
              <a:ea typeface="Open Sans"/>
              <a:cs typeface="Open Sans"/>
              <a:sym typeface="Open Sans"/>
            </a:endParaRPr>
          </a:p>
          <a:p>
            <a:pPr indent="0" lvl="0" marL="0" rtl="0" algn="l">
              <a:spcBef>
                <a:spcPts val="0"/>
              </a:spcBef>
              <a:spcAft>
                <a:spcPts val="0"/>
              </a:spcAft>
              <a:buNone/>
            </a:pPr>
            <a:r>
              <a:rPr lang="en" sz="1050">
                <a:solidFill>
                  <a:schemeClr val="dk1"/>
                </a:solidFill>
                <a:latin typeface="Open Sans"/>
                <a:ea typeface="Open Sans"/>
                <a:cs typeface="Open Sans"/>
                <a:sym typeface="Open Sans"/>
              </a:rPr>
              <a:t>like.v.02 : find enjoyable or agreeable</a:t>
            </a:r>
            <a:endParaRPr sz="1050">
              <a:solidFill>
                <a:schemeClr val="dk1"/>
              </a:solidFill>
              <a:latin typeface="Open Sans"/>
              <a:ea typeface="Open Sans"/>
              <a:cs typeface="Open Sans"/>
              <a:sym typeface="Open Sans"/>
            </a:endParaRPr>
          </a:p>
          <a:p>
            <a:pPr indent="0" lvl="0" marL="0" rtl="0" algn="l">
              <a:spcBef>
                <a:spcPts val="0"/>
              </a:spcBef>
              <a:spcAft>
                <a:spcPts val="0"/>
              </a:spcAft>
              <a:buNone/>
            </a:pPr>
            <a:r>
              <a:rPr lang="en" sz="1050">
                <a:solidFill>
                  <a:schemeClr val="dk1"/>
                </a:solidFill>
                <a:latin typeface="Open Sans"/>
                <a:ea typeface="Open Sans"/>
                <a:cs typeface="Open Sans"/>
                <a:sym typeface="Open Sans"/>
              </a:rPr>
              <a:t>like.v.03 : be fond of</a:t>
            </a:r>
            <a:endParaRPr sz="1050">
              <a:solidFill>
                <a:schemeClr val="dk1"/>
              </a:solidFill>
              <a:latin typeface="Open Sans"/>
              <a:ea typeface="Open Sans"/>
              <a:cs typeface="Open Sans"/>
              <a:sym typeface="Open Sans"/>
            </a:endParaRPr>
          </a:p>
          <a:p>
            <a:pPr indent="0" lvl="0" marL="0" rtl="0" algn="l">
              <a:spcBef>
                <a:spcPts val="0"/>
              </a:spcBef>
              <a:spcAft>
                <a:spcPts val="0"/>
              </a:spcAft>
              <a:buNone/>
            </a:pPr>
            <a:r>
              <a:rPr lang="en" sz="1050">
                <a:solidFill>
                  <a:schemeClr val="dk1"/>
                </a:solidFill>
                <a:latin typeface="Open Sans"/>
                <a:ea typeface="Open Sans"/>
                <a:cs typeface="Open Sans"/>
                <a:sym typeface="Open Sans"/>
              </a:rPr>
              <a:t>like.v.04 : feel about or towards; consider, evaluate, or regard</a:t>
            </a:r>
            <a:endParaRPr sz="1050">
              <a:solidFill>
                <a:schemeClr val="dk1"/>
              </a:solidFill>
              <a:latin typeface="Open Sans"/>
              <a:ea typeface="Open Sans"/>
              <a:cs typeface="Open Sans"/>
              <a:sym typeface="Open Sans"/>
            </a:endParaRPr>
          </a:p>
          <a:p>
            <a:pPr indent="0" lvl="0" marL="0" rtl="0" algn="l">
              <a:spcBef>
                <a:spcPts val="0"/>
              </a:spcBef>
              <a:spcAft>
                <a:spcPts val="0"/>
              </a:spcAft>
              <a:buNone/>
            </a:pPr>
            <a:r>
              <a:rPr lang="en" sz="1050">
                <a:solidFill>
                  <a:schemeClr val="dk1"/>
                </a:solidFill>
                <a:latin typeface="Open Sans"/>
                <a:ea typeface="Open Sans"/>
                <a:cs typeface="Open Sans"/>
                <a:sym typeface="Open Sans"/>
              </a:rPr>
              <a:t>like.v.05 : want to have</a:t>
            </a:r>
            <a:endParaRPr>
              <a:latin typeface="Open Sans"/>
              <a:ea typeface="Open Sans"/>
              <a:cs typeface="Open Sans"/>
              <a:sym typeface="Open Sans"/>
            </a:endParaRPr>
          </a:p>
        </p:txBody>
      </p:sp>
      <p:sp>
        <p:nvSpPr>
          <p:cNvPr id="406" name="Google Shape;406;p61"/>
          <p:cNvSpPr txBox="1"/>
          <p:nvPr/>
        </p:nvSpPr>
        <p:spPr>
          <a:xfrm>
            <a:off x="4952300" y="4284300"/>
            <a:ext cx="1588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Open Sans"/>
                <a:ea typeface="Open Sans"/>
                <a:cs typeface="Open Sans"/>
                <a:sym typeface="Open Sans"/>
              </a:rPr>
              <a:t>Pos: 0.125 Neg: 0.000</a:t>
            </a:r>
            <a:endParaRPr sz="1600">
              <a:solidFill>
                <a:schemeClr val="dk1"/>
              </a:solidFill>
              <a:latin typeface="Open Sans"/>
              <a:ea typeface="Open Sans"/>
              <a:cs typeface="Open Sans"/>
              <a:sym typeface="Open Sans"/>
            </a:endParaRPr>
          </a:p>
        </p:txBody>
      </p:sp>
      <p:sp>
        <p:nvSpPr>
          <p:cNvPr id="407" name="Google Shape;407;p61"/>
          <p:cNvSpPr txBox="1"/>
          <p:nvPr/>
        </p:nvSpPr>
        <p:spPr>
          <a:xfrm>
            <a:off x="818750" y="4284300"/>
            <a:ext cx="36258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600">
                <a:solidFill>
                  <a:schemeClr val="dk1"/>
                </a:solidFill>
                <a:latin typeface="Open Sans"/>
                <a:ea typeface="Open Sans"/>
                <a:cs typeface="Open Sans"/>
                <a:sym typeface="Open Sans"/>
              </a:rPr>
              <a:t>Calcul du sentiment du premier synset</a:t>
            </a:r>
            <a:endParaRPr i="1" sz="1600">
              <a:solidFill>
                <a:schemeClr val="dk1"/>
              </a:solidFill>
              <a:latin typeface="Open Sans"/>
              <a:ea typeface="Open Sans"/>
              <a:cs typeface="Open Sans"/>
              <a:sym typeface="Open Sans"/>
            </a:endParaRPr>
          </a:p>
          <a:p>
            <a:pPr indent="0" lvl="0" marL="0" rtl="0" algn="r">
              <a:spcBef>
                <a:spcPts val="0"/>
              </a:spcBef>
              <a:spcAft>
                <a:spcPts val="0"/>
              </a:spcAft>
              <a:buNone/>
            </a:pPr>
            <a:r>
              <a:rPr i="1" lang="en" sz="1600">
                <a:solidFill>
                  <a:schemeClr val="dk1"/>
                </a:solidFill>
                <a:latin typeface="Open Sans"/>
                <a:ea typeface="Open Sans"/>
                <a:cs typeface="Open Sans"/>
                <a:sym typeface="Open Sans"/>
              </a:rPr>
              <a:t>(le plus commun)</a:t>
            </a:r>
            <a:endParaRPr i="1" sz="1600">
              <a:solidFill>
                <a:schemeClr val="dk1"/>
              </a:solidFill>
              <a:latin typeface="Open Sans"/>
              <a:ea typeface="Open Sans"/>
              <a:cs typeface="Open Sans"/>
              <a:sym typeface="Open Sans"/>
            </a:endParaRPr>
          </a:p>
        </p:txBody>
      </p:sp>
      <p:cxnSp>
        <p:nvCxnSpPr>
          <p:cNvPr id="408" name="Google Shape;408;p61"/>
          <p:cNvCxnSpPr/>
          <p:nvPr/>
        </p:nvCxnSpPr>
        <p:spPr>
          <a:xfrm>
            <a:off x="5750825" y="4105800"/>
            <a:ext cx="3900" cy="212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ctrTitle"/>
          </p:nvPr>
        </p:nvSpPr>
        <p:spPr>
          <a:xfrm>
            <a:off x="708613" y="341525"/>
            <a:ext cx="77268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Résultats</a:t>
            </a:r>
            <a:endParaRPr/>
          </a:p>
        </p:txBody>
      </p:sp>
      <p:sp>
        <p:nvSpPr>
          <p:cNvPr id="414" name="Google Shape;414;p62"/>
          <p:cNvSpPr txBox="1"/>
          <p:nvPr/>
        </p:nvSpPr>
        <p:spPr>
          <a:xfrm>
            <a:off x="6859575" y="256175"/>
            <a:ext cx="1332900" cy="3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
        <p:nvSpPr>
          <p:cNvPr id="415" name="Google Shape;415;p62"/>
          <p:cNvSpPr txBox="1"/>
          <p:nvPr/>
        </p:nvSpPr>
        <p:spPr>
          <a:xfrm>
            <a:off x="613000" y="1226075"/>
            <a:ext cx="8148900" cy="21933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Clr>
                <a:schemeClr val="dk1"/>
              </a:buClr>
              <a:buSzPts val="1450"/>
              <a:buFont typeface="Open Sans"/>
              <a:buChar char="-"/>
            </a:pPr>
            <a:r>
              <a:rPr lang="en" sz="1450">
                <a:solidFill>
                  <a:schemeClr val="dk1"/>
                </a:solidFill>
                <a:latin typeface="Open Sans"/>
                <a:ea typeface="Open Sans"/>
                <a:cs typeface="Open Sans"/>
                <a:sym typeface="Open Sans"/>
              </a:rPr>
              <a:t>Accuracy avant traitement : 0.5995</a:t>
            </a:r>
            <a:endParaRPr sz="145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450">
              <a:solidFill>
                <a:schemeClr val="dk1"/>
              </a:solidFill>
              <a:latin typeface="Open Sans"/>
              <a:ea typeface="Open Sans"/>
              <a:cs typeface="Open Sans"/>
              <a:sym typeface="Open Sans"/>
            </a:endParaRPr>
          </a:p>
          <a:p>
            <a:pPr indent="-320675" lvl="0" marL="457200" rtl="0" algn="l">
              <a:spcBef>
                <a:spcPts val="0"/>
              </a:spcBef>
              <a:spcAft>
                <a:spcPts val="0"/>
              </a:spcAft>
              <a:buClr>
                <a:schemeClr val="dk1"/>
              </a:buClr>
              <a:buSzPts val="1450"/>
              <a:buFont typeface="Open Sans"/>
              <a:buChar char="-"/>
            </a:pPr>
            <a:r>
              <a:rPr lang="en" sz="1450">
                <a:solidFill>
                  <a:schemeClr val="dk1"/>
                </a:solidFill>
                <a:latin typeface="Open Sans"/>
                <a:ea typeface="Open Sans"/>
                <a:cs typeface="Open Sans"/>
                <a:sym typeface="Open Sans"/>
              </a:rPr>
              <a:t>Accuracy après le nettoyage du texte : 0.6105</a:t>
            </a:r>
            <a:endParaRPr sz="145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450">
              <a:solidFill>
                <a:schemeClr val="dk1"/>
              </a:solidFill>
              <a:latin typeface="Open Sans"/>
              <a:ea typeface="Open Sans"/>
              <a:cs typeface="Open Sans"/>
              <a:sym typeface="Open Sans"/>
            </a:endParaRPr>
          </a:p>
          <a:p>
            <a:pPr indent="-320675" lvl="0" marL="457200" rtl="0" algn="l">
              <a:spcBef>
                <a:spcPts val="0"/>
              </a:spcBef>
              <a:spcAft>
                <a:spcPts val="0"/>
              </a:spcAft>
              <a:buClr>
                <a:schemeClr val="dk1"/>
              </a:buClr>
              <a:buSzPts val="1450"/>
              <a:buFont typeface="Open Sans"/>
              <a:buChar char="-"/>
            </a:pPr>
            <a:r>
              <a:rPr lang="en" sz="1450">
                <a:solidFill>
                  <a:schemeClr val="dk1"/>
                </a:solidFill>
                <a:latin typeface="Open Sans"/>
                <a:ea typeface="Open Sans"/>
                <a:cs typeface="Open Sans"/>
                <a:sym typeface="Open Sans"/>
              </a:rPr>
              <a:t>Accuracy après la correction du texte : 0.6275</a:t>
            </a:r>
            <a:endParaRPr sz="145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450">
              <a:solidFill>
                <a:schemeClr val="dk1"/>
              </a:solidFill>
              <a:latin typeface="Open Sans"/>
              <a:ea typeface="Open Sans"/>
              <a:cs typeface="Open Sans"/>
              <a:sym typeface="Open Sans"/>
            </a:endParaRPr>
          </a:p>
          <a:p>
            <a:pPr indent="-320675" lvl="0" marL="457200" rtl="0" algn="l">
              <a:spcBef>
                <a:spcPts val="0"/>
              </a:spcBef>
              <a:spcAft>
                <a:spcPts val="0"/>
              </a:spcAft>
              <a:buClr>
                <a:schemeClr val="dk1"/>
              </a:buClr>
              <a:buSzPts val="1450"/>
              <a:buFont typeface="Open Sans"/>
              <a:buChar char="-"/>
            </a:pPr>
            <a:r>
              <a:rPr lang="en" sz="1450">
                <a:solidFill>
                  <a:schemeClr val="dk1"/>
                </a:solidFill>
                <a:latin typeface="Open Sans"/>
                <a:ea typeface="Open Sans"/>
                <a:cs typeface="Open Sans"/>
                <a:sym typeface="Open Sans"/>
              </a:rPr>
              <a:t>Accuracy du texte lemmatizé : 0.636</a:t>
            </a:r>
            <a:endParaRPr sz="145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450">
              <a:solidFill>
                <a:schemeClr val="dk1"/>
              </a:solidFill>
              <a:latin typeface="Open Sans"/>
              <a:ea typeface="Open Sans"/>
              <a:cs typeface="Open Sans"/>
              <a:sym typeface="Open Sans"/>
            </a:endParaRPr>
          </a:p>
          <a:p>
            <a:pPr indent="-320675" lvl="0" marL="457200" rtl="0" algn="l">
              <a:spcBef>
                <a:spcPts val="0"/>
              </a:spcBef>
              <a:spcAft>
                <a:spcPts val="0"/>
              </a:spcAft>
              <a:buClr>
                <a:schemeClr val="dk1"/>
              </a:buClr>
              <a:buSzPts val="1450"/>
              <a:buFont typeface="Open Sans"/>
              <a:buChar char="-"/>
            </a:pPr>
            <a:r>
              <a:rPr lang="en" sz="1450">
                <a:solidFill>
                  <a:schemeClr val="dk1"/>
                </a:solidFill>
                <a:latin typeface="Open Sans"/>
                <a:ea typeface="Open Sans"/>
                <a:cs typeface="Open Sans"/>
                <a:sym typeface="Open Sans"/>
              </a:rPr>
              <a:t>Accuracy après les nouveaux labels : </a:t>
            </a:r>
            <a:r>
              <a:rPr b="1" lang="en" sz="1450">
                <a:solidFill>
                  <a:schemeClr val="dk1"/>
                </a:solidFill>
                <a:latin typeface="Open Sans"/>
                <a:ea typeface="Open Sans"/>
                <a:cs typeface="Open Sans"/>
                <a:sym typeface="Open Sans"/>
              </a:rPr>
              <a:t>0.794</a:t>
            </a:r>
            <a:endParaRPr b="1" sz="2000">
              <a:solidFill>
                <a:schemeClr val="dk1"/>
              </a:solidFill>
              <a:latin typeface="Open Sans"/>
              <a:ea typeface="Open Sans"/>
              <a:cs typeface="Open Sans"/>
              <a:sym typeface="Open Sans"/>
            </a:endParaRPr>
          </a:p>
        </p:txBody>
      </p:sp>
      <p:pic>
        <p:nvPicPr>
          <p:cNvPr id="416" name="Google Shape;416;p62"/>
          <p:cNvPicPr preferRelativeResize="0"/>
          <p:nvPr/>
        </p:nvPicPr>
        <p:blipFill>
          <a:blip r:embed="rId3">
            <a:alphaModFix/>
          </a:blip>
          <a:stretch>
            <a:fillRect/>
          </a:stretch>
        </p:blipFill>
        <p:spPr>
          <a:xfrm>
            <a:off x="5871624" y="799075"/>
            <a:ext cx="3047276" cy="3047300"/>
          </a:xfrm>
          <a:prstGeom prst="rect">
            <a:avLst/>
          </a:prstGeom>
          <a:noFill/>
          <a:ln>
            <a:noFill/>
          </a:ln>
        </p:spPr>
      </p:pic>
      <p:sp>
        <p:nvSpPr>
          <p:cNvPr id="417" name="Google Shape;417;p62"/>
          <p:cNvSpPr txBox="1"/>
          <p:nvPr/>
        </p:nvSpPr>
        <p:spPr>
          <a:xfrm>
            <a:off x="1043275" y="4041575"/>
            <a:ext cx="7057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Open Sans"/>
                <a:ea typeface="Open Sans"/>
                <a:cs typeface="Open Sans"/>
                <a:sym typeface="Open Sans"/>
              </a:rPr>
              <a:t>Nous remarquons une nette amélioration suite à nos traitements et l’importance d’un bon étiquetage des données</a:t>
            </a:r>
            <a:endParaRPr sz="1600">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nvSpPr>
        <p:spPr>
          <a:xfrm>
            <a:off x="3432150" y="2079150"/>
            <a:ext cx="2645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200">
                <a:solidFill>
                  <a:schemeClr val="dk1"/>
                </a:solidFill>
                <a:latin typeface="Open Sans"/>
                <a:ea typeface="Open Sans"/>
                <a:cs typeface="Open Sans"/>
                <a:sym typeface="Open Sans"/>
              </a:rPr>
              <a:t>Merci !</a:t>
            </a:r>
            <a:endParaRPr b="1" sz="52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Toolkit by Slidesgo">
  <a:themeElements>
    <a:clrScheme name="Simple Light">
      <a:dk1>
        <a:srgbClr val="212121"/>
      </a:dk1>
      <a:lt1>
        <a:srgbClr val="305C54"/>
      </a:lt1>
      <a:dk2>
        <a:srgbClr val="93E6D3"/>
      </a:dk2>
      <a:lt2>
        <a:srgbClr val="F3F3F3"/>
      </a:lt2>
      <a:accent1>
        <a:srgbClr val="44D4B4"/>
      </a:accent1>
      <a:accent2>
        <a:srgbClr val="4C9484"/>
      </a:accent2>
      <a:accent3>
        <a:srgbClr val="B8B9C0"/>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