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2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2448927"/>
                  </p:ext>
                </p:extLst>
              </p:nvPr>
            </p:nvGraphicFramePr>
            <p:xfrm>
              <a:off x="304799" y="1170879"/>
              <a:ext cx="11570678" cy="533572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799" y="1170879"/>
                <a:ext cx="11570678" cy="53357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7a0ce1f-d26b-4a51-b1ee-216dd0ebc1b4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creatorSessionId" value="&quot;9e17c71c-dd8c-453f-9099-f52f5a70163c&quot;"/>
    <we:property name="creatorTenantId" value="&quot;0a263ddc-c5fb-4f83-a0a0-6258c6b21379&quot;"/>
    <we:property name="creatorUserId" value="&quot;100320008E45BE24&quot;"/>
    <we:property name="isVisualContainerHeaderHidden" value="false"/>
    <we:property name="pageDisplayName" value="&quot;Report 2&quot;"/>
    <we:property name="pageName" value="&quot;c1553f0f13352c4d2794&quot;"/>
    <we:property name="reportEmbeddedTime" value="&quot;2025-04-17T00:59:37.766Z&quot;"/>
    <we:property name="reportName" value="&quot;Reports&quot;"/>
    <we:property name="reportState" value="&quot;CONNECTED&quot;"/>
    <we:property name="reportUrl" value="&quot;/groups/me/reports/0b02c2df-1245-416e-b4aa-b83b05f19ea8/c1553f0f13352c4d2794?bookmarkGuid=1ef57098-73cc-4770-9b0f-6dcb42517009&amp;bookmarkUsage=1&amp;ctid=0a263ddc-c5fb-4f83-a0a0-6258c6b21379&amp;fromEntryPoint=export&quot;"/>
    <we:property name="isFiltersActionButtonVisible" value="true"/>
    <we:property name="initialStateBookmark" value="&quot;H4sIAAAAAAAAA+1ZbW/bNhD+K4G+9Is36I166TfHcbehTZPZRoBhCIYjeVLYypJBUWncwP99JKW6dWK7geOiWrBv4vF099w95B1F3Ttc1IsClu9hjs5r57SqPs5BfjwJnIFTdrKLi7fnw8nbf94Pz8daXC2UqMraeX3vKJA5qitRN1AYC1r49/XAgaK4hNyMMihqHDgLlHVVQiE+Y6usp5RscDVw8G5RVBKMyakChcbsrVbXY+3b+9UAAabELU6RqVbKPEKCzM28ICA+C7kfp6FWq1sFi2yrijFt3Y+qUoEotRsj4ywiyOLUI34ISD2eRWDktSjzogP89d3ZcmGyovBO0erO5IN+0I6NpdVKB+SBh35GMaBJwEI/TBJGzduZKFTnkC7Hdwupc6Uz2Fob8lsoGXLHJkRi3cZ/7wzzXGIOqhuONyZHVdHMt8inVSMZTjCzU6USaql9XEhu/BuMl7LSlFipfsyEstI3Tdll2DXDm+rTSKKmhBvBYI11pEV5JQXTWXkI9xiIpg39pfOxdB4DudaSvcxMmayKQmvMNEWtjheGSZySwA2Jm2xSpgcGxenS0nEm5JdV5g8exPDTqNAhaxF4NGKY+EGSJQCMkoQF311XP5wrzOdYqkNoqgvBUG6Q4cxR1xO7JUGBjWPR+hLYzlfcTqMN8955J3Tore0rKBpj9tUp1IK90ojWibPVQ4P+8E19sOq1dXHcPFzbIuBTF10GrksCntA4JoSGP5+s/Rtr8H812oJogrl564AFvhC3lZoBLfCJFcfrUcXZsW0m1acjbprN9ah9tlaP52FNXrsrGeEYBcAh8ljk+5TSKH5RrXkn1nOEupH4PDyz4eS38Wx8dnI5uXjzx+yQPZFDkz91O/StAadeGqVuTJMEGQ9pFnKaHL56fhe6c0l2s3yHt1g8xr2efzz1BfEVSNEenG2MB8TenfrXhpyNdFjFkzNzKDfK3yByjPDkq8BMd3E4fyHI/3h3+e4y1qdLHN2AVIdW9pfO/s4Gsq73JkMvPQtt1wlZortNymJOGcsQPT/kPe46fzbQKjx/mzCQvLfFfnec3WdDkIKu9GHA0zAjxE8jCj2m7Wi1rdek7e/QLvE4gzilAYlcHzhJE7fHlJ2JmlVN+eJJ2x1nSxsPvJixOEAahZHnM5YGtkDujVjM4eFJ0tqiSAIkbmBu3mIWUx6lh9oKYz9x/ZhkJIkzTKIwIVmPl1P/vp2fdNnQ3w94Zr0/65x35CyatP1od+t8Pe0Md+QIr+293Wr7rWDVqHoBDC+hxC23g3rtQMmRd8+7bgjtPwmbTEO3MPcz+18wfyrW94mr1b9rGMdkNBkAAA==&quot;"/>
    <we:property name="bookmark" value="&quot;H4sIAAAAAAAAA+1Z32/bNhD+VwK99MUb9IOUqL4lTroN6NbMNgIMRR6O5ElhK0sGRbnxAv/vIynXrRM7DRwXdYO9WXenu+/uI+8o+i6Qqp1VsPgLphi8Ds6a5uMU9MeTJBgEdS8rMoExSUnI4kQSFiKh3GqbmVFN3Qav7wIDukRzpdoOKufICt9fDwKoqkso3VMBVYuDYIa6bWqo1L/YG1uV0R0uBwHezqpGg3M5NmDQuZ1bc/tsIUS/OjwgjJrjGIXppSKiNCnCIkoSGgsi4ywn1qztDTyyrSbOtQ8/bGoDqrZhnEyKlKLI8ojGBJBHskjByVtVl9UK8Jd3J4uZK47BW8ObW1cP/sEGdp6WS5tQBBHGBceEs0SQmDAmuHu7UJVZBeSLi9uZtrWyFey9nco51AJl4Auise3zvwtOy1JjCWb1eLGhHDZVN90iHzedFjjCwqtqo8zCxninpYvvMF7qxlLipfZnoYyXvunqVYVD93jTfBpqtJRIJxissQ6tqGy0ErYq9+EeAtG447+sYiyCh0CureRRZsZCN1VlLSaWot4mIoRlOU1CQkO2SZl9cCjOFp6Oc6U/r7J4cC+HH0aFTdmKIOKpQLsVWcEABKdMJN9cV9+dKyynWJt9aGorJVBvkBFM0fYTvyXBgM9j1sdS2Osb6dXo07wL3iqbeu/7CqrOuX11Bq0SryyideF897CgP3zVH7x560Mctg7XvgnEPMRQQBjSRDKeZZRy8uPJenxjDf7vRlsQjbB0b+2xwGdq3pgJ8Aqf2HGiI+o4O7bNqPl0wE2zuR5tzN7r4SKsyet3paAS0wQkpJFI45hznmYvajTvxPonQttpfB6eyenot4vJxfnJ5ejdmz8m++yJErryqdvh2AZwHuVpHmacMRSS8IJIzvZfPb8rO7m0uFm8xTlWD3Gv9Q9VnxFfgVb9wdnnuEfuq8P/2lGwUQ5veHLuDuXO+CtEgROefBE49SqP4B8E/ZNPl28uY3u6xOENaLNvZ3/p7O8cIOt+7yr00qvQTx0imJ02ucgkF6JAjGIij3jq/N1Bb/D8bSJAy6Nt9rvzXH02JDnYTk8SmZOC0jhPORwxbQfrbUdN2uMTOqSRFJDlPKFpGIOkOQuPmLJz1Yqmq188abvz7GmTSZQJkSXIU5JGsRB54hvkoxmrKdw/SXpfHGmCNEzczVsmMi7TfF9fJItZGGe0oCwrkKWE0eKIl9PxfTs/6bLheD/ghY/+rHPegavoyva9w63r9bQz3IEzvPb3dsvtt4JNZ9oZCLyEGrfcDtq1A7VEufq964bQ/yexvh9cLv8DQCVmnQsZAAA=&quot;"/>
    <we:property name="datasetId" value="&quot;87d7171a-c96d-4994-97ca-fde1fd0e9313&quot;"/>
    <we:property name="embedUrl" value="&quot;/reportEmbed?reportId=0b02c2df-1245-416e-b4aa-b83b05f19ea8&amp;config=eyJjbHVzdGVyVXJsIjoiaHR0cHM6Ly9XQUJJLVNPVVRILUFGUklDQS1OT1JUSC1BLVBSSU1BUlktcmVkaXJlY3QuYW5hbHlzaXMud2luZG93cy5uZXQiLCJlbWJlZEZlYXR1cmVzIjp7InVzYWdlTWV0cmljc1ZOZXh0Ijp0cnVlfX0%3D&amp;disableSensitivityBanner=true&amp;storytellingChangeViewModeShortcutKeys=true&quot;"/>
    <we:property name="backgroundColor" value="&quot;#09124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Anne Edet</cp:lastModifiedBy>
  <cp:revision>4</cp:revision>
  <dcterms:created xsi:type="dcterms:W3CDTF">2018-06-07T21:39:02Z</dcterms:created>
  <dcterms:modified xsi:type="dcterms:W3CDTF">2025-04-17T01:24:08Z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