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e3e7a804-28d0-4574-8d2d-a34452d3eb87}">
  <we:reference id="WA200003233" version="2.0.0.3" store="en-GB" storeType="OMEX"/>
  <we:alternateReferences/>
  <we:properties>
    <we:property name="Microsoft.Office.CampaignId" value="&quot;none&quot;"/>
    <we:property name="reportUrl" value="&quot;/groups/me/reports/0b02c2df-1245-416e-b4aa-b83b05f19ea8/76ed8fbfc11e6898d193?bookmarkGuid=d7ff9dec-c2c9-4c7e-85b0-add6833646e7&amp;bookmarkUsage=1&amp;ctid=0a263ddc-c5fb-4f83-a0a0-6258c6b21379&amp;fromEntryPoint=export&quot;"/>
    <we:property name="reportState" value="&quot;CONNECTED&quot;"/>
    <we:property name="artifactViewState" value="&quot;live&quot;"/>
    <we:property name="reportEmbeddedTime" value="&quot;2025-04-17T01:18:11.782Z&quot;"/>
    <we:property name="creatorSessionId" value="&quot;6d790149-f7b0-4635-a09b-aa9572c9137f&quot;"/>
    <we:property name="creatorUserId" value="&quot;100320008E45BE24&quot;"/>
    <we:property name="creatorTenantId" value="&quot;0a263ddc-c5fb-4f83-a0a0-6258c6b21379&quot;"/>
    <we:property name="pageDisplayName" value="&quot;Report 1&quot;"/>
    <we:property name="pageName" value="&quot;76ed8fbfc11e6898d193&quot;"/>
    <we:property name="reportName" value="&quot;Reports&quot;"/>
    <we:property name="isVisualContainerHeaderHidden" value="false"/>
    <we:property name="isFiltersActionButtonVisible" value="true"/>
    <we:property name="initialStateBookmark" value="&quot;H4sIAAAAAAAAA+1ZWW/jNhD+K4Fe9sUtJOtk3hKviwJ7JI2DAEURFENy5HBXlgyKysYN/N87pGxnncNusk7XMawncTia45uDInnrSVWPC5h8hhF6h95xVX0dgf56EHodr5zRTk4+fDo6+/D356NPfSJXY6OqsvYObz0DeojmQtUNFFYCEf+67HhQFKcwtKMciho73hh1XZVQqH+wZaYpoxucdjy8GReVBityYMCgFXtN7DQm3cGv1hAQRl3jAIVpqWmCMst5LoIAk4xlMmCWrW4ZnGWPsljRTn2vKg2oktRYWsK6vhAB5CgYJGHI04Rbeq3KYTEz+O7b88nYomLwxvDqxuLBv5BiK2k6tQ6lYRJxEUY84CFLIZGQ269zVZiZQj7p34w1YUUIttJ65Pmw0kqQJoeJxrqF4NbrVUUzcm/9JfqgarTAM3TS+6VRZkKSTrS0Wqwlp7oi4B21hdYSr6pvPY00kt6hP+0sLDiS11AKot5XfzQcahyCmQ37G7eNXnNlHPW3ppzF2H9o6yVRVoZkIHRVFMRxTrFpeYIoylIWh34U+9lyrGhgzTmeuDi8V3qeXt3OPWd+GgLkMpFi8P0gkCmTUS6TLkrMcGsTam2Q6kIJ1Euh8EZIbcS+SDDgvBi3mhS285V00+icvPU+KnK8lX0BRWPFvjuGWol3ZNEctrZpkMlfvmsLjr12KjaJwqWrfB4nSdIFP/SzRIRMyAD9nx+ohv8y0zF54w2g87+BdoZD+9UL0nusritzDrzA/9htgvvd5hWCPr18ohzOqm8bLIZlpaSzlbo5DYuwtPXGEJlkGbCI5cA4T4S/BSvt7tTb2mTnoHtXoM0bXFifKIhF5F6rKFzipghxlso0jaXgoUwiEUVrE3f78+Ut9GdZlY3ZJ+2z+ixH7ndZSHuoEDAOM9pZ7dP1WU0AhyMszT5fX6vJLvBtEzZIMcK467Moi5Ooi4xl4T5hn2HRih+YfcZuGOA2ZSHMo5wzCGXE6ZGcyeDlKfu7ov2xFleTj3iNxUNTF/MPp+ZGXoBW7amcc+sF7s6OFBeCvCUEHOPB+/kpwncWeZZ4cEew0zM/vD8R9Mq/6lWVsbOo/NFQteFqYLa/va3tLIUq8dHGsr5mdzb084LYYRfvsrttlUnG/VTwnNG+n8kwB1rpt3h1J/Nbhh8vAAFabu2i+rSf7XlskHIZxSFjec6CIAVBzxaHbWNda6uDtvrmwffzmGU8DroCfYA45fkP/JS8ujMDKLDe9Yg94aTrjZb62LVK1Zh6DAJPocRHrlcoTFBKC87KKxZ3l+s5JQSXskfcqz+wN7yLC5np9F8rpF0hbB4AAA==&quot;"/>
    <we:property name="bookmark" value="&quot;H4sIAAAAAAAAA+1ZS2/bOBD+K4EuvbiFZOrF3Bo3xR6KbTYOAiwWOQzJkcNWlgyKcuMN/N/Lh+3UiWM3qdM6hnUSh6N5fPOgSN4GQjajEiZ/wxCD4+Ckrr8OQX09IkEnqDwtIhQSQkKaJlSwNBVRlJjZeqRlXTXB8W2gQQ1QX8qmhdIKMsT/ApakadqFkIR5ygnlIsIwuOoEUJZnMLA8BZQNdoIRqqauoJT/oxdhprRqcdoJ8GZU1gqsor4GjVbZ2LCbsTXsnbUSuJZj7CPXnpqlKPKCFTyKMM1pLiJq2RrP4OxdyWJFO/W9utIgK6PG0lLaDTmPoEBOISWEZSmz9EZWg3Jm8N23F5ORhUzjjWb1jUWJfTGKraTp1DqUkTRmnMQsYoRmkAoo7NeFLPVMIZuc3oyUQdDg6qX1jOeDWkluNDlMFDYegtugV5ft0L2dLtH7das4nqOTflppqSdG0mclrBZryZmqDfCO6qG1xOv6W0+hGYngOJx2Fha8F2OouKHeV/9+MFA4AD0bnm7dNvNaSO2oH9tqFuPwoa1XhrI2JH2u6rI0HBcmNp4niuM8owkJ4yTMl2NlBtack4mLwwep5unV7dxz5o8hYFw2pATCMIpERkVciLSLAnPc2YTaGKSmlBzVUiiCIZrmYl8EaHBejLwmiX6+Fm4anZO3wSdpHPeyL6Fsrdg3J9BI/sZYNIfNNw1j8pcf2oJjb5yKbaJw5Sp/ZTv844Fq2duZjskrbwCd3wbaOQ7sV89I75Ec1/oCWIk/2W2i+93mBYI+vXqkHM7rb1sshmWlRqeXuj0Ni7D4eqOIVNAcaEwLoIylPNyBlXZ/6m1jsjNQvWtQ+hUurI8UxCJyL1UULnEzhCTPRJYlgjMi0pjH8cbE3f18eQ39WdRVqw9J+6Q+y5CFXUrMHooAJiQ3O6tDuj6pCeBgiJU+5OtLNdkFvj5howxjTLohjfMkjbtIaU4OCfsEi9b8wBwydssA+5QFUsQFo0BEzMwjGBXR81P2L2n2x4pfTz7hGMuHpi7mH07NjbwEJf2pnHPrGe7OzhsXgoIlBBzj0Yf5KcIPFgWWeHRHsNMzP4J/EdTav+p1lbG3qPzTmmrD9cDsfnvb2FlKWeHKxrK5Zvc29POC2GMX77Lbt8o0Z2HGWUHNvp8KUoBZ6Xd4dTfme4ZfLwAOSuzsovq4n/48NsqYiBNCaVHQKMqAm2eHw7a1rrXTQVt/8xCGRUJzlkRdjiFAkrHiF35KXtyZPpTY7HvEHnHS9UZLXXWtUre6GQHHM6hwxfWKCRNUwoKz9orF3eUuLlim0++kKmcNWR4AAA==&quot;"/>
    <we:property name="datasetId" value="&quot;87d7171a-c96d-4994-97ca-fde1fd0e9313&quot;"/>
    <we:property name="embedUrl" value="&quot;/reportEmbed?reportId=0b02c2df-1245-416e-b4aa-b83b05f19ea8&amp;config=eyJjbHVzdGVyVXJsIjoiaHR0cHM6Ly9XQUJJLVNPVVRILUFGUklDQS1OT1JUSC1BLVBSSU1BUlktcmVkaXJlY3QuYW5hbHlzaXMud2luZG93cy5uZXQiLCJlbWJlZEZlYXR1cmVzIjp7InVzYWdlTWV0cmljc1ZOZXh0Ijp0cnVlfX0%3D&amp;disableSensitivityBanner=true&amp;storytellingChangeViewModeShortcutKeys=true&quot;"/>
    <we:property name="backgroundColor" value="&quot;#09124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Anne Edet</cp:lastModifiedBy>
  <cp:revision>4</cp:revision>
  <dcterms:created xsi:type="dcterms:W3CDTF">2018-06-07T21:39:02Z</dcterms:created>
  <dcterms:modified xsi:type="dcterms:W3CDTF">2025-04-17T01:22:26Z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