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85" r:id="rId6"/>
    <p:sldId id="280" r:id="rId7"/>
    <p:sldId id="263" r:id="rId8"/>
    <p:sldId id="264" r:id="rId9"/>
    <p:sldId id="265" r:id="rId10"/>
    <p:sldId id="279" r:id="rId11"/>
    <p:sldId id="284" r:id="rId12"/>
    <p:sldId id="281" r:id="rId13"/>
    <p:sldId id="282" r:id="rId14"/>
    <p:sldId id="283" r:id="rId15"/>
    <p:sldId id="261" r:id="rId16"/>
    <p:sldId id="267" r:id="rId17"/>
    <p:sldId id="287" r:id="rId18"/>
    <p:sldId id="276" r:id="rId19"/>
    <p:sldId id="278" r:id="rId20"/>
  </p:sldIdLst>
  <p:sldSz cx="12192000" cy="6858000"/>
  <p:notesSz cx="6858000" cy="9144000"/>
  <p:embeddedFontLst>
    <p:embeddedFont>
      <p:font typeface="Barlow Condensed" panose="00000506000000000000" pitchFamily="2" charset="0"/>
      <p:regular r:id="rId22"/>
      <p:bold r:id="rId23"/>
      <p:italic r:id="rId24"/>
      <p:boldItalic r:id="rId25"/>
    </p:embeddedFont>
    <p:embeddedFont>
      <p:font typeface="Lexend Deca" panose="020B0604020202020204" charset="0"/>
      <p:regular r:id="rId26"/>
      <p:bold r:id="rId27"/>
    </p:embeddedFont>
    <p:embeddedFont>
      <p:font typeface="Nunito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fd8ccc01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fd8ccc01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fd8ccc01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fd8ccc01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6fd8ccc01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6fd8ccc01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fd9281d0d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fd9281d0d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d8ccc01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d8ccc01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d8ccc01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d8ccc01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fd8ccc01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fd8ccc01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5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fd8ccc01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fd8ccc01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fd8ccc0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fd8ccc01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d8ccc01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d8ccc01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d8ccc01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d8ccc01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4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>
            <a:spLocks noGrp="1"/>
          </p:cNvSpPr>
          <p:nvPr>
            <p:ph type="ctrTitle"/>
          </p:nvPr>
        </p:nvSpPr>
        <p:spPr>
          <a:xfrm>
            <a:off x="415611" y="15261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9pPr>
          </a:lstStyle>
          <a:p>
            <a:endParaRPr/>
          </a:p>
        </p:txBody>
      </p:sp>
      <p:sp>
        <p:nvSpPr>
          <p:cNvPr id="360" name="Google Shape;360;p2"/>
          <p:cNvSpPr txBox="1">
            <a:spLocks noGrp="1"/>
          </p:cNvSpPr>
          <p:nvPr>
            <p:ph type="subTitle" idx="1"/>
          </p:nvPr>
        </p:nvSpPr>
        <p:spPr>
          <a:xfrm>
            <a:off x="415600" y="43122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 b="1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"/>
          <p:cNvSpPr/>
          <p:nvPr/>
        </p:nvSpPr>
        <p:spPr>
          <a:xfrm>
            <a:off x="9334750" y="0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>
            <a:off x="10309179" y="0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>
            <a:off x="11283609" y="0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>
            <a:off x="0" y="0"/>
            <a:ext cx="1281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CUSTOM_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566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3"/>
          <p:cNvSpPr txBox="1">
            <a:spLocks noGrp="1"/>
          </p:cNvSpPr>
          <p:nvPr>
            <p:ph type="body" idx="1"/>
          </p:nvPr>
        </p:nvSpPr>
        <p:spPr>
          <a:xfrm>
            <a:off x="415600" y="3072975"/>
            <a:ext cx="5664900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0" name="Google Shape;370;p3"/>
          <p:cNvSpPr txBox="1">
            <a:spLocks noGrp="1"/>
          </p:cNvSpPr>
          <p:nvPr>
            <p:ph type="subTitle" idx="2"/>
          </p:nvPr>
        </p:nvSpPr>
        <p:spPr>
          <a:xfrm>
            <a:off x="415600" y="1729075"/>
            <a:ext cx="5664900" cy="97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"/>
          <p:cNvSpPr/>
          <p:nvPr/>
        </p:nvSpPr>
        <p:spPr>
          <a:xfrm>
            <a:off x="0" y="6766560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974429" y="6766560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"/>
          <p:cNvSpPr/>
          <p:nvPr/>
        </p:nvSpPr>
        <p:spPr>
          <a:xfrm>
            <a:off x="1948859" y="6766560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"/>
          <p:cNvSpPr txBox="1">
            <a:spLocks noGrp="1"/>
          </p:cNvSpPr>
          <p:nvPr>
            <p:ph type="body" idx="1"/>
          </p:nvPr>
        </p:nvSpPr>
        <p:spPr>
          <a:xfrm>
            <a:off x="3162925" y="1536644"/>
            <a:ext cx="8311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6" name="Google Shape;376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3162925" y="593375"/>
            <a:ext cx="8311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4"/>
          <p:cNvSpPr/>
          <p:nvPr/>
        </p:nvSpPr>
        <p:spPr>
          <a:xfrm>
            <a:off x="9334750" y="6742335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"/>
          <p:cNvSpPr/>
          <p:nvPr/>
        </p:nvSpPr>
        <p:spPr>
          <a:xfrm>
            <a:off x="10309179" y="6742335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"/>
          <p:cNvSpPr/>
          <p:nvPr/>
        </p:nvSpPr>
        <p:spPr>
          <a:xfrm>
            <a:off x="11283609" y="6742335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>
            <a:off x="0" y="0"/>
            <a:ext cx="1281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>
  <p:cSld name="CUSTOM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"/>
          <p:cNvSpPr txBox="1">
            <a:spLocks noGrp="1"/>
          </p:cNvSpPr>
          <p:nvPr>
            <p:ph type="body" idx="1"/>
          </p:nvPr>
        </p:nvSpPr>
        <p:spPr>
          <a:xfrm>
            <a:off x="415600" y="1536639"/>
            <a:ext cx="8971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90" name="Google Shape;39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6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7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r main point">
  <p:cSld name="CUSTOM_6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"/>
          <p:cNvSpPr txBox="1">
            <a:spLocks noGrp="1"/>
          </p:cNvSpPr>
          <p:nvPr>
            <p:ph type="title"/>
          </p:nvPr>
        </p:nvSpPr>
        <p:spPr>
          <a:xfrm>
            <a:off x="3089700" y="600200"/>
            <a:ext cx="8384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94" name="Google Shape;39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"/>
          <p:cNvSpPr/>
          <p:nvPr/>
        </p:nvSpPr>
        <p:spPr>
          <a:xfrm>
            <a:off x="0" y="0"/>
            <a:ext cx="1281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2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"/>
          <p:cNvSpPr/>
          <p:nvPr/>
        </p:nvSpPr>
        <p:spPr>
          <a:xfrm>
            <a:off x="9825" y="-75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99" name="Google Shape;399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8"/>
          <p:cNvSpPr txBox="1"/>
          <p:nvPr/>
        </p:nvSpPr>
        <p:spPr>
          <a:xfrm rot="5400000">
            <a:off x="11207625" y="5816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>
  <p:cSld name="CUSTOM_3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10"/>
          <p:cNvSpPr txBox="1">
            <a:spLocks noGrp="1"/>
          </p:cNvSpPr>
          <p:nvPr>
            <p:ph type="title"/>
          </p:nvPr>
        </p:nvSpPr>
        <p:spPr>
          <a:xfrm>
            <a:off x="587350" y="593375"/>
            <a:ext cx="1101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10"/>
          <p:cNvSpPr txBox="1">
            <a:spLocks noGrp="1"/>
          </p:cNvSpPr>
          <p:nvPr>
            <p:ph type="body" idx="1"/>
          </p:nvPr>
        </p:nvSpPr>
        <p:spPr>
          <a:xfrm>
            <a:off x="587350" y="1750975"/>
            <a:ext cx="5248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10" name="Google Shape;410;p10"/>
          <p:cNvSpPr txBox="1">
            <a:spLocks noGrp="1"/>
          </p:cNvSpPr>
          <p:nvPr>
            <p:ph type="body" idx="2"/>
          </p:nvPr>
        </p:nvSpPr>
        <p:spPr>
          <a:xfrm>
            <a:off x="6356150" y="1750975"/>
            <a:ext cx="5248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9334750" y="6742335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10309179" y="6742335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1283609" y="6742335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0" y="0"/>
            <a:ext cx="1281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CUSTOM_9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1"/>
          <p:cNvSpPr txBox="1">
            <a:spLocks noGrp="1"/>
          </p:cNvSpPr>
          <p:nvPr>
            <p:ph type="body" idx="1"/>
          </p:nvPr>
        </p:nvSpPr>
        <p:spPr>
          <a:xfrm>
            <a:off x="415600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19" name="Google Shape;419;p11"/>
          <p:cNvSpPr txBox="1">
            <a:spLocks noGrp="1"/>
          </p:cNvSpPr>
          <p:nvPr>
            <p:ph type="body" idx="2"/>
          </p:nvPr>
        </p:nvSpPr>
        <p:spPr>
          <a:xfrm>
            <a:off x="4278394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20" name="Google Shape;420;p11"/>
          <p:cNvSpPr txBox="1">
            <a:spLocks noGrp="1"/>
          </p:cNvSpPr>
          <p:nvPr>
            <p:ph type="body" idx="3"/>
          </p:nvPr>
        </p:nvSpPr>
        <p:spPr>
          <a:xfrm>
            <a:off x="8141188" y="1890000"/>
            <a:ext cx="3635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21" name="Google Shape;421;p11"/>
          <p:cNvSpPr/>
          <p:nvPr/>
        </p:nvSpPr>
        <p:spPr>
          <a:xfrm>
            <a:off x="9334750" y="6742335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10309179" y="6742335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11283609" y="6742335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0" y="0"/>
            <a:ext cx="1281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CUSTOM_4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2"/>
          <p:cNvSpPr txBox="1">
            <a:spLocks noGrp="1"/>
          </p:cNvSpPr>
          <p:nvPr>
            <p:ph type="subTitle" idx="1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2"/>
          <p:cNvSpPr/>
          <p:nvPr/>
        </p:nvSpPr>
        <p:spPr>
          <a:xfrm>
            <a:off x="0" y="0"/>
            <a:ext cx="9084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2"/>
          <p:cNvSpPr/>
          <p:nvPr/>
        </p:nvSpPr>
        <p:spPr>
          <a:xfrm>
            <a:off x="974429" y="0"/>
            <a:ext cx="9084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2"/>
          <p:cNvSpPr/>
          <p:nvPr/>
        </p:nvSpPr>
        <p:spPr>
          <a:xfrm>
            <a:off x="1948859" y="0"/>
            <a:ext cx="9084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" name="Google Shape;7;p1"/>
          <p:cNvGrpSpPr/>
          <p:nvPr/>
        </p:nvGrpSpPr>
        <p:grpSpPr>
          <a:xfrm rot="1259960">
            <a:off x="2578522" y="4357928"/>
            <a:ext cx="323777" cy="251532"/>
            <a:chOff x="4788875" y="1879050"/>
            <a:chExt cx="265875" cy="206550"/>
          </a:xfrm>
        </p:grpSpPr>
        <p:sp>
          <p:nvSpPr>
            <p:cNvPr id="8" name="Google Shape;8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1"/>
          <p:cNvSpPr/>
          <p:nvPr/>
        </p:nvSpPr>
        <p:spPr>
          <a:xfrm rot="1259960">
            <a:off x="3492785" y="468967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 rot="1259960">
            <a:off x="4303562" y="5029771"/>
            <a:ext cx="377572" cy="226081"/>
            <a:chOff x="1316700" y="1106850"/>
            <a:chExt cx="310050" cy="185650"/>
          </a:xfrm>
        </p:grpSpPr>
        <p:sp>
          <p:nvSpPr>
            <p:cNvPr id="14" name="Google Shape;14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1"/>
          <p:cNvGrpSpPr/>
          <p:nvPr/>
        </p:nvGrpSpPr>
        <p:grpSpPr>
          <a:xfrm rot="1259960">
            <a:off x="36451" y="4103313"/>
            <a:ext cx="323777" cy="263375"/>
            <a:chOff x="853250" y="4006875"/>
            <a:chExt cx="265875" cy="216275"/>
          </a:xfrm>
        </p:grpSpPr>
        <p:sp>
          <p:nvSpPr>
            <p:cNvPr id="18" name="Google Shape;18;p1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1"/>
          <p:cNvSpPr/>
          <p:nvPr/>
        </p:nvSpPr>
        <p:spPr>
          <a:xfrm rot="1259960">
            <a:off x="966111" y="4432970"/>
            <a:ext cx="178192" cy="275431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1"/>
          <p:cNvGrpSpPr/>
          <p:nvPr/>
        </p:nvGrpSpPr>
        <p:grpSpPr>
          <a:xfrm rot="1259960">
            <a:off x="4493454" y="5806550"/>
            <a:ext cx="279785" cy="283590"/>
            <a:chOff x="4909775" y="1674300"/>
            <a:chExt cx="229750" cy="232875"/>
          </a:xfrm>
        </p:grpSpPr>
        <p:sp>
          <p:nvSpPr>
            <p:cNvPr id="22" name="Google Shape;22;p1"/>
            <p:cNvSpPr/>
            <p:nvPr/>
          </p:nvSpPr>
          <p:spPr>
            <a:xfrm>
              <a:off x="4909775" y="1674300"/>
              <a:ext cx="229750" cy="232875"/>
            </a:xfrm>
            <a:custGeom>
              <a:avLst/>
              <a:gdLst/>
              <a:ahLst/>
              <a:cxnLst/>
              <a:rect l="l" t="t" r="r" b="b"/>
              <a:pathLst>
                <a:path w="9190" h="9315" extrusionOk="0">
                  <a:moveTo>
                    <a:pt x="0" y="0"/>
                  </a:moveTo>
                  <a:lnTo>
                    <a:pt x="0" y="9314"/>
                  </a:lnTo>
                  <a:lnTo>
                    <a:pt x="9189" y="9314"/>
                  </a:lnTo>
                  <a:lnTo>
                    <a:pt x="9189" y="8511"/>
                  </a:lnTo>
                  <a:lnTo>
                    <a:pt x="803" y="8511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089525" y="1674300"/>
              <a:ext cx="50000" cy="192725"/>
            </a:xfrm>
            <a:custGeom>
              <a:avLst/>
              <a:gdLst/>
              <a:ahLst/>
              <a:cxnLst/>
              <a:rect l="l" t="t" r="r" b="b"/>
              <a:pathLst>
                <a:path w="2000" h="7709" extrusionOk="0">
                  <a:moveTo>
                    <a:pt x="1" y="0"/>
                  </a:moveTo>
                  <a:lnTo>
                    <a:pt x="1" y="7708"/>
                  </a:lnTo>
                  <a:lnTo>
                    <a:pt x="1999" y="770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019500" y="1740750"/>
              <a:ext cx="49975" cy="126275"/>
            </a:xfrm>
            <a:custGeom>
              <a:avLst/>
              <a:gdLst/>
              <a:ahLst/>
              <a:cxnLst/>
              <a:rect l="l" t="t" r="r" b="b"/>
              <a:pathLst>
                <a:path w="1999" h="5051" extrusionOk="0">
                  <a:moveTo>
                    <a:pt x="0" y="1"/>
                  </a:moveTo>
                  <a:lnTo>
                    <a:pt x="0" y="5050"/>
                  </a:lnTo>
                  <a:lnTo>
                    <a:pt x="1999" y="5050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949475" y="1800525"/>
              <a:ext cx="49975" cy="66500"/>
            </a:xfrm>
            <a:custGeom>
              <a:avLst/>
              <a:gdLst/>
              <a:ahLst/>
              <a:cxnLst/>
              <a:rect l="l" t="t" r="r" b="b"/>
              <a:pathLst>
                <a:path w="1999" h="2660" extrusionOk="0">
                  <a:moveTo>
                    <a:pt x="0" y="1"/>
                  </a:moveTo>
                  <a:lnTo>
                    <a:pt x="0" y="2659"/>
                  </a:lnTo>
                  <a:lnTo>
                    <a:pt x="1998" y="2659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948575" y="1674300"/>
              <a:ext cx="107525" cy="107525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2480" y="0"/>
                  </a:moveTo>
                  <a:lnTo>
                    <a:pt x="3194" y="732"/>
                  </a:lnTo>
                  <a:lnTo>
                    <a:pt x="0" y="3926"/>
                  </a:lnTo>
                  <a:lnTo>
                    <a:pt x="357" y="4301"/>
                  </a:lnTo>
                  <a:lnTo>
                    <a:pt x="3569" y="1107"/>
                  </a:lnTo>
                  <a:lnTo>
                    <a:pt x="4300" y="1820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1"/>
          <p:cNvGrpSpPr/>
          <p:nvPr/>
        </p:nvGrpSpPr>
        <p:grpSpPr>
          <a:xfrm rot="1259960">
            <a:off x="6200758" y="6461832"/>
            <a:ext cx="279237" cy="283590"/>
            <a:chOff x="5582425" y="1674300"/>
            <a:chExt cx="229300" cy="232875"/>
          </a:xfrm>
        </p:grpSpPr>
        <p:sp>
          <p:nvSpPr>
            <p:cNvPr id="28" name="Google Shape;28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1"/>
          <p:cNvGrpSpPr/>
          <p:nvPr/>
        </p:nvGrpSpPr>
        <p:grpSpPr>
          <a:xfrm rot="1259960">
            <a:off x="1744715" y="4760550"/>
            <a:ext cx="319972" cy="320002"/>
            <a:chOff x="968775" y="1180050"/>
            <a:chExt cx="262750" cy="262775"/>
          </a:xfrm>
        </p:grpSpPr>
        <p:sp>
          <p:nvSpPr>
            <p:cNvPr id="31" name="Google Shape;31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1"/>
          <p:cNvGrpSpPr/>
          <p:nvPr/>
        </p:nvGrpSpPr>
        <p:grpSpPr>
          <a:xfrm rot="1259960">
            <a:off x="3547833" y="5455559"/>
            <a:ext cx="332484" cy="331936"/>
            <a:chOff x="1326950" y="1175150"/>
            <a:chExt cx="273025" cy="272575"/>
          </a:xfrm>
        </p:grpSpPr>
        <p:sp>
          <p:nvSpPr>
            <p:cNvPr id="35" name="Google Shape;35;p1"/>
            <p:cNvSpPr/>
            <p:nvPr/>
          </p:nvSpPr>
          <p:spPr>
            <a:xfrm>
              <a:off x="1436700" y="1284875"/>
              <a:ext cx="53550" cy="53125"/>
            </a:xfrm>
            <a:custGeom>
              <a:avLst/>
              <a:gdLst/>
              <a:ahLst/>
              <a:cxnLst/>
              <a:rect l="l" t="t" r="r" b="b"/>
              <a:pathLst>
                <a:path w="2142" h="2125" extrusionOk="0">
                  <a:moveTo>
                    <a:pt x="1071" y="536"/>
                  </a:moveTo>
                  <a:cubicBezTo>
                    <a:pt x="1374" y="536"/>
                    <a:pt x="1606" y="768"/>
                    <a:pt x="1606" y="1054"/>
                  </a:cubicBezTo>
                  <a:cubicBezTo>
                    <a:pt x="1606" y="1357"/>
                    <a:pt x="1374" y="1589"/>
                    <a:pt x="1071" y="1589"/>
                  </a:cubicBezTo>
                  <a:cubicBezTo>
                    <a:pt x="785" y="1589"/>
                    <a:pt x="535" y="1357"/>
                    <a:pt x="535" y="1054"/>
                  </a:cubicBezTo>
                  <a:cubicBezTo>
                    <a:pt x="535" y="768"/>
                    <a:pt x="785" y="536"/>
                    <a:pt x="1071" y="536"/>
                  </a:cubicBezTo>
                  <a:close/>
                  <a:moveTo>
                    <a:pt x="1071" y="1"/>
                  </a:moveTo>
                  <a:cubicBezTo>
                    <a:pt x="482" y="1"/>
                    <a:pt x="0" y="483"/>
                    <a:pt x="0" y="1054"/>
                  </a:cubicBezTo>
                  <a:cubicBezTo>
                    <a:pt x="0" y="1642"/>
                    <a:pt x="482" y="2124"/>
                    <a:pt x="1071" y="2124"/>
                  </a:cubicBezTo>
                  <a:cubicBezTo>
                    <a:pt x="1660" y="2124"/>
                    <a:pt x="2141" y="1642"/>
                    <a:pt x="2141" y="1054"/>
                  </a:cubicBezTo>
                  <a:cubicBezTo>
                    <a:pt x="2141" y="483"/>
                    <a:pt x="1660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326950" y="1175150"/>
              <a:ext cx="273025" cy="272575"/>
            </a:xfrm>
            <a:custGeom>
              <a:avLst/>
              <a:gdLst/>
              <a:ahLst/>
              <a:cxnLst/>
              <a:rect l="l" t="t" r="r" b="b"/>
              <a:pathLst>
                <a:path w="10921" h="10903" extrusionOk="0">
                  <a:moveTo>
                    <a:pt x="5193" y="1589"/>
                  </a:moveTo>
                  <a:lnTo>
                    <a:pt x="5193" y="2231"/>
                  </a:lnTo>
                  <a:cubicBezTo>
                    <a:pt x="3623" y="2374"/>
                    <a:pt x="2374" y="3623"/>
                    <a:pt x="2249" y="5175"/>
                  </a:cubicBezTo>
                  <a:lnTo>
                    <a:pt x="1589" y="5175"/>
                  </a:lnTo>
                  <a:cubicBezTo>
                    <a:pt x="1732" y="3266"/>
                    <a:pt x="3266" y="1731"/>
                    <a:pt x="5193" y="1589"/>
                  </a:cubicBezTo>
                  <a:close/>
                  <a:moveTo>
                    <a:pt x="5728" y="1589"/>
                  </a:moveTo>
                  <a:cubicBezTo>
                    <a:pt x="7655" y="1731"/>
                    <a:pt x="9190" y="3266"/>
                    <a:pt x="9315" y="5175"/>
                  </a:cubicBezTo>
                  <a:lnTo>
                    <a:pt x="8672" y="5175"/>
                  </a:lnTo>
                  <a:cubicBezTo>
                    <a:pt x="8548" y="3605"/>
                    <a:pt x="7299" y="2356"/>
                    <a:pt x="5728" y="2231"/>
                  </a:cubicBezTo>
                  <a:lnTo>
                    <a:pt x="5728" y="1589"/>
                  </a:lnTo>
                  <a:close/>
                  <a:moveTo>
                    <a:pt x="5728" y="2766"/>
                  </a:moveTo>
                  <a:cubicBezTo>
                    <a:pt x="7013" y="2891"/>
                    <a:pt x="8012" y="3908"/>
                    <a:pt x="8137" y="5175"/>
                  </a:cubicBezTo>
                  <a:lnTo>
                    <a:pt x="7049" y="5175"/>
                  </a:lnTo>
                  <a:lnTo>
                    <a:pt x="7049" y="5710"/>
                  </a:lnTo>
                  <a:lnTo>
                    <a:pt x="8137" y="5710"/>
                  </a:lnTo>
                  <a:cubicBezTo>
                    <a:pt x="8012" y="6995"/>
                    <a:pt x="7013" y="8012"/>
                    <a:pt x="5728" y="8137"/>
                  </a:cubicBezTo>
                  <a:lnTo>
                    <a:pt x="5728" y="7048"/>
                  </a:lnTo>
                  <a:lnTo>
                    <a:pt x="5193" y="7048"/>
                  </a:lnTo>
                  <a:lnTo>
                    <a:pt x="5193" y="8137"/>
                  </a:lnTo>
                  <a:cubicBezTo>
                    <a:pt x="3926" y="8012"/>
                    <a:pt x="2909" y="6995"/>
                    <a:pt x="2784" y="5710"/>
                  </a:cubicBezTo>
                  <a:lnTo>
                    <a:pt x="3855" y="5710"/>
                  </a:lnTo>
                  <a:lnTo>
                    <a:pt x="3855" y="5175"/>
                  </a:lnTo>
                  <a:lnTo>
                    <a:pt x="2784" y="5175"/>
                  </a:lnTo>
                  <a:cubicBezTo>
                    <a:pt x="2909" y="3908"/>
                    <a:pt x="3926" y="2891"/>
                    <a:pt x="5193" y="2766"/>
                  </a:cubicBezTo>
                  <a:lnTo>
                    <a:pt x="5193" y="3855"/>
                  </a:lnTo>
                  <a:lnTo>
                    <a:pt x="5728" y="3855"/>
                  </a:lnTo>
                  <a:lnTo>
                    <a:pt x="5728" y="2766"/>
                  </a:lnTo>
                  <a:close/>
                  <a:moveTo>
                    <a:pt x="2249" y="5710"/>
                  </a:moveTo>
                  <a:cubicBezTo>
                    <a:pt x="2374" y="7280"/>
                    <a:pt x="3623" y="8529"/>
                    <a:pt x="5193" y="8672"/>
                  </a:cubicBezTo>
                  <a:lnTo>
                    <a:pt x="5193" y="9314"/>
                  </a:lnTo>
                  <a:cubicBezTo>
                    <a:pt x="3266" y="9172"/>
                    <a:pt x="1732" y="7637"/>
                    <a:pt x="1589" y="5710"/>
                  </a:cubicBezTo>
                  <a:close/>
                  <a:moveTo>
                    <a:pt x="9315" y="5710"/>
                  </a:moveTo>
                  <a:cubicBezTo>
                    <a:pt x="9190" y="7637"/>
                    <a:pt x="7655" y="9172"/>
                    <a:pt x="5728" y="9314"/>
                  </a:cubicBezTo>
                  <a:lnTo>
                    <a:pt x="5728" y="8672"/>
                  </a:lnTo>
                  <a:cubicBezTo>
                    <a:pt x="7299" y="8529"/>
                    <a:pt x="8548" y="7280"/>
                    <a:pt x="8672" y="5710"/>
                  </a:cubicBezTo>
                  <a:close/>
                  <a:moveTo>
                    <a:pt x="5193" y="1"/>
                  </a:moveTo>
                  <a:lnTo>
                    <a:pt x="5193" y="786"/>
                  </a:lnTo>
                  <a:cubicBezTo>
                    <a:pt x="2838" y="928"/>
                    <a:pt x="947" y="2820"/>
                    <a:pt x="804" y="5175"/>
                  </a:cubicBezTo>
                  <a:lnTo>
                    <a:pt x="1" y="5175"/>
                  </a:lnTo>
                  <a:lnTo>
                    <a:pt x="1" y="5710"/>
                  </a:lnTo>
                  <a:lnTo>
                    <a:pt x="804" y="5710"/>
                  </a:lnTo>
                  <a:cubicBezTo>
                    <a:pt x="947" y="8083"/>
                    <a:pt x="2838" y="9975"/>
                    <a:pt x="5193" y="10099"/>
                  </a:cubicBezTo>
                  <a:lnTo>
                    <a:pt x="5193" y="10902"/>
                  </a:lnTo>
                  <a:lnTo>
                    <a:pt x="5728" y="10902"/>
                  </a:lnTo>
                  <a:lnTo>
                    <a:pt x="5728" y="10099"/>
                  </a:lnTo>
                  <a:cubicBezTo>
                    <a:pt x="8101" y="9975"/>
                    <a:pt x="9975" y="8083"/>
                    <a:pt x="10118" y="5710"/>
                  </a:cubicBezTo>
                  <a:lnTo>
                    <a:pt x="10921" y="5710"/>
                  </a:lnTo>
                  <a:lnTo>
                    <a:pt x="10921" y="5175"/>
                  </a:lnTo>
                  <a:lnTo>
                    <a:pt x="10118" y="5175"/>
                  </a:lnTo>
                  <a:cubicBezTo>
                    <a:pt x="9975" y="2820"/>
                    <a:pt x="8101" y="928"/>
                    <a:pt x="5728" y="786"/>
                  </a:cubicBezTo>
                  <a:lnTo>
                    <a:pt x="5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1"/>
          <p:cNvSpPr/>
          <p:nvPr/>
        </p:nvSpPr>
        <p:spPr>
          <a:xfrm rot="1259960">
            <a:off x="2677783" y="5108726"/>
            <a:ext cx="275431" cy="275431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"/>
          <p:cNvGrpSpPr/>
          <p:nvPr/>
        </p:nvGrpSpPr>
        <p:grpSpPr>
          <a:xfrm rot="1259960">
            <a:off x="5371671" y="6132455"/>
            <a:ext cx="210250" cy="340643"/>
            <a:chOff x="3741075" y="1171575"/>
            <a:chExt cx="172650" cy="279725"/>
          </a:xfrm>
        </p:grpSpPr>
        <p:sp>
          <p:nvSpPr>
            <p:cNvPr id="39" name="Google Shape;39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1"/>
          <p:cNvSpPr/>
          <p:nvPr/>
        </p:nvSpPr>
        <p:spPr>
          <a:xfrm rot="1259960">
            <a:off x="6037441" y="5685442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"/>
          <p:cNvSpPr/>
          <p:nvPr/>
        </p:nvSpPr>
        <p:spPr>
          <a:xfrm rot="1259960">
            <a:off x="6944994" y="6033730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1"/>
          <p:cNvGrpSpPr/>
          <p:nvPr/>
        </p:nvGrpSpPr>
        <p:grpSpPr>
          <a:xfrm rot="1259960">
            <a:off x="705457" y="3650780"/>
            <a:ext cx="379186" cy="283286"/>
            <a:chOff x="900525" y="2405650"/>
            <a:chExt cx="311375" cy="232625"/>
          </a:xfrm>
        </p:grpSpPr>
        <p:sp>
          <p:nvSpPr>
            <p:cNvPr id="46" name="Google Shape;46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"/>
          <p:cNvSpPr/>
          <p:nvPr/>
        </p:nvSpPr>
        <p:spPr>
          <a:xfrm rot="1259960">
            <a:off x="1662399" y="400849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1"/>
          <p:cNvGrpSpPr/>
          <p:nvPr/>
        </p:nvGrpSpPr>
        <p:grpSpPr>
          <a:xfrm rot="1259960">
            <a:off x="5242962" y="5359686"/>
            <a:ext cx="194510" cy="356353"/>
            <a:chOff x="4354850" y="2375525"/>
            <a:chExt cx="159725" cy="292625"/>
          </a:xfrm>
        </p:grpSpPr>
        <p:sp>
          <p:nvSpPr>
            <p:cNvPr id="50" name="Google Shape;50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1"/>
          <p:cNvGrpSpPr/>
          <p:nvPr/>
        </p:nvGrpSpPr>
        <p:grpSpPr>
          <a:xfrm rot="1259960">
            <a:off x="2730897" y="2775328"/>
            <a:ext cx="323777" cy="251532"/>
            <a:chOff x="4788875" y="1879050"/>
            <a:chExt cx="265875" cy="206550"/>
          </a:xfrm>
        </p:grpSpPr>
        <p:sp>
          <p:nvSpPr>
            <p:cNvPr id="53" name="Google Shape;53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"/>
          <p:cNvSpPr/>
          <p:nvPr/>
        </p:nvSpPr>
        <p:spPr>
          <a:xfrm rot="1259960">
            <a:off x="3645160" y="310707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"/>
          <p:cNvGrpSpPr/>
          <p:nvPr/>
        </p:nvGrpSpPr>
        <p:grpSpPr>
          <a:xfrm rot="1259960">
            <a:off x="4455937" y="3447171"/>
            <a:ext cx="377572" cy="226081"/>
            <a:chOff x="1316700" y="1106850"/>
            <a:chExt cx="310050" cy="185650"/>
          </a:xfrm>
        </p:grpSpPr>
        <p:sp>
          <p:nvSpPr>
            <p:cNvPr id="59" name="Google Shape;59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1"/>
          <p:cNvGrpSpPr/>
          <p:nvPr/>
        </p:nvGrpSpPr>
        <p:grpSpPr>
          <a:xfrm rot="1259960">
            <a:off x="188826" y="2520713"/>
            <a:ext cx="323777" cy="263375"/>
            <a:chOff x="853250" y="4006875"/>
            <a:chExt cx="265875" cy="216275"/>
          </a:xfrm>
        </p:grpSpPr>
        <p:sp>
          <p:nvSpPr>
            <p:cNvPr id="63" name="Google Shape;63;p1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"/>
          <p:cNvSpPr/>
          <p:nvPr/>
        </p:nvSpPr>
        <p:spPr>
          <a:xfrm rot="1259960">
            <a:off x="1118486" y="2850370"/>
            <a:ext cx="178192" cy="275431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"/>
          <p:cNvGrpSpPr/>
          <p:nvPr/>
        </p:nvGrpSpPr>
        <p:grpSpPr>
          <a:xfrm rot="1259960">
            <a:off x="4645829" y="4223950"/>
            <a:ext cx="279785" cy="283590"/>
            <a:chOff x="4909775" y="1674300"/>
            <a:chExt cx="229750" cy="232875"/>
          </a:xfrm>
        </p:grpSpPr>
        <p:sp>
          <p:nvSpPr>
            <p:cNvPr id="67" name="Google Shape;67;p1"/>
            <p:cNvSpPr/>
            <p:nvPr/>
          </p:nvSpPr>
          <p:spPr>
            <a:xfrm>
              <a:off x="4909775" y="1674300"/>
              <a:ext cx="229750" cy="232875"/>
            </a:xfrm>
            <a:custGeom>
              <a:avLst/>
              <a:gdLst/>
              <a:ahLst/>
              <a:cxnLst/>
              <a:rect l="l" t="t" r="r" b="b"/>
              <a:pathLst>
                <a:path w="9190" h="9315" extrusionOk="0">
                  <a:moveTo>
                    <a:pt x="0" y="0"/>
                  </a:moveTo>
                  <a:lnTo>
                    <a:pt x="0" y="9314"/>
                  </a:lnTo>
                  <a:lnTo>
                    <a:pt x="9189" y="9314"/>
                  </a:lnTo>
                  <a:lnTo>
                    <a:pt x="9189" y="8511"/>
                  </a:lnTo>
                  <a:lnTo>
                    <a:pt x="803" y="8511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089525" y="1674300"/>
              <a:ext cx="50000" cy="192725"/>
            </a:xfrm>
            <a:custGeom>
              <a:avLst/>
              <a:gdLst/>
              <a:ahLst/>
              <a:cxnLst/>
              <a:rect l="l" t="t" r="r" b="b"/>
              <a:pathLst>
                <a:path w="2000" h="7709" extrusionOk="0">
                  <a:moveTo>
                    <a:pt x="1" y="0"/>
                  </a:moveTo>
                  <a:lnTo>
                    <a:pt x="1" y="7708"/>
                  </a:lnTo>
                  <a:lnTo>
                    <a:pt x="1999" y="770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019500" y="1740750"/>
              <a:ext cx="49975" cy="126275"/>
            </a:xfrm>
            <a:custGeom>
              <a:avLst/>
              <a:gdLst/>
              <a:ahLst/>
              <a:cxnLst/>
              <a:rect l="l" t="t" r="r" b="b"/>
              <a:pathLst>
                <a:path w="1999" h="5051" extrusionOk="0">
                  <a:moveTo>
                    <a:pt x="0" y="1"/>
                  </a:moveTo>
                  <a:lnTo>
                    <a:pt x="0" y="5050"/>
                  </a:lnTo>
                  <a:lnTo>
                    <a:pt x="1999" y="5050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949475" y="1800525"/>
              <a:ext cx="49975" cy="66500"/>
            </a:xfrm>
            <a:custGeom>
              <a:avLst/>
              <a:gdLst/>
              <a:ahLst/>
              <a:cxnLst/>
              <a:rect l="l" t="t" r="r" b="b"/>
              <a:pathLst>
                <a:path w="1999" h="2660" extrusionOk="0">
                  <a:moveTo>
                    <a:pt x="0" y="1"/>
                  </a:moveTo>
                  <a:lnTo>
                    <a:pt x="0" y="2659"/>
                  </a:lnTo>
                  <a:lnTo>
                    <a:pt x="1998" y="2659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948575" y="1674300"/>
              <a:ext cx="107525" cy="107525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2480" y="0"/>
                  </a:moveTo>
                  <a:lnTo>
                    <a:pt x="3194" y="732"/>
                  </a:lnTo>
                  <a:lnTo>
                    <a:pt x="0" y="3926"/>
                  </a:lnTo>
                  <a:lnTo>
                    <a:pt x="357" y="4301"/>
                  </a:lnTo>
                  <a:lnTo>
                    <a:pt x="3569" y="1107"/>
                  </a:lnTo>
                  <a:lnTo>
                    <a:pt x="4300" y="1820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"/>
          <p:cNvGrpSpPr/>
          <p:nvPr/>
        </p:nvGrpSpPr>
        <p:grpSpPr>
          <a:xfrm rot="1259960">
            <a:off x="6353133" y="4879232"/>
            <a:ext cx="279237" cy="283590"/>
            <a:chOff x="5582425" y="1674300"/>
            <a:chExt cx="229300" cy="232875"/>
          </a:xfrm>
        </p:grpSpPr>
        <p:sp>
          <p:nvSpPr>
            <p:cNvPr id="73" name="Google Shape;73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"/>
          <p:cNvGrpSpPr/>
          <p:nvPr/>
        </p:nvGrpSpPr>
        <p:grpSpPr>
          <a:xfrm rot="1259960">
            <a:off x="1897090" y="3177950"/>
            <a:ext cx="319972" cy="320002"/>
            <a:chOff x="968775" y="1180050"/>
            <a:chExt cx="262750" cy="262775"/>
          </a:xfrm>
        </p:grpSpPr>
        <p:sp>
          <p:nvSpPr>
            <p:cNvPr id="76" name="Google Shape;76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"/>
          <p:cNvGrpSpPr/>
          <p:nvPr/>
        </p:nvGrpSpPr>
        <p:grpSpPr>
          <a:xfrm rot="1259960">
            <a:off x="3700208" y="3872959"/>
            <a:ext cx="332484" cy="331936"/>
            <a:chOff x="1326950" y="1175150"/>
            <a:chExt cx="273025" cy="272575"/>
          </a:xfrm>
        </p:grpSpPr>
        <p:sp>
          <p:nvSpPr>
            <p:cNvPr id="80" name="Google Shape;80;p1"/>
            <p:cNvSpPr/>
            <p:nvPr/>
          </p:nvSpPr>
          <p:spPr>
            <a:xfrm>
              <a:off x="1436700" y="1284875"/>
              <a:ext cx="53550" cy="53125"/>
            </a:xfrm>
            <a:custGeom>
              <a:avLst/>
              <a:gdLst/>
              <a:ahLst/>
              <a:cxnLst/>
              <a:rect l="l" t="t" r="r" b="b"/>
              <a:pathLst>
                <a:path w="2142" h="2125" extrusionOk="0">
                  <a:moveTo>
                    <a:pt x="1071" y="536"/>
                  </a:moveTo>
                  <a:cubicBezTo>
                    <a:pt x="1374" y="536"/>
                    <a:pt x="1606" y="768"/>
                    <a:pt x="1606" y="1054"/>
                  </a:cubicBezTo>
                  <a:cubicBezTo>
                    <a:pt x="1606" y="1357"/>
                    <a:pt x="1374" y="1589"/>
                    <a:pt x="1071" y="1589"/>
                  </a:cubicBezTo>
                  <a:cubicBezTo>
                    <a:pt x="785" y="1589"/>
                    <a:pt x="535" y="1357"/>
                    <a:pt x="535" y="1054"/>
                  </a:cubicBezTo>
                  <a:cubicBezTo>
                    <a:pt x="535" y="768"/>
                    <a:pt x="785" y="536"/>
                    <a:pt x="1071" y="536"/>
                  </a:cubicBezTo>
                  <a:close/>
                  <a:moveTo>
                    <a:pt x="1071" y="1"/>
                  </a:moveTo>
                  <a:cubicBezTo>
                    <a:pt x="482" y="1"/>
                    <a:pt x="0" y="483"/>
                    <a:pt x="0" y="1054"/>
                  </a:cubicBezTo>
                  <a:cubicBezTo>
                    <a:pt x="0" y="1642"/>
                    <a:pt x="482" y="2124"/>
                    <a:pt x="1071" y="2124"/>
                  </a:cubicBezTo>
                  <a:cubicBezTo>
                    <a:pt x="1660" y="2124"/>
                    <a:pt x="2141" y="1642"/>
                    <a:pt x="2141" y="1054"/>
                  </a:cubicBezTo>
                  <a:cubicBezTo>
                    <a:pt x="2141" y="483"/>
                    <a:pt x="1660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1326950" y="1175150"/>
              <a:ext cx="273025" cy="272575"/>
            </a:xfrm>
            <a:custGeom>
              <a:avLst/>
              <a:gdLst/>
              <a:ahLst/>
              <a:cxnLst/>
              <a:rect l="l" t="t" r="r" b="b"/>
              <a:pathLst>
                <a:path w="10921" h="10903" extrusionOk="0">
                  <a:moveTo>
                    <a:pt x="5193" y="1589"/>
                  </a:moveTo>
                  <a:lnTo>
                    <a:pt x="5193" y="2231"/>
                  </a:lnTo>
                  <a:cubicBezTo>
                    <a:pt x="3623" y="2374"/>
                    <a:pt x="2374" y="3623"/>
                    <a:pt x="2249" y="5175"/>
                  </a:cubicBezTo>
                  <a:lnTo>
                    <a:pt x="1589" y="5175"/>
                  </a:lnTo>
                  <a:cubicBezTo>
                    <a:pt x="1732" y="3266"/>
                    <a:pt x="3266" y="1731"/>
                    <a:pt x="5193" y="1589"/>
                  </a:cubicBezTo>
                  <a:close/>
                  <a:moveTo>
                    <a:pt x="5728" y="1589"/>
                  </a:moveTo>
                  <a:cubicBezTo>
                    <a:pt x="7655" y="1731"/>
                    <a:pt x="9190" y="3266"/>
                    <a:pt x="9315" y="5175"/>
                  </a:cubicBezTo>
                  <a:lnTo>
                    <a:pt x="8672" y="5175"/>
                  </a:lnTo>
                  <a:cubicBezTo>
                    <a:pt x="8548" y="3605"/>
                    <a:pt x="7299" y="2356"/>
                    <a:pt x="5728" y="2231"/>
                  </a:cubicBezTo>
                  <a:lnTo>
                    <a:pt x="5728" y="1589"/>
                  </a:lnTo>
                  <a:close/>
                  <a:moveTo>
                    <a:pt x="5728" y="2766"/>
                  </a:moveTo>
                  <a:cubicBezTo>
                    <a:pt x="7013" y="2891"/>
                    <a:pt x="8012" y="3908"/>
                    <a:pt x="8137" y="5175"/>
                  </a:cubicBezTo>
                  <a:lnTo>
                    <a:pt x="7049" y="5175"/>
                  </a:lnTo>
                  <a:lnTo>
                    <a:pt x="7049" y="5710"/>
                  </a:lnTo>
                  <a:lnTo>
                    <a:pt x="8137" y="5710"/>
                  </a:lnTo>
                  <a:cubicBezTo>
                    <a:pt x="8012" y="6995"/>
                    <a:pt x="7013" y="8012"/>
                    <a:pt x="5728" y="8137"/>
                  </a:cubicBezTo>
                  <a:lnTo>
                    <a:pt x="5728" y="7048"/>
                  </a:lnTo>
                  <a:lnTo>
                    <a:pt x="5193" y="7048"/>
                  </a:lnTo>
                  <a:lnTo>
                    <a:pt x="5193" y="8137"/>
                  </a:lnTo>
                  <a:cubicBezTo>
                    <a:pt x="3926" y="8012"/>
                    <a:pt x="2909" y="6995"/>
                    <a:pt x="2784" y="5710"/>
                  </a:cubicBezTo>
                  <a:lnTo>
                    <a:pt x="3855" y="5710"/>
                  </a:lnTo>
                  <a:lnTo>
                    <a:pt x="3855" y="5175"/>
                  </a:lnTo>
                  <a:lnTo>
                    <a:pt x="2784" y="5175"/>
                  </a:lnTo>
                  <a:cubicBezTo>
                    <a:pt x="2909" y="3908"/>
                    <a:pt x="3926" y="2891"/>
                    <a:pt x="5193" y="2766"/>
                  </a:cubicBezTo>
                  <a:lnTo>
                    <a:pt x="5193" y="3855"/>
                  </a:lnTo>
                  <a:lnTo>
                    <a:pt x="5728" y="3855"/>
                  </a:lnTo>
                  <a:lnTo>
                    <a:pt x="5728" y="2766"/>
                  </a:lnTo>
                  <a:close/>
                  <a:moveTo>
                    <a:pt x="2249" y="5710"/>
                  </a:moveTo>
                  <a:cubicBezTo>
                    <a:pt x="2374" y="7280"/>
                    <a:pt x="3623" y="8529"/>
                    <a:pt x="5193" y="8672"/>
                  </a:cubicBezTo>
                  <a:lnTo>
                    <a:pt x="5193" y="9314"/>
                  </a:lnTo>
                  <a:cubicBezTo>
                    <a:pt x="3266" y="9172"/>
                    <a:pt x="1732" y="7637"/>
                    <a:pt x="1589" y="5710"/>
                  </a:cubicBezTo>
                  <a:close/>
                  <a:moveTo>
                    <a:pt x="9315" y="5710"/>
                  </a:moveTo>
                  <a:cubicBezTo>
                    <a:pt x="9190" y="7637"/>
                    <a:pt x="7655" y="9172"/>
                    <a:pt x="5728" y="9314"/>
                  </a:cubicBezTo>
                  <a:lnTo>
                    <a:pt x="5728" y="8672"/>
                  </a:lnTo>
                  <a:cubicBezTo>
                    <a:pt x="7299" y="8529"/>
                    <a:pt x="8548" y="7280"/>
                    <a:pt x="8672" y="5710"/>
                  </a:cubicBezTo>
                  <a:close/>
                  <a:moveTo>
                    <a:pt x="5193" y="1"/>
                  </a:moveTo>
                  <a:lnTo>
                    <a:pt x="5193" y="786"/>
                  </a:lnTo>
                  <a:cubicBezTo>
                    <a:pt x="2838" y="928"/>
                    <a:pt x="947" y="2820"/>
                    <a:pt x="804" y="5175"/>
                  </a:cubicBezTo>
                  <a:lnTo>
                    <a:pt x="1" y="5175"/>
                  </a:lnTo>
                  <a:lnTo>
                    <a:pt x="1" y="5710"/>
                  </a:lnTo>
                  <a:lnTo>
                    <a:pt x="804" y="5710"/>
                  </a:lnTo>
                  <a:cubicBezTo>
                    <a:pt x="947" y="8083"/>
                    <a:pt x="2838" y="9975"/>
                    <a:pt x="5193" y="10099"/>
                  </a:cubicBezTo>
                  <a:lnTo>
                    <a:pt x="5193" y="10902"/>
                  </a:lnTo>
                  <a:lnTo>
                    <a:pt x="5728" y="10902"/>
                  </a:lnTo>
                  <a:lnTo>
                    <a:pt x="5728" y="10099"/>
                  </a:lnTo>
                  <a:cubicBezTo>
                    <a:pt x="8101" y="9975"/>
                    <a:pt x="9975" y="8083"/>
                    <a:pt x="10118" y="5710"/>
                  </a:cubicBezTo>
                  <a:lnTo>
                    <a:pt x="10921" y="5710"/>
                  </a:lnTo>
                  <a:lnTo>
                    <a:pt x="10921" y="5175"/>
                  </a:lnTo>
                  <a:lnTo>
                    <a:pt x="10118" y="5175"/>
                  </a:lnTo>
                  <a:cubicBezTo>
                    <a:pt x="9975" y="2820"/>
                    <a:pt x="8101" y="928"/>
                    <a:pt x="5728" y="786"/>
                  </a:cubicBezTo>
                  <a:lnTo>
                    <a:pt x="5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"/>
          <p:cNvSpPr/>
          <p:nvPr/>
        </p:nvSpPr>
        <p:spPr>
          <a:xfrm rot="1259960">
            <a:off x="2830158" y="3526126"/>
            <a:ext cx="275431" cy="275431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"/>
          <p:cNvGrpSpPr/>
          <p:nvPr/>
        </p:nvGrpSpPr>
        <p:grpSpPr>
          <a:xfrm rot="1259960">
            <a:off x="5524046" y="4549855"/>
            <a:ext cx="210250" cy="340643"/>
            <a:chOff x="3741075" y="1171575"/>
            <a:chExt cx="172650" cy="279725"/>
          </a:xfrm>
        </p:grpSpPr>
        <p:sp>
          <p:nvSpPr>
            <p:cNvPr id="84" name="Google Shape;84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"/>
          <p:cNvSpPr/>
          <p:nvPr/>
        </p:nvSpPr>
        <p:spPr>
          <a:xfrm rot="1259960">
            <a:off x="6189816" y="4102842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 rot="1259960">
            <a:off x="7097369" y="4451130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 rot="1259960">
            <a:off x="857832" y="2068180"/>
            <a:ext cx="379186" cy="283286"/>
            <a:chOff x="900525" y="2405650"/>
            <a:chExt cx="311375" cy="232625"/>
          </a:xfrm>
        </p:grpSpPr>
        <p:sp>
          <p:nvSpPr>
            <p:cNvPr id="91" name="Google Shape;91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"/>
          <p:cNvSpPr/>
          <p:nvPr/>
        </p:nvSpPr>
        <p:spPr>
          <a:xfrm rot="1259960">
            <a:off x="1814774" y="242589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 rot="1259960">
            <a:off x="5395337" y="3777086"/>
            <a:ext cx="194510" cy="356353"/>
            <a:chOff x="4354850" y="2375525"/>
            <a:chExt cx="159725" cy="292625"/>
          </a:xfrm>
        </p:grpSpPr>
        <p:sp>
          <p:nvSpPr>
            <p:cNvPr id="95" name="Google Shape;95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"/>
          <p:cNvGrpSpPr/>
          <p:nvPr/>
        </p:nvGrpSpPr>
        <p:grpSpPr>
          <a:xfrm rot="1259960">
            <a:off x="1819547" y="1614603"/>
            <a:ext cx="323777" cy="251532"/>
            <a:chOff x="4788875" y="1879050"/>
            <a:chExt cx="265875" cy="206550"/>
          </a:xfrm>
        </p:grpSpPr>
        <p:sp>
          <p:nvSpPr>
            <p:cNvPr id="98" name="Google Shape;98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"/>
          <p:cNvSpPr/>
          <p:nvPr/>
        </p:nvSpPr>
        <p:spPr>
          <a:xfrm rot="1259960">
            <a:off x="2733810" y="1946352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"/>
          <p:cNvSpPr/>
          <p:nvPr/>
        </p:nvSpPr>
        <p:spPr>
          <a:xfrm rot="1259960">
            <a:off x="207136" y="1689645"/>
            <a:ext cx="178192" cy="275431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"/>
          <p:cNvGrpSpPr/>
          <p:nvPr/>
        </p:nvGrpSpPr>
        <p:grpSpPr>
          <a:xfrm rot="1259960">
            <a:off x="22682" y="907455"/>
            <a:ext cx="379186" cy="283286"/>
            <a:chOff x="900525" y="2405650"/>
            <a:chExt cx="311375" cy="232625"/>
          </a:xfrm>
        </p:grpSpPr>
        <p:sp>
          <p:nvSpPr>
            <p:cNvPr id="105" name="Google Shape;105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 rot="1259960">
            <a:off x="903424" y="1265167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/>
          <p:nvPr/>
        </p:nvSpPr>
        <p:spPr>
          <a:xfrm rot="1259960">
            <a:off x="14310" y="65102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 rot="1259960">
            <a:off x="825087" y="405196"/>
            <a:ext cx="377572" cy="226081"/>
            <a:chOff x="1316700" y="1106850"/>
            <a:chExt cx="310050" cy="185650"/>
          </a:xfrm>
        </p:grpSpPr>
        <p:sp>
          <p:nvSpPr>
            <p:cNvPr id="110" name="Google Shape;110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"/>
          <p:cNvSpPr/>
          <p:nvPr/>
        </p:nvSpPr>
        <p:spPr>
          <a:xfrm rot="1259960">
            <a:off x="2558966" y="1060867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"/>
          <p:cNvGrpSpPr/>
          <p:nvPr/>
        </p:nvGrpSpPr>
        <p:grpSpPr>
          <a:xfrm rot="1259960">
            <a:off x="1764487" y="735111"/>
            <a:ext cx="194510" cy="356353"/>
            <a:chOff x="4354850" y="2375525"/>
            <a:chExt cx="159725" cy="292625"/>
          </a:xfrm>
        </p:grpSpPr>
        <p:sp>
          <p:nvSpPr>
            <p:cNvPr id="115" name="Google Shape;115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"/>
          <p:cNvGrpSpPr/>
          <p:nvPr/>
        </p:nvGrpSpPr>
        <p:grpSpPr>
          <a:xfrm rot="1259960">
            <a:off x="2874658" y="254657"/>
            <a:ext cx="279237" cy="283590"/>
            <a:chOff x="5582425" y="1674300"/>
            <a:chExt cx="229300" cy="232875"/>
          </a:xfrm>
        </p:grpSpPr>
        <p:sp>
          <p:nvSpPr>
            <p:cNvPr id="118" name="Google Shape;118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"/>
          <p:cNvGrpSpPr/>
          <p:nvPr/>
        </p:nvGrpSpPr>
        <p:grpSpPr>
          <a:xfrm rot="1259960">
            <a:off x="1926746" y="70805"/>
            <a:ext cx="210250" cy="340643"/>
            <a:chOff x="3741075" y="1171575"/>
            <a:chExt cx="172650" cy="279725"/>
          </a:xfrm>
        </p:grpSpPr>
        <p:sp>
          <p:nvSpPr>
            <p:cNvPr id="121" name="Google Shape;121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"/>
          <p:cNvGrpSpPr/>
          <p:nvPr/>
        </p:nvGrpSpPr>
        <p:grpSpPr>
          <a:xfrm rot="1259960">
            <a:off x="4420533" y="2518707"/>
            <a:ext cx="279237" cy="283590"/>
            <a:chOff x="5582425" y="1674300"/>
            <a:chExt cx="229300" cy="232875"/>
          </a:xfrm>
        </p:grpSpPr>
        <p:sp>
          <p:nvSpPr>
            <p:cNvPr id="126" name="Google Shape;126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"/>
          <p:cNvGrpSpPr/>
          <p:nvPr/>
        </p:nvGrpSpPr>
        <p:grpSpPr>
          <a:xfrm rot="1259960">
            <a:off x="3591446" y="2189330"/>
            <a:ext cx="210250" cy="340643"/>
            <a:chOff x="3741075" y="1171575"/>
            <a:chExt cx="172650" cy="279725"/>
          </a:xfrm>
        </p:grpSpPr>
        <p:sp>
          <p:nvSpPr>
            <p:cNvPr id="129" name="Google Shape;129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"/>
          <p:cNvSpPr/>
          <p:nvPr/>
        </p:nvSpPr>
        <p:spPr>
          <a:xfrm rot="1259960">
            <a:off x="4257216" y="1742317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"/>
          <p:cNvSpPr/>
          <p:nvPr/>
        </p:nvSpPr>
        <p:spPr>
          <a:xfrm rot="1259960">
            <a:off x="5164769" y="2090605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"/>
          <p:cNvGrpSpPr/>
          <p:nvPr/>
        </p:nvGrpSpPr>
        <p:grpSpPr>
          <a:xfrm rot="1259960">
            <a:off x="3462737" y="1416561"/>
            <a:ext cx="194510" cy="356353"/>
            <a:chOff x="4354850" y="2375525"/>
            <a:chExt cx="159725" cy="292625"/>
          </a:xfrm>
        </p:grpSpPr>
        <p:sp>
          <p:nvSpPr>
            <p:cNvPr id="136" name="Google Shape;136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"/>
          <p:cNvGrpSpPr/>
          <p:nvPr/>
        </p:nvGrpSpPr>
        <p:grpSpPr>
          <a:xfrm rot="1259960">
            <a:off x="6182746" y="3202480"/>
            <a:ext cx="210250" cy="340643"/>
            <a:chOff x="3741075" y="1171575"/>
            <a:chExt cx="172650" cy="279725"/>
          </a:xfrm>
        </p:grpSpPr>
        <p:sp>
          <p:nvSpPr>
            <p:cNvPr id="139" name="Google Shape;139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"/>
          <p:cNvSpPr/>
          <p:nvPr/>
        </p:nvSpPr>
        <p:spPr>
          <a:xfrm rot="1259960">
            <a:off x="6848516" y="2755467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"/>
          <p:cNvSpPr/>
          <p:nvPr/>
        </p:nvSpPr>
        <p:spPr>
          <a:xfrm rot="1259960">
            <a:off x="7756069" y="3103755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"/>
          <p:cNvGrpSpPr/>
          <p:nvPr/>
        </p:nvGrpSpPr>
        <p:grpSpPr>
          <a:xfrm rot="1259960">
            <a:off x="6054037" y="2429711"/>
            <a:ext cx="194510" cy="356353"/>
            <a:chOff x="4354850" y="2375525"/>
            <a:chExt cx="159725" cy="292625"/>
          </a:xfrm>
        </p:grpSpPr>
        <p:sp>
          <p:nvSpPr>
            <p:cNvPr id="146" name="Google Shape;146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"/>
          <p:cNvGrpSpPr/>
          <p:nvPr/>
        </p:nvGrpSpPr>
        <p:grpSpPr>
          <a:xfrm rot="1259960">
            <a:off x="5196265" y="2901163"/>
            <a:ext cx="319972" cy="320002"/>
            <a:chOff x="968775" y="1180050"/>
            <a:chExt cx="262750" cy="262775"/>
          </a:xfrm>
        </p:grpSpPr>
        <p:sp>
          <p:nvSpPr>
            <p:cNvPr id="149" name="Google Shape;149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"/>
          <p:cNvGrpSpPr/>
          <p:nvPr/>
        </p:nvGrpSpPr>
        <p:grpSpPr>
          <a:xfrm rot="1259960">
            <a:off x="9789197" y="5496853"/>
            <a:ext cx="323777" cy="251532"/>
            <a:chOff x="4788875" y="1879050"/>
            <a:chExt cx="265875" cy="206550"/>
          </a:xfrm>
        </p:grpSpPr>
        <p:sp>
          <p:nvSpPr>
            <p:cNvPr id="153" name="Google Shape;153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"/>
          <p:cNvSpPr/>
          <p:nvPr/>
        </p:nvSpPr>
        <p:spPr>
          <a:xfrm rot="1259960">
            <a:off x="10703460" y="5828602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"/>
          <p:cNvGrpSpPr/>
          <p:nvPr/>
        </p:nvGrpSpPr>
        <p:grpSpPr>
          <a:xfrm rot="1259960">
            <a:off x="7916132" y="4789705"/>
            <a:ext cx="379186" cy="283286"/>
            <a:chOff x="900525" y="2405650"/>
            <a:chExt cx="311375" cy="232625"/>
          </a:xfrm>
        </p:grpSpPr>
        <p:sp>
          <p:nvSpPr>
            <p:cNvPr id="159" name="Google Shape;159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"/>
          <p:cNvSpPr/>
          <p:nvPr/>
        </p:nvSpPr>
        <p:spPr>
          <a:xfrm rot="1259960">
            <a:off x="8873074" y="5147417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"/>
          <p:cNvGrpSpPr/>
          <p:nvPr/>
        </p:nvGrpSpPr>
        <p:grpSpPr>
          <a:xfrm rot="1259960">
            <a:off x="7257371" y="5229817"/>
            <a:ext cx="210250" cy="340643"/>
            <a:chOff x="3741075" y="1171575"/>
            <a:chExt cx="172650" cy="279725"/>
          </a:xfrm>
        </p:grpSpPr>
        <p:sp>
          <p:nvSpPr>
            <p:cNvPr id="163" name="Google Shape;163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"/>
          <p:cNvGrpSpPr/>
          <p:nvPr/>
        </p:nvGrpSpPr>
        <p:grpSpPr>
          <a:xfrm rot="1259960">
            <a:off x="11444665" y="6152800"/>
            <a:ext cx="319972" cy="320002"/>
            <a:chOff x="968775" y="1180050"/>
            <a:chExt cx="262750" cy="262775"/>
          </a:xfrm>
        </p:grpSpPr>
        <p:sp>
          <p:nvSpPr>
            <p:cNvPr id="168" name="Google Shape;168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"/>
          <p:cNvGrpSpPr/>
          <p:nvPr/>
        </p:nvGrpSpPr>
        <p:grpSpPr>
          <a:xfrm rot="1259960">
            <a:off x="8815297" y="4327453"/>
            <a:ext cx="323777" cy="251532"/>
            <a:chOff x="4788875" y="1879050"/>
            <a:chExt cx="265875" cy="206550"/>
          </a:xfrm>
        </p:grpSpPr>
        <p:sp>
          <p:nvSpPr>
            <p:cNvPr id="172" name="Google Shape;172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"/>
          <p:cNvSpPr/>
          <p:nvPr/>
        </p:nvSpPr>
        <p:spPr>
          <a:xfrm rot="1259960">
            <a:off x="9729560" y="4659202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"/>
          <p:cNvGrpSpPr/>
          <p:nvPr/>
        </p:nvGrpSpPr>
        <p:grpSpPr>
          <a:xfrm rot="1259960">
            <a:off x="6942232" y="3620305"/>
            <a:ext cx="379186" cy="283286"/>
            <a:chOff x="900525" y="2405650"/>
            <a:chExt cx="311375" cy="232625"/>
          </a:xfrm>
        </p:grpSpPr>
        <p:sp>
          <p:nvSpPr>
            <p:cNvPr id="178" name="Google Shape;178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"/>
          <p:cNvSpPr/>
          <p:nvPr/>
        </p:nvSpPr>
        <p:spPr>
          <a:xfrm rot="1259960">
            <a:off x="7899174" y="3978017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"/>
          <p:cNvGrpSpPr/>
          <p:nvPr/>
        </p:nvGrpSpPr>
        <p:grpSpPr>
          <a:xfrm rot="1259960">
            <a:off x="8046722" y="5688328"/>
            <a:ext cx="323777" cy="251532"/>
            <a:chOff x="4788875" y="1879050"/>
            <a:chExt cx="265875" cy="206550"/>
          </a:xfrm>
        </p:grpSpPr>
        <p:sp>
          <p:nvSpPr>
            <p:cNvPr id="182" name="Google Shape;182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"/>
          <p:cNvSpPr/>
          <p:nvPr/>
        </p:nvSpPr>
        <p:spPr>
          <a:xfrm rot="1259960">
            <a:off x="8960985" y="602007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"/>
          <p:cNvGrpSpPr/>
          <p:nvPr/>
        </p:nvGrpSpPr>
        <p:grpSpPr>
          <a:xfrm rot="1259960">
            <a:off x="9771762" y="6360171"/>
            <a:ext cx="377572" cy="226081"/>
            <a:chOff x="1316700" y="1106850"/>
            <a:chExt cx="310050" cy="185650"/>
          </a:xfrm>
        </p:grpSpPr>
        <p:sp>
          <p:nvSpPr>
            <p:cNvPr id="188" name="Google Shape;188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"/>
          <p:cNvGrpSpPr/>
          <p:nvPr/>
        </p:nvGrpSpPr>
        <p:grpSpPr>
          <a:xfrm rot="1259960">
            <a:off x="10805812" y="6425461"/>
            <a:ext cx="194510" cy="356353"/>
            <a:chOff x="4354850" y="2375525"/>
            <a:chExt cx="159725" cy="292625"/>
          </a:xfrm>
        </p:grpSpPr>
        <p:sp>
          <p:nvSpPr>
            <p:cNvPr id="192" name="Google Shape;192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"/>
          <p:cNvGrpSpPr/>
          <p:nvPr/>
        </p:nvGrpSpPr>
        <p:grpSpPr>
          <a:xfrm rot="1259960">
            <a:off x="7789029" y="6331425"/>
            <a:ext cx="279785" cy="283590"/>
            <a:chOff x="4909775" y="1674300"/>
            <a:chExt cx="229750" cy="232875"/>
          </a:xfrm>
        </p:grpSpPr>
        <p:sp>
          <p:nvSpPr>
            <p:cNvPr id="195" name="Google Shape;195;p1"/>
            <p:cNvSpPr/>
            <p:nvPr/>
          </p:nvSpPr>
          <p:spPr>
            <a:xfrm>
              <a:off x="4909775" y="1674300"/>
              <a:ext cx="229750" cy="232875"/>
            </a:xfrm>
            <a:custGeom>
              <a:avLst/>
              <a:gdLst/>
              <a:ahLst/>
              <a:cxnLst/>
              <a:rect l="l" t="t" r="r" b="b"/>
              <a:pathLst>
                <a:path w="9190" h="9315" extrusionOk="0">
                  <a:moveTo>
                    <a:pt x="0" y="0"/>
                  </a:moveTo>
                  <a:lnTo>
                    <a:pt x="0" y="9314"/>
                  </a:lnTo>
                  <a:lnTo>
                    <a:pt x="9189" y="9314"/>
                  </a:lnTo>
                  <a:lnTo>
                    <a:pt x="9189" y="8511"/>
                  </a:lnTo>
                  <a:lnTo>
                    <a:pt x="803" y="8511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089525" y="1674300"/>
              <a:ext cx="50000" cy="192725"/>
            </a:xfrm>
            <a:custGeom>
              <a:avLst/>
              <a:gdLst/>
              <a:ahLst/>
              <a:cxnLst/>
              <a:rect l="l" t="t" r="r" b="b"/>
              <a:pathLst>
                <a:path w="2000" h="7709" extrusionOk="0">
                  <a:moveTo>
                    <a:pt x="1" y="0"/>
                  </a:moveTo>
                  <a:lnTo>
                    <a:pt x="1" y="7708"/>
                  </a:lnTo>
                  <a:lnTo>
                    <a:pt x="1999" y="770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019500" y="1740750"/>
              <a:ext cx="49975" cy="126275"/>
            </a:xfrm>
            <a:custGeom>
              <a:avLst/>
              <a:gdLst/>
              <a:ahLst/>
              <a:cxnLst/>
              <a:rect l="l" t="t" r="r" b="b"/>
              <a:pathLst>
                <a:path w="1999" h="5051" extrusionOk="0">
                  <a:moveTo>
                    <a:pt x="0" y="1"/>
                  </a:moveTo>
                  <a:lnTo>
                    <a:pt x="0" y="5050"/>
                  </a:lnTo>
                  <a:lnTo>
                    <a:pt x="1999" y="5050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949475" y="1800525"/>
              <a:ext cx="49975" cy="66500"/>
            </a:xfrm>
            <a:custGeom>
              <a:avLst/>
              <a:gdLst/>
              <a:ahLst/>
              <a:cxnLst/>
              <a:rect l="l" t="t" r="r" b="b"/>
              <a:pathLst>
                <a:path w="1999" h="2660" extrusionOk="0">
                  <a:moveTo>
                    <a:pt x="0" y="1"/>
                  </a:moveTo>
                  <a:lnTo>
                    <a:pt x="0" y="2659"/>
                  </a:lnTo>
                  <a:lnTo>
                    <a:pt x="1998" y="2659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948575" y="1674300"/>
              <a:ext cx="107525" cy="107525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2480" y="0"/>
                  </a:moveTo>
                  <a:lnTo>
                    <a:pt x="3194" y="732"/>
                  </a:lnTo>
                  <a:lnTo>
                    <a:pt x="0" y="3926"/>
                  </a:lnTo>
                  <a:lnTo>
                    <a:pt x="357" y="4301"/>
                  </a:lnTo>
                  <a:lnTo>
                    <a:pt x="3569" y="1107"/>
                  </a:lnTo>
                  <a:lnTo>
                    <a:pt x="4300" y="1820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"/>
          <p:cNvGrpSpPr/>
          <p:nvPr/>
        </p:nvGrpSpPr>
        <p:grpSpPr>
          <a:xfrm rot="1259960">
            <a:off x="939397" y="5313803"/>
            <a:ext cx="323777" cy="251532"/>
            <a:chOff x="4788875" y="1879050"/>
            <a:chExt cx="265875" cy="206550"/>
          </a:xfrm>
        </p:grpSpPr>
        <p:sp>
          <p:nvSpPr>
            <p:cNvPr id="201" name="Google Shape;201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"/>
          <p:cNvSpPr/>
          <p:nvPr/>
        </p:nvSpPr>
        <p:spPr>
          <a:xfrm rot="1259960">
            <a:off x="1853660" y="5645552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"/>
          <p:cNvGrpSpPr/>
          <p:nvPr/>
        </p:nvGrpSpPr>
        <p:grpSpPr>
          <a:xfrm rot="1259960">
            <a:off x="2664437" y="5985646"/>
            <a:ext cx="377572" cy="226081"/>
            <a:chOff x="1316700" y="1106850"/>
            <a:chExt cx="310050" cy="185650"/>
          </a:xfrm>
        </p:grpSpPr>
        <p:sp>
          <p:nvSpPr>
            <p:cNvPr id="207" name="Google Shape;207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"/>
          <p:cNvSpPr/>
          <p:nvPr/>
        </p:nvSpPr>
        <p:spPr>
          <a:xfrm rot="1259960">
            <a:off x="23274" y="4964367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"/>
          <p:cNvGrpSpPr/>
          <p:nvPr/>
        </p:nvGrpSpPr>
        <p:grpSpPr>
          <a:xfrm rot="1259960">
            <a:off x="3603837" y="6315561"/>
            <a:ext cx="194510" cy="356353"/>
            <a:chOff x="4354850" y="2375525"/>
            <a:chExt cx="159725" cy="292625"/>
          </a:xfrm>
        </p:grpSpPr>
        <p:sp>
          <p:nvSpPr>
            <p:cNvPr id="212" name="Google Shape;212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"/>
          <p:cNvGrpSpPr/>
          <p:nvPr/>
        </p:nvGrpSpPr>
        <p:grpSpPr>
          <a:xfrm rot="1259960">
            <a:off x="942054" y="6222525"/>
            <a:ext cx="279785" cy="283590"/>
            <a:chOff x="4909775" y="1674300"/>
            <a:chExt cx="229750" cy="232875"/>
          </a:xfrm>
        </p:grpSpPr>
        <p:sp>
          <p:nvSpPr>
            <p:cNvPr id="215" name="Google Shape;215;p1"/>
            <p:cNvSpPr/>
            <p:nvPr/>
          </p:nvSpPr>
          <p:spPr>
            <a:xfrm>
              <a:off x="4909775" y="1674300"/>
              <a:ext cx="229750" cy="232875"/>
            </a:xfrm>
            <a:custGeom>
              <a:avLst/>
              <a:gdLst/>
              <a:ahLst/>
              <a:cxnLst/>
              <a:rect l="l" t="t" r="r" b="b"/>
              <a:pathLst>
                <a:path w="9190" h="9315" extrusionOk="0">
                  <a:moveTo>
                    <a:pt x="0" y="0"/>
                  </a:moveTo>
                  <a:lnTo>
                    <a:pt x="0" y="9314"/>
                  </a:lnTo>
                  <a:lnTo>
                    <a:pt x="9189" y="9314"/>
                  </a:lnTo>
                  <a:lnTo>
                    <a:pt x="9189" y="8511"/>
                  </a:lnTo>
                  <a:lnTo>
                    <a:pt x="803" y="8511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089525" y="1674300"/>
              <a:ext cx="50000" cy="192725"/>
            </a:xfrm>
            <a:custGeom>
              <a:avLst/>
              <a:gdLst/>
              <a:ahLst/>
              <a:cxnLst/>
              <a:rect l="l" t="t" r="r" b="b"/>
              <a:pathLst>
                <a:path w="2000" h="7709" extrusionOk="0">
                  <a:moveTo>
                    <a:pt x="1" y="0"/>
                  </a:moveTo>
                  <a:lnTo>
                    <a:pt x="1" y="7708"/>
                  </a:lnTo>
                  <a:lnTo>
                    <a:pt x="1999" y="770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019500" y="1740750"/>
              <a:ext cx="49975" cy="126275"/>
            </a:xfrm>
            <a:custGeom>
              <a:avLst/>
              <a:gdLst/>
              <a:ahLst/>
              <a:cxnLst/>
              <a:rect l="l" t="t" r="r" b="b"/>
              <a:pathLst>
                <a:path w="1999" h="5051" extrusionOk="0">
                  <a:moveTo>
                    <a:pt x="0" y="1"/>
                  </a:moveTo>
                  <a:lnTo>
                    <a:pt x="0" y="5050"/>
                  </a:lnTo>
                  <a:lnTo>
                    <a:pt x="1999" y="5050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949475" y="1800525"/>
              <a:ext cx="49975" cy="66500"/>
            </a:xfrm>
            <a:custGeom>
              <a:avLst/>
              <a:gdLst/>
              <a:ahLst/>
              <a:cxnLst/>
              <a:rect l="l" t="t" r="r" b="b"/>
              <a:pathLst>
                <a:path w="1999" h="2660" extrusionOk="0">
                  <a:moveTo>
                    <a:pt x="0" y="1"/>
                  </a:moveTo>
                  <a:lnTo>
                    <a:pt x="0" y="2659"/>
                  </a:lnTo>
                  <a:lnTo>
                    <a:pt x="1998" y="2659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948575" y="1674300"/>
              <a:ext cx="107525" cy="107525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2480" y="0"/>
                  </a:moveTo>
                  <a:lnTo>
                    <a:pt x="3194" y="732"/>
                  </a:lnTo>
                  <a:lnTo>
                    <a:pt x="0" y="3926"/>
                  </a:lnTo>
                  <a:lnTo>
                    <a:pt x="357" y="4301"/>
                  </a:lnTo>
                  <a:lnTo>
                    <a:pt x="3569" y="1107"/>
                  </a:lnTo>
                  <a:lnTo>
                    <a:pt x="4300" y="1820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"/>
          <p:cNvGrpSpPr/>
          <p:nvPr/>
        </p:nvGrpSpPr>
        <p:grpSpPr>
          <a:xfrm rot="1259960">
            <a:off x="-3567" y="5871534"/>
            <a:ext cx="332484" cy="331936"/>
            <a:chOff x="1326950" y="1175150"/>
            <a:chExt cx="273025" cy="272575"/>
          </a:xfrm>
        </p:grpSpPr>
        <p:sp>
          <p:nvSpPr>
            <p:cNvPr id="221" name="Google Shape;221;p1"/>
            <p:cNvSpPr/>
            <p:nvPr/>
          </p:nvSpPr>
          <p:spPr>
            <a:xfrm>
              <a:off x="1436700" y="1284875"/>
              <a:ext cx="53550" cy="53125"/>
            </a:xfrm>
            <a:custGeom>
              <a:avLst/>
              <a:gdLst/>
              <a:ahLst/>
              <a:cxnLst/>
              <a:rect l="l" t="t" r="r" b="b"/>
              <a:pathLst>
                <a:path w="2142" h="2125" extrusionOk="0">
                  <a:moveTo>
                    <a:pt x="1071" y="536"/>
                  </a:moveTo>
                  <a:cubicBezTo>
                    <a:pt x="1374" y="536"/>
                    <a:pt x="1606" y="768"/>
                    <a:pt x="1606" y="1054"/>
                  </a:cubicBezTo>
                  <a:cubicBezTo>
                    <a:pt x="1606" y="1357"/>
                    <a:pt x="1374" y="1589"/>
                    <a:pt x="1071" y="1589"/>
                  </a:cubicBezTo>
                  <a:cubicBezTo>
                    <a:pt x="785" y="1589"/>
                    <a:pt x="535" y="1357"/>
                    <a:pt x="535" y="1054"/>
                  </a:cubicBezTo>
                  <a:cubicBezTo>
                    <a:pt x="535" y="768"/>
                    <a:pt x="785" y="536"/>
                    <a:pt x="1071" y="536"/>
                  </a:cubicBezTo>
                  <a:close/>
                  <a:moveTo>
                    <a:pt x="1071" y="1"/>
                  </a:moveTo>
                  <a:cubicBezTo>
                    <a:pt x="482" y="1"/>
                    <a:pt x="0" y="483"/>
                    <a:pt x="0" y="1054"/>
                  </a:cubicBezTo>
                  <a:cubicBezTo>
                    <a:pt x="0" y="1642"/>
                    <a:pt x="482" y="2124"/>
                    <a:pt x="1071" y="2124"/>
                  </a:cubicBezTo>
                  <a:cubicBezTo>
                    <a:pt x="1660" y="2124"/>
                    <a:pt x="2141" y="1642"/>
                    <a:pt x="2141" y="1054"/>
                  </a:cubicBezTo>
                  <a:cubicBezTo>
                    <a:pt x="2141" y="483"/>
                    <a:pt x="1660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326950" y="1175150"/>
              <a:ext cx="273025" cy="272575"/>
            </a:xfrm>
            <a:custGeom>
              <a:avLst/>
              <a:gdLst/>
              <a:ahLst/>
              <a:cxnLst/>
              <a:rect l="l" t="t" r="r" b="b"/>
              <a:pathLst>
                <a:path w="10921" h="10903" extrusionOk="0">
                  <a:moveTo>
                    <a:pt x="5193" y="1589"/>
                  </a:moveTo>
                  <a:lnTo>
                    <a:pt x="5193" y="2231"/>
                  </a:lnTo>
                  <a:cubicBezTo>
                    <a:pt x="3623" y="2374"/>
                    <a:pt x="2374" y="3623"/>
                    <a:pt x="2249" y="5175"/>
                  </a:cubicBezTo>
                  <a:lnTo>
                    <a:pt x="1589" y="5175"/>
                  </a:lnTo>
                  <a:cubicBezTo>
                    <a:pt x="1732" y="3266"/>
                    <a:pt x="3266" y="1731"/>
                    <a:pt x="5193" y="1589"/>
                  </a:cubicBezTo>
                  <a:close/>
                  <a:moveTo>
                    <a:pt x="5728" y="1589"/>
                  </a:moveTo>
                  <a:cubicBezTo>
                    <a:pt x="7655" y="1731"/>
                    <a:pt x="9190" y="3266"/>
                    <a:pt x="9315" y="5175"/>
                  </a:cubicBezTo>
                  <a:lnTo>
                    <a:pt x="8672" y="5175"/>
                  </a:lnTo>
                  <a:cubicBezTo>
                    <a:pt x="8548" y="3605"/>
                    <a:pt x="7299" y="2356"/>
                    <a:pt x="5728" y="2231"/>
                  </a:cubicBezTo>
                  <a:lnTo>
                    <a:pt x="5728" y="1589"/>
                  </a:lnTo>
                  <a:close/>
                  <a:moveTo>
                    <a:pt x="5728" y="2766"/>
                  </a:moveTo>
                  <a:cubicBezTo>
                    <a:pt x="7013" y="2891"/>
                    <a:pt x="8012" y="3908"/>
                    <a:pt x="8137" y="5175"/>
                  </a:cubicBezTo>
                  <a:lnTo>
                    <a:pt x="7049" y="5175"/>
                  </a:lnTo>
                  <a:lnTo>
                    <a:pt x="7049" y="5710"/>
                  </a:lnTo>
                  <a:lnTo>
                    <a:pt x="8137" y="5710"/>
                  </a:lnTo>
                  <a:cubicBezTo>
                    <a:pt x="8012" y="6995"/>
                    <a:pt x="7013" y="8012"/>
                    <a:pt x="5728" y="8137"/>
                  </a:cubicBezTo>
                  <a:lnTo>
                    <a:pt x="5728" y="7048"/>
                  </a:lnTo>
                  <a:lnTo>
                    <a:pt x="5193" y="7048"/>
                  </a:lnTo>
                  <a:lnTo>
                    <a:pt x="5193" y="8137"/>
                  </a:lnTo>
                  <a:cubicBezTo>
                    <a:pt x="3926" y="8012"/>
                    <a:pt x="2909" y="6995"/>
                    <a:pt x="2784" y="5710"/>
                  </a:cubicBezTo>
                  <a:lnTo>
                    <a:pt x="3855" y="5710"/>
                  </a:lnTo>
                  <a:lnTo>
                    <a:pt x="3855" y="5175"/>
                  </a:lnTo>
                  <a:lnTo>
                    <a:pt x="2784" y="5175"/>
                  </a:lnTo>
                  <a:cubicBezTo>
                    <a:pt x="2909" y="3908"/>
                    <a:pt x="3926" y="2891"/>
                    <a:pt x="5193" y="2766"/>
                  </a:cubicBezTo>
                  <a:lnTo>
                    <a:pt x="5193" y="3855"/>
                  </a:lnTo>
                  <a:lnTo>
                    <a:pt x="5728" y="3855"/>
                  </a:lnTo>
                  <a:lnTo>
                    <a:pt x="5728" y="2766"/>
                  </a:lnTo>
                  <a:close/>
                  <a:moveTo>
                    <a:pt x="2249" y="5710"/>
                  </a:moveTo>
                  <a:cubicBezTo>
                    <a:pt x="2374" y="7280"/>
                    <a:pt x="3623" y="8529"/>
                    <a:pt x="5193" y="8672"/>
                  </a:cubicBezTo>
                  <a:lnTo>
                    <a:pt x="5193" y="9314"/>
                  </a:lnTo>
                  <a:cubicBezTo>
                    <a:pt x="3266" y="9172"/>
                    <a:pt x="1732" y="7637"/>
                    <a:pt x="1589" y="5710"/>
                  </a:cubicBezTo>
                  <a:close/>
                  <a:moveTo>
                    <a:pt x="9315" y="5710"/>
                  </a:moveTo>
                  <a:cubicBezTo>
                    <a:pt x="9190" y="7637"/>
                    <a:pt x="7655" y="9172"/>
                    <a:pt x="5728" y="9314"/>
                  </a:cubicBezTo>
                  <a:lnTo>
                    <a:pt x="5728" y="8672"/>
                  </a:lnTo>
                  <a:cubicBezTo>
                    <a:pt x="7299" y="8529"/>
                    <a:pt x="8548" y="7280"/>
                    <a:pt x="8672" y="5710"/>
                  </a:cubicBezTo>
                  <a:close/>
                  <a:moveTo>
                    <a:pt x="5193" y="1"/>
                  </a:moveTo>
                  <a:lnTo>
                    <a:pt x="5193" y="786"/>
                  </a:lnTo>
                  <a:cubicBezTo>
                    <a:pt x="2838" y="928"/>
                    <a:pt x="947" y="2820"/>
                    <a:pt x="804" y="5175"/>
                  </a:cubicBezTo>
                  <a:lnTo>
                    <a:pt x="1" y="5175"/>
                  </a:lnTo>
                  <a:lnTo>
                    <a:pt x="1" y="5710"/>
                  </a:lnTo>
                  <a:lnTo>
                    <a:pt x="804" y="5710"/>
                  </a:lnTo>
                  <a:cubicBezTo>
                    <a:pt x="947" y="8083"/>
                    <a:pt x="2838" y="9975"/>
                    <a:pt x="5193" y="10099"/>
                  </a:cubicBezTo>
                  <a:lnTo>
                    <a:pt x="5193" y="10902"/>
                  </a:lnTo>
                  <a:lnTo>
                    <a:pt x="5728" y="10902"/>
                  </a:lnTo>
                  <a:lnTo>
                    <a:pt x="5728" y="10099"/>
                  </a:lnTo>
                  <a:cubicBezTo>
                    <a:pt x="8101" y="9975"/>
                    <a:pt x="9975" y="8083"/>
                    <a:pt x="10118" y="5710"/>
                  </a:cubicBezTo>
                  <a:lnTo>
                    <a:pt x="10921" y="5710"/>
                  </a:lnTo>
                  <a:lnTo>
                    <a:pt x="10921" y="5175"/>
                  </a:lnTo>
                  <a:lnTo>
                    <a:pt x="10118" y="5175"/>
                  </a:lnTo>
                  <a:cubicBezTo>
                    <a:pt x="9975" y="2820"/>
                    <a:pt x="8101" y="928"/>
                    <a:pt x="5728" y="786"/>
                  </a:cubicBezTo>
                  <a:lnTo>
                    <a:pt x="5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"/>
          <p:cNvGrpSpPr/>
          <p:nvPr/>
        </p:nvGrpSpPr>
        <p:grpSpPr>
          <a:xfrm rot="1259960">
            <a:off x="1820271" y="6548430"/>
            <a:ext cx="210250" cy="340643"/>
            <a:chOff x="3741075" y="1171575"/>
            <a:chExt cx="172650" cy="279725"/>
          </a:xfrm>
        </p:grpSpPr>
        <p:sp>
          <p:nvSpPr>
            <p:cNvPr id="224" name="Google Shape;224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"/>
          <p:cNvSpPr/>
          <p:nvPr/>
        </p:nvSpPr>
        <p:spPr>
          <a:xfrm rot="1259960">
            <a:off x="49398" y="3330439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"/>
          <p:cNvSpPr/>
          <p:nvPr/>
        </p:nvSpPr>
        <p:spPr>
          <a:xfrm rot="1259960">
            <a:off x="11401191" y="5303267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"/>
          <p:cNvGrpSpPr/>
          <p:nvPr/>
        </p:nvGrpSpPr>
        <p:grpSpPr>
          <a:xfrm rot="1259960">
            <a:off x="10606712" y="4977511"/>
            <a:ext cx="194510" cy="356353"/>
            <a:chOff x="4354850" y="2375525"/>
            <a:chExt cx="159725" cy="292625"/>
          </a:xfrm>
        </p:grpSpPr>
        <p:sp>
          <p:nvSpPr>
            <p:cNvPr id="231" name="Google Shape;231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"/>
          <p:cNvGrpSpPr/>
          <p:nvPr/>
        </p:nvGrpSpPr>
        <p:grpSpPr>
          <a:xfrm rot="1259960">
            <a:off x="8652851" y="3465313"/>
            <a:ext cx="323777" cy="263375"/>
            <a:chOff x="853250" y="4006875"/>
            <a:chExt cx="265875" cy="216275"/>
          </a:xfrm>
        </p:grpSpPr>
        <p:sp>
          <p:nvSpPr>
            <p:cNvPr id="234" name="Google Shape;234;p1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"/>
          <p:cNvSpPr/>
          <p:nvPr/>
        </p:nvSpPr>
        <p:spPr>
          <a:xfrm rot="1259960">
            <a:off x="9582511" y="3794970"/>
            <a:ext cx="178192" cy="275431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"/>
          <p:cNvGrpSpPr/>
          <p:nvPr/>
        </p:nvGrpSpPr>
        <p:grpSpPr>
          <a:xfrm rot="1259960">
            <a:off x="10361115" y="4122550"/>
            <a:ext cx="319972" cy="320002"/>
            <a:chOff x="968775" y="1180050"/>
            <a:chExt cx="262750" cy="262775"/>
          </a:xfrm>
        </p:grpSpPr>
        <p:sp>
          <p:nvSpPr>
            <p:cNvPr id="238" name="Google Shape;238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"/>
          <p:cNvSpPr/>
          <p:nvPr/>
        </p:nvSpPr>
        <p:spPr>
          <a:xfrm rot="1259960">
            <a:off x="11294183" y="4470726"/>
            <a:ext cx="275431" cy="275431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"/>
          <p:cNvGrpSpPr/>
          <p:nvPr/>
        </p:nvGrpSpPr>
        <p:grpSpPr>
          <a:xfrm rot="1259960">
            <a:off x="11834985" y="4794778"/>
            <a:ext cx="323777" cy="251532"/>
            <a:chOff x="4788875" y="1879050"/>
            <a:chExt cx="265875" cy="206550"/>
          </a:xfrm>
        </p:grpSpPr>
        <p:sp>
          <p:nvSpPr>
            <p:cNvPr id="243" name="Google Shape;243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"/>
          <p:cNvGrpSpPr/>
          <p:nvPr/>
        </p:nvGrpSpPr>
        <p:grpSpPr>
          <a:xfrm rot="1259960">
            <a:off x="4409672" y="1047078"/>
            <a:ext cx="323777" cy="251532"/>
            <a:chOff x="4788875" y="1879050"/>
            <a:chExt cx="265875" cy="206550"/>
          </a:xfrm>
        </p:grpSpPr>
        <p:sp>
          <p:nvSpPr>
            <p:cNvPr id="248" name="Google Shape;248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"/>
          <p:cNvSpPr/>
          <p:nvPr/>
        </p:nvSpPr>
        <p:spPr>
          <a:xfrm rot="1259960">
            <a:off x="5323935" y="137882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"/>
          <p:cNvSpPr/>
          <p:nvPr/>
        </p:nvSpPr>
        <p:spPr>
          <a:xfrm rot="1259960">
            <a:off x="3493549" y="69764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"/>
          <p:cNvGrpSpPr/>
          <p:nvPr/>
        </p:nvGrpSpPr>
        <p:grpSpPr>
          <a:xfrm rot="1259960">
            <a:off x="7010658" y="1951182"/>
            <a:ext cx="279237" cy="283590"/>
            <a:chOff x="5582425" y="1674300"/>
            <a:chExt cx="229300" cy="232875"/>
          </a:xfrm>
        </p:grpSpPr>
        <p:sp>
          <p:nvSpPr>
            <p:cNvPr id="255" name="Google Shape;255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"/>
          <p:cNvGrpSpPr/>
          <p:nvPr/>
        </p:nvGrpSpPr>
        <p:grpSpPr>
          <a:xfrm rot="1259960">
            <a:off x="6181571" y="1621805"/>
            <a:ext cx="210250" cy="340643"/>
            <a:chOff x="3741075" y="1171575"/>
            <a:chExt cx="172650" cy="279725"/>
          </a:xfrm>
        </p:grpSpPr>
        <p:sp>
          <p:nvSpPr>
            <p:cNvPr id="258" name="Google Shape;258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"/>
          <p:cNvGrpSpPr/>
          <p:nvPr/>
        </p:nvGrpSpPr>
        <p:grpSpPr>
          <a:xfrm rot="1259960">
            <a:off x="8772871" y="2634955"/>
            <a:ext cx="210250" cy="340643"/>
            <a:chOff x="3741075" y="1171575"/>
            <a:chExt cx="172650" cy="279725"/>
          </a:xfrm>
        </p:grpSpPr>
        <p:sp>
          <p:nvSpPr>
            <p:cNvPr id="263" name="Google Shape;263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"/>
          <p:cNvGrpSpPr/>
          <p:nvPr/>
        </p:nvGrpSpPr>
        <p:grpSpPr>
          <a:xfrm rot="1259960">
            <a:off x="7786390" y="2333638"/>
            <a:ext cx="319972" cy="320002"/>
            <a:chOff x="968775" y="1180050"/>
            <a:chExt cx="262750" cy="262775"/>
          </a:xfrm>
        </p:grpSpPr>
        <p:sp>
          <p:nvSpPr>
            <p:cNvPr id="268" name="Google Shape;268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"/>
          <p:cNvGrpSpPr/>
          <p:nvPr/>
        </p:nvGrpSpPr>
        <p:grpSpPr>
          <a:xfrm rot="1259960">
            <a:off x="11405422" y="3759928"/>
            <a:ext cx="323777" cy="251532"/>
            <a:chOff x="4788875" y="1879050"/>
            <a:chExt cx="265875" cy="206550"/>
          </a:xfrm>
        </p:grpSpPr>
        <p:sp>
          <p:nvSpPr>
            <p:cNvPr id="272" name="Google Shape;272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"/>
          <p:cNvGrpSpPr/>
          <p:nvPr/>
        </p:nvGrpSpPr>
        <p:grpSpPr>
          <a:xfrm rot="1259960">
            <a:off x="9532357" y="3052780"/>
            <a:ext cx="379186" cy="283286"/>
            <a:chOff x="900525" y="2405650"/>
            <a:chExt cx="311375" cy="232625"/>
          </a:xfrm>
        </p:grpSpPr>
        <p:sp>
          <p:nvSpPr>
            <p:cNvPr id="277" name="Google Shape;277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"/>
          <p:cNvSpPr/>
          <p:nvPr/>
        </p:nvSpPr>
        <p:spPr>
          <a:xfrm rot="1259960">
            <a:off x="10489299" y="341049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"/>
          <p:cNvGrpSpPr/>
          <p:nvPr/>
        </p:nvGrpSpPr>
        <p:grpSpPr>
          <a:xfrm rot="1259960">
            <a:off x="5977747" y="823278"/>
            <a:ext cx="323777" cy="251532"/>
            <a:chOff x="4788875" y="1879050"/>
            <a:chExt cx="265875" cy="206550"/>
          </a:xfrm>
        </p:grpSpPr>
        <p:sp>
          <p:nvSpPr>
            <p:cNvPr id="281" name="Google Shape;281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"/>
          <p:cNvSpPr/>
          <p:nvPr/>
        </p:nvSpPr>
        <p:spPr>
          <a:xfrm rot="1259960">
            <a:off x="6892010" y="115502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"/>
          <p:cNvGrpSpPr/>
          <p:nvPr/>
        </p:nvGrpSpPr>
        <p:grpSpPr>
          <a:xfrm rot="1259960">
            <a:off x="7702787" y="1495121"/>
            <a:ext cx="377572" cy="226081"/>
            <a:chOff x="1316700" y="1106850"/>
            <a:chExt cx="310050" cy="185650"/>
          </a:xfrm>
        </p:grpSpPr>
        <p:sp>
          <p:nvSpPr>
            <p:cNvPr id="287" name="Google Shape;287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"/>
          <p:cNvSpPr/>
          <p:nvPr/>
        </p:nvSpPr>
        <p:spPr>
          <a:xfrm rot="1259960">
            <a:off x="9436666" y="2150792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"/>
          <p:cNvSpPr/>
          <p:nvPr/>
        </p:nvSpPr>
        <p:spPr>
          <a:xfrm rot="1259960">
            <a:off x="10344219" y="2499080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"/>
          <p:cNvGrpSpPr/>
          <p:nvPr/>
        </p:nvGrpSpPr>
        <p:grpSpPr>
          <a:xfrm rot="1259960">
            <a:off x="4104682" y="116130"/>
            <a:ext cx="379186" cy="283286"/>
            <a:chOff x="900525" y="2405650"/>
            <a:chExt cx="311375" cy="232625"/>
          </a:xfrm>
        </p:grpSpPr>
        <p:sp>
          <p:nvSpPr>
            <p:cNvPr id="293" name="Google Shape;293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"/>
          <p:cNvSpPr/>
          <p:nvPr/>
        </p:nvSpPr>
        <p:spPr>
          <a:xfrm rot="1259960">
            <a:off x="5061624" y="47384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"/>
          <p:cNvGrpSpPr/>
          <p:nvPr/>
        </p:nvGrpSpPr>
        <p:grpSpPr>
          <a:xfrm rot="1259960">
            <a:off x="8642187" y="1825036"/>
            <a:ext cx="194510" cy="356353"/>
            <a:chOff x="4354850" y="2375525"/>
            <a:chExt cx="159725" cy="292625"/>
          </a:xfrm>
        </p:grpSpPr>
        <p:sp>
          <p:nvSpPr>
            <p:cNvPr id="297" name="Google Shape;297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"/>
          <p:cNvSpPr/>
          <p:nvPr/>
        </p:nvSpPr>
        <p:spPr>
          <a:xfrm rot="1259960">
            <a:off x="11318635" y="278782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"/>
          <p:cNvGrpSpPr/>
          <p:nvPr/>
        </p:nvGrpSpPr>
        <p:grpSpPr>
          <a:xfrm rot="1259960">
            <a:off x="5688783" y="36557"/>
            <a:ext cx="279237" cy="283590"/>
            <a:chOff x="5582425" y="1674300"/>
            <a:chExt cx="229300" cy="232875"/>
          </a:xfrm>
        </p:grpSpPr>
        <p:sp>
          <p:nvSpPr>
            <p:cNvPr id="301" name="Google Shape;301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"/>
          <p:cNvGrpSpPr/>
          <p:nvPr/>
        </p:nvGrpSpPr>
        <p:grpSpPr>
          <a:xfrm rot="1259960">
            <a:off x="7528547" y="624578"/>
            <a:ext cx="323777" cy="251532"/>
            <a:chOff x="4788875" y="1879050"/>
            <a:chExt cx="265875" cy="206550"/>
          </a:xfrm>
        </p:grpSpPr>
        <p:sp>
          <p:nvSpPr>
            <p:cNvPr id="304" name="Google Shape;304;p1"/>
            <p:cNvSpPr/>
            <p:nvPr/>
          </p:nvSpPr>
          <p:spPr>
            <a:xfrm>
              <a:off x="4839275" y="1961125"/>
              <a:ext cx="47325" cy="75850"/>
            </a:xfrm>
            <a:custGeom>
              <a:avLst/>
              <a:gdLst/>
              <a:ahLst/>
              <a:cxnLst/>
              <a:rect l="l" t="t" r="r" b="b"/>
              <a:pathLst>
                <a:path w="1893" h="3034" extrusionOk="0">
                  <a:moveTo>
                    <a:pt x="1518" y="0"/>
                  </a:moveTo>
                  <a:lnTo>
                    <a:pt x="1" y="1517"/>
                  </a:lnTo>
                  <a:lnTo>
                    <a:pt x="1518" y="3033"/>
                  </a:lnTo>
                  <a:lnTo>
                    <a:pt x="1892" y="2659"/>
                  </a:lnTo>
                  <a:lnTo>
                    <a:pt x="750" y="1517"/>
                  </a:lnTo>
                  <a:lnTo>
                    <a:pt x="1892" y="37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4957050" y="1961125"/>
              <a:ext cx="47300" cy="75850"/>
            </a:xfrm>
            <a:custGeom>
              <a:avLst/>
              <a:gdLst/>
              <a:ahLst/>
              <a:cxnLst/>
              <a:rect l="l" t="t" r="r" b="b"/>
              <a:pathLst>
                <a:path w="1892" h="3034" extrusionOk="0">
                  <a:moveTo>
                    <a:pt x="375" y="0"/>
                  </a:moveTo>
                  <a:lnTo>
                    <a:pt x="0" y="375"/>
                  </a:lnTo>
                  <a:lnTo>
                    <a:pt x="1142" y="1517"/>
                  </a:lnTo>
                  <a:lnTo>
                    <a:pt x="0" y="2659"/>
                  </a:lnTo>
                  <a:lnTo>
                    <a:pt x="375" y="3033"/>
                  </a:lnTo>
                  <a:lnTo>
                    <a:pt x="1892" y="151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4899500" y="1959775"/>
              <a:ext cx="44200" cy="82100"/>
            </a:xfrm>
            <a:custGeom>
              <a:avLst/>
              <a:gdLst/>
              <a:ahLst/>
              <a:cxnLst/>
              <a:rect l="l" t="t" r="r" b="b"/>
              <a:pathLst>
                <a:path w="1768" h="3284" extrusionOk="0">
                  <a:moveTo>
                    <a:pt x="1268" y="1"/>
                  </a:moveTo>
                  <a:lnTo>
                    <a:pt x="1" y="3087"/>
                  </a:lnTo>
                  <a:lnTo>
                    <a:pt x="500" y="3284"/>
                  </a:lnTo>
                  <a:lnTo>
                    <a:pt x="1767" y="21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4788875" y="1879050"/>
              <a:ext cx="265875" cy="206550"/>
            </a:xfrm>
            <a:custGeom>
              <a:avLst/>
              <a:gdLst/>
              <a:ahLst/>
              <a:cxnLst/>
              <a:rect l="l" t="t" r="r" b="b"/>
              <a:pathLst>
                <a:path w="10635" h="8262" extrusionOk="0">
                  <a:moveTo>
                    <a:pt x="7316" y="803"/>
                  </a:moveTo>
                  <a:cubicBezTo>
                    <a:pt x="7459" y="803"/>
                    <a:pt x="7584" y="928"/>
                    <a:pt x="7584" y="1071"/>
                  </a:cubicBezTo>
                  <a:cubicBezTo>
                    <a:pt x="7584" y="1231"/>
                    <a:pt x="7459" y="1338"/>
                    <a:pt x="7316" y="1338"/>
                  </a:cubicBezTo>
                  <a:cubicBezTo>
                    <a:pt x="7173" y="1338"/>
                    <a:pt x="7049" y="1231"/>
                    <a:pt x="7049" y="1071"/>
                  </a:cubicBezTo>
                  <a:cubicBezTo>
                    <a:pt x="7049" y="928"/>
                    <a:pt x="7173" y="803"/>
                    <a:pt x="7316" y="803"/>
                  </a:cubicBezTo>
                  <a:close/>
                  <a:moveTo>
                    <a:pt x="8244" y="803"/>
                  </a:moveTo>
                  <a:cubicBezTo>
                    <a:pt x="8387" y="803"/>
                    <a:pt x="8512" y="928"/>
                    <a:pt x="8512" y="1071"/>
                  </a:cubicBezTo>
                  <a:cubicBezTo>
                    <a:pt x="8512" y="1231"/>
                    <a:pt x="8387" y="1338"/>
                    <a:pt x="8244" y="1338"/>
                  </a:cubicBezTo>
                  <a:cubicBezTo>
                    <a:pt x="8101" y="1338"/>
                    <a:pt x="7976" y="1231"/>
                    <a:pt x="7976" y="1071"/>
                  </a:cubicBezTo>
                  <a:cubicBezTo>
                    <a:pt x="7976" y="928"/>
                    <a:pt x="8101" y="803"/>
                    <a:pt x="8244" y="803"/>
                  </a:cubicBezTo>
                  <a:close/>
                  <a:moveTo>
                    <a:pt x="9172" y="803"/>
                  </a:moveTo>
                  <a:cubicBezTo>
                    <a:pt x="9315" y="803"/>
                    <a:pt x="9439" y="928"/>
                    <a:pt x="9439" y="1071"/>
                  </a:cubicBezTo>
                  <a:cubicBezTo>
                    <a:pt x="9439" y="1231"/>
                    <a:pt x="9315" y="1338"/>
                    <a:pt x="9172" y="1338"/>
                  </a:cubicBezTo>
                  <a:cubicBezTo>
                    <a:pt x="9029" y="1338"/>
                    <a:pt x="8904" y="1231"/>
                    <a:pt x="8904" y="1071"/>
                  </a:cubicBezTo>
                  <a:cubicBezTo>
                    <a:pt x="8904" y="928"/>
                    <a:pt x="9029" y="803"/>
                    <a:pt x="9172" y="803"/>
                  </a:cubicBezTo>
                  <a:close/>
                  <a:moveTo>
                    <a:pt x="9832" y="2141"/>
                  </a:moveTo>
                  <a:lnTo>
                    <a:pt x="9832" y="7458"/>
                  </a:lnTo>
                  <a:lnTo>
                    <a:pt x="804" y="7458"/>
                  </a:lnTo>
                  <a:lnTo>
                    <a:pt x="804" y="2141"/>
                  </a:lnTo>
                  <a:close/>
                  <a:moveTo>
                    <a:pt x="1" y="0"/>
                  </a:moveTo>
                  <a:lnTo>
                    <a:pt x="1" y="8261"/>
                  </a:lnTo>
                  <a:lnTo>
                    <a:pt x="10635" y="8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"/>
          <p:cNvSpPr/>
          <p:nvPr/>
        </p:nvSpPr>
        <p:spPr>
          <a:xfrm rot="1259960">
            <a:off x="8442810" y="956327"/>
            <a:ext cx="226537" cy="226537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"/>
          <p:cNvSpPr/>
          <p:nvPr/>
        </p:nvSpPr>
        <p:spPr>
          <a:xfrm rot="1259960">
            <a:off x="6612424" y="275142"/>
            <a:ext cx="324873" cy="299848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1"/>
          <p:cNvGrpSpPr/>
          <p:nvPr/>
        </p:nvGrpSpPr>
        <p:grpSpPr>
          <a:xfrm rot="1259960">
            <a:off x="10129533" y="1528682"/>
            <a:ext cx="279237" cy="283590"/>
            <a:chOff x="5582425" y="1674300"/>
            <a:chExt cx="229300" cy="232875"/>
          </a:xfrm>
        </p:grpSpPr>
        <p:sp>
          <p:nvSpPr>
            <p:cNvPr id="311" name="Google Shape;311;p1"/>
            <p:cNvSpPr/>
            <p:nvPr/>
          </p:nvSpPr>
          <p:spPr>
            <a:xfrm>
              <a:off x="5619000" y="1674300"/>
              <a:ext cx="182925" cy="199425"/>
            </a:xfrm>
            <a:custGeom>
              <a:avLst/>
              <a:gdLst/>
              <a:ahLst/>
              <a:cxnLst/>
              <a:rect l="l" t="t" r="r" b="b"/>
              <a:pathLst>
                <a:path w="7317" h="7977" extrusionOk="0">
                  <a:moveTo>
                    <a:pt x="6389" y="0"/>
                  </a:moveTo>
                  <a:cubicBezTo>
                    <a:pt x="5871" y="0"/>
                    <a:pt x="5461" y="411"/>
                    <a:pt x="5443" y="928"/>
                  </a:cubicBezTo>
                  <a:cubicBezTo>
                    <a:pt x="5443" y="1232"/>
                    <a:pt x="5621" y="1535"/>
                    <a:pt x="5871" y="1713"/>
                  </a:cubicBezTo>
                  <a:lnTo>
                    <a:pt x="5175" y="3712"/>
                  </a:lnTo>
                  <a:cubicBezTo>
                    <a:pt x="4997" y="3712"/>
                    <a:pt x="4801" y="3783"/>
                    <a:pt x="4658" y="3890"/>
                  </a:cubicBezTo>
                  <a:lnTo>
                    <a:pt x="3266" y="2837"/>
                  </a:lnTo>
                  <a:cubicBezTo>
                    <a:pt x="3444" y="2356"/>
                    <a:pt x="3195" y="1838"/>
                    <a:pt x="2713" y="1642"/>
                  </a:cubicBezTo>
                  <a:cubicBezTo>
                    <a:pt x="2614" y="1609"/>
                    <a:pt x="2513" y="1593"/>
                    <a:pt x="2414" y="1593"/>
                  </a:cubicBezTo>
                  <a:cubicBezTo>
                    <a:pt x="2027" y="1593"/>
                    <a:pt x="1659" y="1830"/>
                    <a:pt x="1517" y="2213"/>
                  </a:cubicBezTo>
                  <a:cubicBezTo>
                    <a:pt x="1375" y="2605"/>
                    <a:pt x="1517" y="3052"/>
                    <a:pt x="1874" y="3301"/>
                  </a:cubicBezTo>
                  <a:lnTo>
                    <a:pt x="982" y="6120"/>
                  </a:lnTo>
                  <a:lnTo>
                    <a:pt x="929" y="6120"/>
                  </a:lnTo>
                  <a:cubicBezTo>
                    <a:pt x="429" y="6120"/>
                    <a:pt x="1" y="6531"/>
                    <a:pt x="1" y="7048"/>
                  </a:cubicBezTo>
                  <a:cubicBezTo>
                    <a:pt x="1" y="7566"/>
                    <a:pt x="411" y="7976"/>
                    <a:pt x="929" y="7976"/>
                  </a:cubicBezTo>
                  <a:cubicBezTo>
                    <a:pt x="1446" y="7976"/>
                    <a:pt x="1857" y="7566"/>
                    <a:pt x="1857" y="7048"/>
                  </a:cubicBezTo>
                  <a:cubicBezTo>
                    <a:pt x="1857" y="6763"/>
                    <a:pt x="1732" y="6477"/>
                    <a:pt x="1482" y="6299"/>
                  </a:cubicBezTo>
                  <a:lnTo>
                    <a:pt x="2392" y="3444"/>
                  </a:lnTo>
                  <a:cubicBezTo>
                    <a:pt x="2588" y="3444"/>
                    <a:pt x="2784" y="3391"/>
                    <a:pt x="2945" y="3266"/>
                  </a:cubicBezTo>
                  <a:lnTo>
                    <a:pt x="4319" y="4301"/>
                  </a:lnTo>
                  <a:cubicBezTo>
                    <a:pt x="4283" y="4425"/>
                    <a:pt x="4265" y="4532"/>
                    <a:pt x="4247" y="4657"/>
                  </a:cubicBezTo>
                  <a:cubicBezTo>
                    <a:pt x="4247" y="5157"/>
                    <a:pt x="4676" y="5585"/>
                    <a:pt x="5175" y="5585"/>
                  </a:cubicBezTo>
                  <a:cubicBezTo>
                    <a:pt x="5693" y="5585"/>
                    <a:pt x="6121" y="5157"/>
                    <a:pt x="6121" y="4657"/>
                  </a:cubicBezTo>
                  <a:cubicBezTo>
                    <a:pt x="6121" y="4336"/>
                    <a:pt x="5960" y="4051"/>
                    <a:pt x="5693" y="3872"/>
                  </a:cubicBezTo>
                  <a:lnTo>
                    <a:pt x="6371" y="1856"/>
                  </a:lnTo>
                  <a:cubicBezTo>
                    <a:pt x="6888" y="1856"/>
                    <a:pt x="7316" y="1446"/>
                    <a:pt x="7316" y="928"/>
                  </a:cubicBezTo>
                  <a:cubicBezTo>
                    <a:pt x="7316" y="411"/>
                    <a:pt x="6888" y="0"/>
                    <a:pt x="6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582425" y="1674300"/>
              <a:ext cx="229300" cy="232875"/>
            </a:xfrm>
            <a:custGeom>
              <a:avLst/>
              <a:gdLst/>
              <a:ahLst/>
              <a:cxnLst/>
              <a:rect l="l" t="t" r="r" b="b"/>
              <a:pathLst>
                <a:path w="9172" h="9315" extrusionOk="0">
                  <a:moveTo>
                    <a:pt x="1" y="0"/>
                  </a:moveTo>
                  <a:lnTo>
                    <a:pt x="1" y="9314"/>
                  </a:lnTo>
                  <a:lnTo>
                    <a:pt x="9172" y="9314"/>
                  </a:lnTo>
                  <a:lnTo>
                    <a:pt x="9172" y="8511"/>
                  </a:lnTo>
                  <a:lnTo>
                    <a:pt x="804" y="851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"/>
          <p:cNvGrpSpPr/>
          <p:nvPr/>
        </p:nvGrpSpPr>
        <p:grpSpPr>
          <a:xfrm rot="1259960">
            <a:off x="9300446" y="1199305"/>
            <a:ext cx="210250" cy="340643"/>
            <a:chOff x="3741075" y="1171575"/>
            <a:chExt cx="172650" cy="279725"/>
          </a:xfrm>
        </p:grpSpPr>
        <p:sp>
          <p:nvSpPr>
            <p:cNvPr id="314" name="Google Shape;314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"/>
          <p:cNvGrpSpPr/>
          <p:nvPr/>
        </p:nvGrpSpPr>
        <p:grpSpPr>
          <a:xfrm rot="1259960">
            <a:off x="11891746" y="2212455"/>
            <a:ext cx="210250" cy="340643"/>
            <a:chOff x="3741075" y="1171575"/>
            <a:chExt cx="172650" cy="279725"/>
          </a:xfrm>
        </p:grpSpPr>
        <p:sp>
          <p:nvSpPr>
            <p:cNvPr id="319" name="Google Shape;319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"/>
          <p:cNvGrpSpPr/>
          <p:nvPr/>
        </p:nvGrpSpPr>
        <p:grpSpPr>
          <a:xfrm rot="1259960">
            <a:off x="10905265" y="1911138"/>
            <a:ext cx="319972" cy="320002"/>
            <a:chOff x="968775" y="1180050"/>
            <a:chExt cx="262750" cy="262775"/>
          </a:xfrm>
        </p:grpSpPr>
        <p:sp>
          <p:nvSpPr>
            <p:cNvPr id="324" name="Google Shape;324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"/>
          <p:cNvGrpSpPr/>
          <p:nvPr/>
        </p:nvGrpSpPr>
        <p:grpSpPr>
          <a:xfrm rot="1259960">
            <a:off x="7536707" y="36718"/>
            <a:ext cx="379186" cy="283286"/>
            <a:chOff x="900525" y="2405650"/>
            <a:chExt cx="311375" cy="232625"/>
          </a:xfrm>
        </p:grpSpPr>
        <p:sp>
          <p:nvSpPr>
            <p:cNvPr id="328" name="Google Shape;328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"/>
          <p:cNvGrpSpPr/>
          <p:nvPr/>
        </p:nvGrpSpPr>
        <p:grpSpPr>
          <a:xfrm rot="1259960">
            <a:off x="8659737" y="236846"/>
            <a:ext cx="377572" cy="226081"/>
            <a:chOff x="1316700" y="1106850"/>
            <a:chExt cx="310050" cy="185650"/>
          </a:xfrm>
        </p:grpSpPr>
        <p:sp>
          <p:nvSpPr>
            <p:cNvPr id="331" name="Google Shape;331;p1"/>
            <p:cNvSpPr/>
            <p:nvPr/>
          </p:nvSpPr>
          <p:spPr>
            <a:xfrm>
              <a:off x="1434900" y="1172950"/>
              <a:ext cx="89700" cy="52625"/>
            </a:xfrm>
            <a:custGeom>
              <a:avLst/>
              <a:gdLst/>
              <a:ahLst/>
              <a:cxnLst/>
              <a:rect l="l" t="t" r="r" b="b"/>
              <a:pathLst>
                <a:path w="3588" h="2105" extrusionOk="0">
                  <a:moveTo>
                    <a:pt x="1503" y="1"/>
                  </a:moveTo>
                  <a:cubicBezTo>
                    <a:pt x="879" y="1"/>
                    <a:pt x="285" y="355"/>
                    <a:pt x="1" y="963"/>
                  </a:cubicBezTo>
                  <a:lnTo>
                    <a:pt x="875" y="963"/>
                  </a:lnTo>
                  <a:cubicBezTo>
                    <a:pt x="1054" y="802"/>
                    <a:pt x="1268" y="713"/>
                    <a:pt x="1500" y="713"/>
                  </a:cubicBezTo>
                  <a:cubicBezTo>
                    <a:pt x="1856" y="713"/>
                    <a:pt x="2195" y="909"/>
                    <a:pt x="2338" y="1248"/>
                  </a:cubicBezTo>
                  <a:lnTo>
                    <a:pt x="1856" y="1248"/>
                  </a:lnTo>
                  <a:lnTo>
                    <a:pt x="2731" y="2105"/>
                  </a:lnTo>
                  <a:lnTo>
                    <a:pt x="3587" y="1248"/>
                  </a:lnTo>
                  <a:lnTo>
                    <a:pt x="3105" y="1248"/>
                  </a:lnTo>
                  <a:cubicBezTo>
                    <a:pt x="2981" y="767"/>
                    <a:pt x="2659" y="374"/>
                    <a:pt x="2213" y="160"/>
                  </a:cubicBezTo>
                  <a:cubicBezTo>
                    <a:pt x="1982" y="52"/>
                    <a:pt x="1740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420625" y="1204150"/>
              <a:ext cx="89700" cy="52175"/>
            </a:xfrm>
            <a:custGeom>
              <a:avLst/>
              <a:gdLst/>
              <a:ahLst/>
              <a:cxnLst/>
              <a:rect l="l" t="t" r="r" b="b"/>
              <a:pathLst>
                <a:path w="3588" h="2087" extrusionOk="0">
                  <a:moveTo>
                    <a:pt x="857" y="0"/>
                  </a:moveTo>
                  <a:lnTo>
                    <a:pt x="1" y="857"/>
                  </a:lnTo>
                  <a:lnTo>
                    <a:pt x="483" y="857"/>
                  </a:lnTo>
                  <a:cubicBezTo>
                    <a:pt x="608" y="1321"/>
                    <a:pt x="929" y="1713"/>
                    <a:pt x="1357" y="1927"/>
                  </a:cubicBezTo>
                  <a:cubicBezTo>
                    <a:pt x="1588" y="2035"/>
                    <a:pt x="1831" y="2087"/>
                    <a:pt x="2070" y="2087"/>
                  </a:cubicBezTo>
                  <a:cubicBezTo>
                    <a:pt x="2700" y="2087"/>
                    <a:pt x="3303" y="1732"/>
                    <a:pt x="3587" y="1124"/>
                  </a:cubicBezTo>
                  <a:lnTo>
                    <a:pt x="2695" y="1124"/>
                  </a:lnTo>
                  <a:cubicBezTo>
                    <a:pt x="2535" y="1285"/>
                    <a:pt x="2303" y="1374"/>
                    <a:pt x="2071" y="1374"/>
                  </a:cubicBezTo>
                  <a:cubicBezTo>
                    <a:pt x="1714" y="1356"/>
                    <a:pt x="1393" y="1160"/>
                    <a:pt x="1232" y="857"/>
                  </a:cubicBezTo>
                  <a:lnTo>
                    <a:pt x="1714" y="85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1316700" y="1106850"/>
              <a:ext cx="310050" cy="185650"/>
            </a:xfrm>
            <a:custGeom>
              <a:avLst/>
              <a:gdLst/>
              <a:ahLst/>
              <a:cxnLst/>
              <a:rect l="l" t="t" r="r" b="b"/>
              <a:pathLst>
                <a:path w="12402" h="7426" extrusionOk="0">
                  <a:moveTo>
                    <a:pt x="5330" y="824"/>
                  </a:moveTo>
                  <a:cubicBezTo>
                    <a:pt x="6084" y="824"/>
                    <a:pt x="6799" y="1250"/>
                    <a:pt x="7155" y="1947"/>
                  </a:cubicBezTo>
                  <a:lnTo>
                    <a:pt x="7298" y="2269"/>
                  </a:lnTo>
                  <a:lnTo>
                    <a:pt x="7637" y="2144"/>
                  </a:lnTo>
                  <a:cubicBezTo>
                    <a:pt x="7812" y="2081"/>
                    <a:pt x="7993" y="2052"/>
                    <a:pt x="8173" y="2052"/>
                  </a:cubicBezTo>
                  <a:cubicBezTo>
                    <a:pt x="8508" y="2052"/>
                    <a:pt x="8840" y="2154"/>
                    <a:pt x="9118" y="2340"/>
                  </a:cubicBezTo>
                  <a:cubicBezTo>
                    <a:pt x="9564" y="2661"/>
                    <a:pt x="9814" y="3161"/>
                    <a:pt x="9814" y="3696"/>
                  </a:cubicBezTo>
                  <a:lnTo>
                    <a:pt x="9814" y="4106"/>
                  </a:lnTo>
                  <a:lnTo>
                    <a:pt x="10349" y="4106"/>
                  </a:lnTo>
                  <a:cubicBezTo>
                    <a:pt x="11045" y="4142"/>
                    <a:pt x="11580" y="4713"/>
                    <a:pt x="11545" y="5409"/>
                  </a:cubicBezTo>
                  <a:cubicBezTo>
                    <a:pt x="11527" y="6069"/>
                    <a:pt x="10992" y="6587"/>
                    <a:pt x="10331" y="6604"/>
                  </a:cubicBezTo>
                  <a:lnTo>
                    <a:pt x="2498" y="6587"/>
                  </a:lnTo>
                  <a:cubicBezTo>
                    <a:pt x="1892" y="6551"/>
                    <a:pt x="1374" y="6194"/>
                    <a:pt x="1107" y="5659"/>
                  </a:cubicBezTo>
                  <a:cubicBezTo>
                    <a:pt x="857" y="5106"/>
                    <a:pt x="910" y="4445"/>
                    <a:pt x="1267" y="3946"/>
                  </a:cubicBezTo>
                  <a:cubicBezTo>
                    <a:pt x="1592" y="3529"/>
                    <a:pt x="2076" y="3286"/>
                    <a:pt x="2594" y="3286"/>
                  </a:cubicBezTo>
                  <a:cubicBezTo>
                    <a:pt x="2675" y="3286"/>
                    <a:pt x="2756" y="3292"/>
                    <a:pt x="2838" y="3304"/>
                  </a:cubicBezTo>
                  <a:lnTo>
                    <a:pt x="3319" y="3393"/>
                  </a:lnTo>
                  <a:lnTo>
                    <a:pt x="3319" y="2875"/>
                  </a:lnTo>
                  <a:cubicBezTo>
                    <a:pt x="3319" y="1930"/>
                    <a:pt x="3944" y="1109"/>
                    <a:pt x="4872" y="877"/>
                  </a:cubicBezTo>
                  <a:cubicBezTo>
                    <a:pt x="5024" y="841"/>
                    <a:pt x="5178" y="824"/>
                    <a:pt x="5330" y="824"/>
                  </a:cubicBezTo>
                  <a:close/>
                  <a:moveTo>
                    <a:pt x="5323" y="1"/>
                  </a:moveTo>
                  <a:cubicBezTo>
                    <a:pt x="5109" y="1"/>
                    <a:pt x="4892" y="25"/>
                    <a:pt x="4675" y="74"/>
                  </a:cubicBezTo>
                  <a:cubicBezTo>
                    <a:pt x="3551" y="359"/>
                    <a:pt x="2713" y="1305"/>
                    <a:pt x="2534" y="2465"/>
                  </a:cubicBezTo>
                  <a:cubicBezTo>
                    <a:pt x="1785" y="2483"/>
                    <a:pt x="1071" y="2840"/>
                    <a:pt x="625" y="3446"/>
                  </a:cubicBezTo>
                  <a:cubicBezTo>
                    <a:pt x="90" y="4196"/>
                    <a:pt x="1" y="5159"/>
                    <a:pt x="375" y="5998"/>
                  </a:cubicBezTo>
                  <a:cubicBezTo>
                    <a:pt x="750" y="6819"/>
                    <a:pt x="1553" y="7372"/>
                    <a:pt x="2463" y="7425"/>
                  </a:cubicBezTo>
                  <a:lnTo>
                    <a:pt x="10331" y="7425"/>
                  </a:lnTo>
                  <a:cubicBezTo>
                    <a:pt x="11491" y="7407"/>
                    <a:pt x="12401" y="6462"/>
                    <a:pt x="12365" y="5302"/>
                  </a:cubicBezTo>
                  <a:cubicBezTo>
                    <a:pt x="12348" y="4285"/>
                    <a:pt x="11598" y="3446"/>
                    <a:pt x="10599" y="3304"/>
                  </a:cubicBezTo>
                  <a:cubicBezTo>
                    <a:pt x="10492" y="2643"/>
                    <a:pt x="10135" y="2072"/>
                    <a:pt x="9600" y="1680"/>
                  </a:cubicBezTo>
                  <a:cubicBezTo>
                    <a:pt x="9187" y="1387"/>
                    <a:pt x="8705" y="1233"/>
                    <a:pt x="8213" y="1233"/>
                  </a:cubicBezTo>
                  <a:cubicBezTo>
                    <a:pt x="8045" y="1233"/>
                    <a:pt x="7876" y="1251"/>
                    <a:pt x="7709" y="1287"/>
                  </a:cubicBezTo>
                  <a:cubicBezTo>
                    <a:pt x="7170" y="472"/>
                    <a:pt x="6274" y="1"/>
                    <a:pt x="5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"/>
          <p:cNvSpPr/>
          <p:nvPr/>
        </p:nvSpPr>
        <p:spPr>
          <a:xfrm rot="1259960">
            <a:off x="10393616" y="892517"/>
            <a:ext cx="314004" cy="285904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"/>
          <p:cNvSpPr/>
          <p:nvPr/>
        </p:nvSpPr>
        <p:spPr>
          <a:xfrm rot="1259960">
            <a:off x="11301169" y="1240805"/>
            <a:ext cx="324325" cy="22708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1"/>
          <p:cNvGrpSpPr/>
          <p:nvPr/>
        </p:nvGrpSpPr>
        <p:grpSpPr>
          <a:xfrm rot="1259960">
            <a:off x="9599137" y="566761"/>
            <a:ext cx="194510" cy="356353"/>
            <a:chOff x="4354850" y="2375525"/>
            <a:chExt cx="159725" cy="292625"/>
          </a:xfrm>
        </p:grpSpPr>
        <p:sp>
          <p:nvSpPr>
            <p:cNvPr id="337" name="Google Shape;337;p1"/>
            <p:cNvSpPr/>
            <p:nvPr/>
          </p:nvSpPr>
          <p:spPr>
            <a:xfrm>
              <a:off x="4354850" y="2498625"/>
              <a:ext cx="159725" cy="169525"/>
            </a:xfrm>
            <a:custGeom>
              <a:avLst/>
              <a:gdLst/>
              <a:ahLst/>
              <a:cxnLst/>
              <a:rect l="l" t="t" r="r" b="b"/>
              <a:pathLst>
                <a:path w="6389" h="6781" extrusionOk="0">
                  <a:moveTo>
                    <a:pt x="144" y="1"/>
                  </a:moveTo>
                  <a:lnTo>
                    <a:pt x="144" y="1321"/>
                  </a:lnTo>
                  <a:cubicBezTo>
                    <a:pt x="144" y="2891"/>
                    <a:pt x="1303" y="4158"/>
                    <a:pt x="2802" y="4354"/>
                  </a:cubicBezTo>
                  <a:lnTo>
                    <a:pt x="2802" y="5978"/>
                  </a:lnTo>
                  <a:lnTo>
                    <a:pt x="1" y="5978"/>
                  </a:lnTo>
                  <a:lnTo>
                    <a:pt x="1" y="6781"/>
                  </a:lnTo>
                  <a:lnTo>
                    <a:pt x="6388" y="6781"/>
                  </a:lnTo>
                  <a:lnTo>
                    <a:pt x="6388" y="5978"/>
                  </a:lnTo>
                  <a:lnTo>
                    <a:pt x="3605" y="5978"/>
                  </a:lnTo>
                  <a:lnTo>
                    <a:pt x="3605" y="4354"/>
                  </a:lnTo>
                  <a:cubicBezTo>
                    <a:pt x="5104" y="4158"/>
                    <a:pt x="6264" y="2891"/>
                    <a:pt x="6264" y="1321"/>
                  </a:cubicBezTo>
                  <a:lnTo>
                    <a:pt x="6264" y="1"/>
                  </a:lnTo>
                  <a:lnTo>
                    <a:pt x="5461" y="1"/>
                  </a:lnTo>
                  <a:lnTo>
                    <a:pt x="5461" y="1321"/>
                  </a:lnTo>
                  <a:cubicBezTo>
                    <a:pt x="5461" y="2588"/>
                    <a:pt x="4461" y="3587"/>
                    <a:pt x="3195" y="3587"/>
                  </a:cubicBezTo>
                  <a:cubicBezTo>
                    <a:pt x="1946" y="3587"/>
                    <a:pt x="929" y="2588"/>
                    <a:pt x="929" y="132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4391425" y="2375525"/>
              <a:ext cx="86575" cy="199400"/>
            </a:xfrm>
            <a:custGeom>
              <a:avLst/>
              <a:gdLst/>
              <a:ahLst/>
              <a:cxnLst/>
              <a:rect l="l" t="t" r="r" b="b"/>
              <a:pathLst>
                <a:path w="3463" h="7976" extrusionOk="0">
                  <a:moveTo>
                    <a:pt x="1732" y="0"/>
                  </a:moveTo>
                  <a:cubicBezTo>
                    <a:pt x="786" y="0"/>
                    <a:pt x="1" y="767"/>
                    <a:pt x="1" y="1731"/>
                  </a:cubicBezTo>
                  <a:lnTo>
                    <a:pt x="1" y="6245"/>
                  </a:lnTo>
                  <a:cubicBezTo>
                    <a:pt x="1" y="7208"/>
                    <a:pt x="786" y="7976"/>
                    <a:pt x="1732" y="7976"/>
                  </a:cubicBezTo>
                  <a:cubicBezTo>
                    <a:pt x="2695" y="7976"/>
                    <a:pt x="3462" y="7208"/>
                    <a:pt x="3462" y="6245"/>
                  </a:cubicBezTo>
                  <a:lnTo>
                    <a:pt x="2142" y="6245"/>
                  </a:lnTo>
                  <a:lnTo>
                    <a:pt x="2142" y="5710"/>
                  </a:lnTo>
                  <a:lnTo>
                    <a:pt x="3462" y="5710"/>
                  </a:lnTo>
                  <a:lnTo>
                    <a:pt x="3462" y="4925"/>
                  </a:lnTo>
                  <a:lnTo>
                    <a:pt x="2142" y="4925"/>
                  </a:lnTo>
                  <a:lnTo>
                    <a:pt x="2142" y="4389"/>
                  </a:lnTo>
                  <a:lnTo>
                    <a:pt x="3462" y="4389"/>
                  </a:lnTo>
                  <a:lnTo>
                    <a:pt x="3462" y="3586"/>
                  </a:lnTo>
                  <a:lnTo>
                    <a:pt x="2142" y="3586"/>
                  </a:lnTo>
                  <a:lnTo>
                    <a:pt x="2142" y="3051"/>
                  </a:lnTo>
                  <a:lnTo>
                    <a:pt x="3462" y="3051"/>
                  </a:lnTo>
                  <a:lnTo>
                    <a:pt x="3462" y="2266"/>
                  </a:lnTo>
                  <a:lnTo>
                    <a:pt x="2142" y="2266"/>
                  </a:lnTo>
                  <a:lnTo>
                    <a:pt x="2142" y="1731"/>
                  </a:lnTo>
                  <a:lnTo>
                    <a:pt x="3462" y="1731"/>
                  </a:lnTo>
                  <a:cubicBezTo>
                    <a:pt x="3462" y="767"/>
                    <a:pt x="269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"/>
          <p:cNvGrpSpPr/>
          <p:nvPr/>
        </p:nvGrpSpPr>
        <p:grpSpPr>
          <a:xfrm rot="1259960">
            <a:off x="10984634" y="312430"/>
            <a:ext cx="210250" cy="340643"/>
            <a:chOff x="3741075" y="1171575"/>
            <a:chExt cx="172650" cy="279725"/>
          </a:xfrm>
        </p:grpSpPr>
        <p:sp>
          <p:nvSpPr>
            <p:cNvPr id="340" name="Google Shape;340;p1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"/>
          <p:cNvGrpSpPr/>
          <p:nvPr/>
        </p:nvGrpSpPr>
        <p:grpSpPr>
          <a:xfrm rot="1259960">
            <a:off x="9998153" y="11113"/>
            <a:ext cx="319972" cy="320002"/>
            <a:chOff x="968775" y="1180050"/>
            <a:chExt cx="262750" cy="262775"/>
          </a:xfrm>
        </p:grpSpPr>
        <p:sp>
          <p:nvSpPr>
            <p:cNvPr id="345" name="Google Shape;345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"/>
          <p:cNvGrpSpPr/>
          <p:nvPr/>
        </p:nvGrpSpPr>
        <p:grpSpPr>
          <a:xfrm rot="1259960">
            <a:off x="11744120" y="730255"/>
            <a:ext cx="379186" cy="283286"/>
            <a:chOff x="900525" y="2405650"/>
            <a:chExt cx="311375" cy="232625"/>
          </a:xfrm>
        </p:grpSpPr>
        <p:sp>
          <p:nvSpPr>
            <p:cNvPr id="349" name="Google Shape;349;p1"/>
            <p:cNvSpPr/>
            <p:nvPr/>
          </p:nvSpPr>
          <p:spPr>
            <a:xfrm>
              <a:off x="987050" y="2478550"/>
              <a:ext cx="136525" cy="159725"/>
            </a:xfrm>
            <a:custGeom>
              <a:avLst/>
              <a:gdLst/>
              <a:ahLst/>
              <a:cxnLst/>
              <a:rect l="l" t="t" r="r" b="b"/>
              <a:pathLst>
                <a:path w="5461" h="6389" extrusionOk="0">
                  <a:moveTo>
                    <a:pt x="1660" y="1"/>
                  </a:moveTo>
                  <a:lnTo>
                    <a:pt x="1660" y="3195"/>
                  </a:lnTo>
                  <a:lnTo>
                    <a:pt x="1" y="3195"/>
                  </a:lnTo>
                  <a:lnTo>
                    <a:pt x="2731" y="6388"/>
                  </a:lnTo>
                  <a:lnTo>
                    <a:pt x="5461" y="3195"/>
                  </a:lnTo>
                  <a:lnTo>
                    <a:pt x="3801" y="319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900525" y="2405650"/>
              <a:ext cx="311375" cy="186225"/>
            </a:xfrm>
            <a:custGeom>
              <a:avLst/>
              <a:gdLst/>
              <a:ahLst/>
              <a:cxnLst/>
              <a:rect l="l" t="t" r="r" b="b"/>
              <a:pathLst>
                <a:path w="12455" h="7449" extrusionOk="0">
                  <a:moveTo>
                    <a:pt x="5332" y="0"/>
                  </a:moveTo>
                  <a:cubicBezTo>
                    <a:pt x="5114" y="0"/>
                    <a:pt x="4893" y="26"/>
                    <a:pt x="4675" y="80"/>
                  </a:cubicBezTo>
                  <a:cubicBezTo>
                    <a:pt x="3551" y="365"/>
                    <a:pt x="2695" y="1311"/>
                    <a:pt x="2516" y="2471"/>
                  </a:cubicBezTo>
                  <a:cubicBezTo>
                    <a:pt x="1767" y="2488"/>
                    <a:pt x="1071" y="2845"/>
                    <a:pt x="625" y="3452"/>
                  </a:cubicBezTo>
                  <a:cubicBezTo>
                    <a:pt x="90" y="4201"/>
                    <a:pt x="0" y="5165"/>
                    <a:pt x="375" y="6003"/>
                  </a:cubicBezTo>
                  <a:cubicBezTo>
                    <a:pt x="750" y="6824"/>
                    <a:pt x="1553" y="7377"/>
                    <a:pt x="2463" y="7431"/>
                  </a:cubicBezTo>
                  <a:lnTo>
                    <a:pt x="3426" y="7431"/>
                  </a:lnTo>
                  <a:lnTo>
                    <a:pt x="3069" y="6985"/>
                  </a:lnTo>
                  <a:lnTo>
                    <a:pt x="2730" y="6610"/>
                  </a:lnTo>
                  <a:lnTo>
                    <a:pt x="2498" y="6610"/>
                  </a:lnTo>
                  <a:cubicBezTo>
                    <a:pt x="1892" y="6574"/>
                    <a:pt x="1356" y="6218"/>
                    <a:pt x="1107" y="5664"/>
                  </a:cubicBezTo>
                  <a:cubicBezTo>
                    <a:pt x="839" y="5111"/>
                    <a:pt x="910" y="4469"/>
                    <a:pt x="1267" y="3952"/>
                  </a:cubicBezTo>
                  <a:cubicBezTo>
                    <a:pt x="1576" y="3535"/>
                    <a:pt x="2072" y="3291"/>
                    <a:pt x="2593" y="3291"/>
                  </a:cubicBezTo>
                  <a:cubicBezTo>
                    <a:pt x="2674" y="3291"/>
                    <a:pt x="2756" y="3297"/>
                    <a:pt x="2837" y="3309"/>
                  </a:cubicBezTo>
                  <a:lnTo>
                    <a:pt x="3301" y="3398"/>
                  </a:lnTo>
                  <a:lnTo>
                    <a:pt x="3301" y="2881"/>
                  </a:lnTo>
                  <a:cubicBezTo>
                    <a:pt x="3301" y="1935"/>
                    <a:pt x="3944" y="1115"/>
                    <a:pt x="4854" y="883"/>
                  </a:cubicBezTo>
                  <a:cubicBezTo>
                    <a:pt x="5015" y="842"/>
                    <a:pt x="5176" y="823"/>
                    <a:pt x="5336" y="823"/>
                  </a:cubicBezTo>
                  <a:cubicBezTo>
                    <a:pt x="6094" y="823"/>
                    <a:pt x="6801" y="1260"/>
                    <a:pt x="7155" y="1953"/>
                  </a:cubicBezTo>
                  <a:lnTo>
                    <a:pt x="7316" y="2274"/>
                  </a:lnTo>
                  <a:lnTo>
                    <a:pt x="7655" y="2149"/>
                  </a:lnTo>
                  <a:cubicBezTo>
                    <a:pt x="7833" y="2086"/>
                    <a:pt x="8016" y="2054"/>
                    <a:pt x="8198" y="2054"/>
                  </a:cubicBezTo>
                  <a:cubicBezTo>
                    <a:pt x="8525" y="2054"/>
                    <a:pt x="8849" y="2157"/>
                    <a:pt x="9136" y="2364"/>
                  </a:cubicBezTo>
                  <a:cubicBezTo>
                    <a:pt x="9564" y="2685"/>
                    <a:pt x="9814" y="3166"/>
                    <a:pt x="9832" y="3702"/>
                  </a:cubicBezTo>
                  <a:lnTo>
                    <a:pt x="9832" y="4112"/>
                  </a:lnTo>
                  <a:lnTo>
                    <a:pt x="10367" y="4112"/>
                  </a:lnTo>
                  <a:cubicBezTo>
                    <a:pt x="11045" y="4148"/>
                    <a:pt x="11580" y="4701"/>
                    <a:pt x="11580" y="5361"/>
                  </a:cubicBezTo>
                  <a:cubicBezTo>
                    <a:pt x="11580" y="6039"/>
                    <a:pt x="11027" y="6592"/>
                    <a:pt x="10367" y="6610"/>
                  </a:cubicBezTo>
                  <a:lnTo>
                    <a:pt x="9671" y="6610"/>
                  </a:lnTo>
                  <a:lnTo>
                    <a:pt x="9314" y="6985"/>
                  </a:lnTo>
                  <a:lnTo>
                    <a:pt x="8957" y="7449"/>
                  </a:lnTo>
                  <a:lnTo>
                    <a:pt x="10367" y="7449"/>
                  </a:lnTo>
                  <a:cubicBezTo>
                    <a:pt x="11437" y="7413"/>
                    <a:pt x="12312" y="6574"/>
                    <a:pt x="12383" y="5486"/>
                  </a:cubicBezTo>
                  <a:cubicBezTo>
                    <a:pt x="12455" y="4415"/>
                    <a:pt x="11669" y="3470"/>
                    <a:pt x="10599" y="3309"/>
                  </a:cubicBezTo>
                  <a:cubicBezTo>
                    <a:pt x="10492" y="2649"/>
                    <a:pt x="10135" y="2060"/>
                    <a:pt x="9600" y="1686"/>
                  </a:cubicBezTo>
                  <a:cubicBezTo>
                    <a:pt x="9187" y="1393"/>
                    <a:pt x="8705" y="1239"/>
                    <a:pt x="8205" y="1239"/>
                  </a:cubicBezTo>
                  <a:cubicBezTo>
                    <a:pt x="8035" y="1239"/>
                    <a:pt x="7863" y="1257"/>
                    <a:pt x="7691" y="1293"/>
                  </a:cubicBezTo>
                  <a:cubicBezTo>
                    <a:pt x="7169" y="482"/>
                    <a:pt x="6271" y="0"/>
                    <a:pt x="5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"/>
          <p:cNvGrpSpPr/>
          <p:nvPr/>
        </p:nvGrpSpPr>
        <p:grpSpPr>
          <a:xfrm rot="1259960">
            <a:off x="11656540" y="18363"/>
            <a:ext cx="319972" cy="320002"/>
            <a:chOff x="968775" y="1180050"/>
            <a:chExt cx="262750" cy="262775"/>
          </a:xfrm>
        </p:grpSpPr>
        <p:sp>
          <p:nvSpPr>
            <p:cNvPr id="352" name="Google Shape;352;p1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Lexend Deca"/>
              <a:buNone/>
              <a:defRPr sz="3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56" name="Google Shape;356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■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7" name="Google Shape;357;p1"/>
          <p:cNvSpPr txBox="1"/>
          <p:nvPr/>
        </p:nvSpPr>
        <p:spPr>
          <a:xfrm rot="5400000">
            <a:off x="11207625" y="5816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arlesdeluvio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unsplash.com/s/photos/red?utm_source=unsplash&amp;utm_medium=referral&amp;utm_content=creditCopyTex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arlesdeluvio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unsplash.com/s/photos/red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"/>
          <p:cNvSpPr txBox="1">
            <a:spLocks noGrp="1"/>
          </p:cNvSpPr>
          <p:nvPr>
            <p:ph type="ctrTitle"/>
          </p:nvPr>
        </p:nvSpPr>
        <p:spPr>
          <a:xfrm>
            <a:off x="514992" y="127856"/>
            <a:ext cx="11392086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РАСКРАСКА ВЕРШИН ГРАФА</a:t>
            </a:r>
            <a:br>
              <a:rPr lang="ru-RU" dirty="0"/>
            </a:br>
            <a:r>
              <a:rPr lang="ru-RU" sz="3200" dirty="0"/>
              <a:t>В МИНИМАЛЬНОЕ КОЛИЧЕСТВО ЦВЕТОВ</a:t>
            </a:r>
            <a:endParaRPr dirty="0"/>
          </a:p>
        </p:txBody>
      </p:sp>
      <p:sp>
        <p:nvSpPr>
          <p:cNvPr id="461" name="Google Shape;461;p15"/>
          <p:cNvSpPr txBox="1">
            <a:spLocks noGrp="1"/>
          </p:cNvSpPr>
          <p:nvPr>
            <p:ph type="subTitle" idx="1"/>
          </p:nvPr>
        </p:nvSpPr>
        <p:spPr>
          <a:xfrm>
            <a:off x="876540" y="3210339"/>
            <a:ext cx="10909800" cy="32912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Выполнили студенты АС-22-04: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Оганесян Анна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Амирова Алина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Анкудович</a:t>
            </a:r>
            <a:r>
              <a:rPr lang="ru-RU" sz="2400" dirty="0"/>
              <a:t> Всеволод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Гердт Анастасия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Григорова Елизавета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Ткачёва Екатерина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>
            <a:spLocks noGrp="1"/>
          </p:cNvSpPr>
          <p:nvPr>
            <p:ph type="title"/>
          </p:nvPr>
        </p:nvSpPr>
        <p:spPr>
          <a:xfrm>
            <a:off x="3263550" y="-19995"/>
            <a:ext cx="566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10</a:t>
            </a:r>
            <a:endParaRPr dirty="0"/>
          </a:p>
        </p:txBody>
      </p:sp>
      <p:sp>
        <p:nvSpPr>
          <p:cNvPr id="550" name="Google Shape;550;p24"/>
          <p:cNvSpPr txBox="1"/>
          <p:nvPr/>
        </p:nvSpPr>
        <p:spPr>
          <a:xfrm>
            <a:off x="9098950" y="6463850"/>
            <a:ext cx="3000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Photo by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 Deluvio</a:t>
            </a: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5504FA-1B57-B5AF-405B-E38DA0087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287D09-497D-55E5-51B4-F3970AC5A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7" y="909000"/>
            <a:ext cx="762880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9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21ABF-08B0-4274-B7A9-1AEE53B6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13" y="831907"/>
            <a:ext cx="11360700" cy="763500"/>
          </a:xfrm>
        </p:spPr>
        <p:txBody>
          <a:bodyPr/>
          <a:lstStyle/>
          <a:p>
            <a:r>
              <a:rPr lang="ru-RU" dirty="0"/>
              <a:t>АЛГОРИТМ УЭЛША-ПАУЭЛЛА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D92FA-65B1-4591-8260-63B68CC6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890000"/>
            <a:ext cx="10636713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Найдите степень каждой вершины;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Перечислите вершины в порядке убывания степеней;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Раскрасьте первую вершину цветом 1;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Переместитесь вниз по списку и раскрасьте все вершины, не связанные с цветной вершиной, одним и тем же цветом;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Повторите шаг 4 для всех неокрашенных вершин нового цвета в порядке убывания градусов, пока все вершины не будут окрашены.</a:t>
            </a:r>
          </a:p>
          <a:p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b="0" i="0" dirty="0">
              <a:solidFill>
                <a:schemeClr val="tx1"/>
              </a:solidFill>
              <a:effectLst/>
              <a:latin typeface="Nunito" panose="020B0604020202020204" pitchFamily="2" charset="0"/>
            </a:endParaRPr>
          </a:p>
          <a:p>
            <a:endParaRPr lang="ru-RU" b="0" i="0" dirty="0">
              <a:solidFill>
                <a:srgbClr val="FFFFFF"/>
              </a:solidFill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8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0376D-7719-4D2B-871F-B54EF5EE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50" y="407505"/>
            <a:ext cx="12303702" cy="765314"/>
          </a:xfrm>
        </p:spPr>
        <p:txBody>
          <a:bodyPr/>
          <a:lstStyle/>
          <a:p>
            <a:pPr algn="ctr"/>
            <a:r>
              <a:rPr lang="ru-RU" dirty="0"/>
              <a:t>ШАГ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6C412-CF13-4EEE-90A7-481EE06E0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3C5D7-D51A-4886-8BB4-6F2D3D6350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679547-4393-452A-AAE5-7B9A7F14CC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1650" y="1452800"/>
            <a:ext cx="7948820" cy="48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9251-F8FE-4944-A467-D30AB35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50" y="305140"/>
            <a:ext cx="11017200" cy="763500"/>
          </a:xfrm>
        </p:spPr>
        <p:txBody>
          <a:bodyPr/>
          <a:lstStyle/>
          <a:p>
            <a:pPr algn="ctr"/>
            <a:r>
              <a:rPr lang="ru-RU" dirty="0"/>
              <a:t>ШАГ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D19CE-F1FD-4C91-89BB-3E97DB6A0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479577-EBED-4D70-ACFE-F474EBDCE2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AA2DA-8539-49B8-87BE-B7362EE7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55" y="1376753"/>
            <a:ext cx="8048491" cy="51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66750-BB3E-4BA3-9F3B-24591B19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50" y="295201"/>
            <a:ext cx="11017200" cy="763500"/>
          </a:xfrm>
        </p:spPr>
        <p:txBody>
          <a:bodyPr/>
          <a:lstStyle/>
          <a:p>
            <a:pPr algn="ctr"/>
            <a:r>
              <a:rPr lang="ru-RU" dirty="0"/>
              <a:t>ШАГ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A8B80E-5452-4E9F-81FA-77B6DBF43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4A0327-D8A4-422D-A90A-7E059576F82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9504A9-D2AA-4899-B760-B188D820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83" y="1487255"/>
            <a:ext cx="7368333" cy="48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8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"/>
          <p:cNvSpPr txBox="1">
            <a:spLocks noGrp="1"/>
          </p:cNvSpPr>
          <p:nvPr>
            <p:ph type="title"/>
          </p:nvPr>
        </p:nvSpPr>
        <p:spPr>
          <a:xfrm>
            <a:off x="1234875" y="425819"/>
            <a:ext cx="9111870" cy="4399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МАТРИЦА СМЕЖНОСТИ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BCAE54-89B9-0C63-4474-0229999E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53" y="1240239"/>
            <a:ext cx="6260352" cy="5191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B4157F-5853-46E2-A0E7-F7536B3C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64" y="2759766"/>
            <a:ext cx="285750" cy="3048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0E7FB9-681A-41D0-8249-FB9ECC108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678" y="1845352"/>
            <a:ext cx="286537" cy="3048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8F717-9F19-468D-B0F1-BC7531EC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64" y="2267728"/>
            <a:ext cx="285750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4069A2-9233-4919-9084-037638E3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386" y="2759766"/>
            <a:ext cx="285750" cy="304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86AC26-2EA3-4F5F-99B5-DB5A46CC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038" y="3276600"/>
            <a:ext cx="285750" cy="304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14E6C4-F541-4A02-8F13-9478FCFEB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654" y="3683810"/>
            <a:ext cx="285750" cy="304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FFAF04-BC3D-42EC-A1B5-F6B973D9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18" y="4184374"/>
            <a:ext cx="285750" cy="304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932DDF-198C-42CE-BF5E-C6C738DD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629" y="4631636"/>
            <a:ext cx="285750" cy="304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E5E9CC-FF61-43AA-B226-D17F5630F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474" y="5070385"/>
            <a:ext cx="266737" cy="2953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AC4E50-0C59-48C7-B878-F2702328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945" y="5547463"/>
            <a:ext cx="266737" cy="295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528BE8E-4EC7-468B-A6E9-15BBA26C8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474" y="6024542"/>
            <a:ext cx="266737" cy="2953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>
            <a:spLocks noGrp="1"/>
          </p:cNvSpPr>
          <p:nvPr>
            <p:ph type="title"/>
          </p:nvPr>
        </p:nvSpPr>
        <p:spPr>
          <a:xfrm>
            <a:off x="415650" y="38523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ДЖОНСА-ПЛАССМАНА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DA3CA0-9E83-4E07-B736-C5C79F88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12" y="1299381"/>
            <a:ext cx="9116697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5228FE-CC47-4258-BCF0-06797CD5E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2" r="12277"/>
          <a:stretch/>
        </p:blipFill>
        <p:spPr>
          <a:xfrm>
            <a:off x="1201448" y="586828"/>
            <a:ext cx="3868379" cy="26792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CABB3B-E2E9-4960-9971-825732CB3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5" r="7046"/>
          <a:stretch/>
        </p:blipFill>
        <p:spPr>
          <a:xfrm>
            <a:off x="1201448" y="3877306"/>
            <a:ext cx="3903135" cy="26792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E784CA-315F-44A9-91A9-622C5E84F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7" r="8066" b="6283"/>
          <a:stretch/>
        </p:blipFill>
        <p:spPr>
          <a:xfrm>
            <a:off x="6532564" y="566949"/>
            <a:ext cx="3853773" cy="26991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D926D4-4357-4800-90C9-DD28B111E5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45" t="3562" r="6633" b="1527"/>
          <a:stretch/>
        </p:blipFill>
        <p:spPr>
          <a:xfrm>
            <a:off x="6520070" y="3877306"/>
            <a:ext cx="3878762" cy="2699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2E52BD-3FB4-48D3-B3FF-A6F594D7E765}"/>
              </a:ext>
            </a:extLst>
          </p:cNvPr>
          <p:cNvSpPr txBox="1"/>
          <p:nvPr/>
        </p:nvSpPr>
        <p:spPr>
          <a:xfrm>
            <a:off x="1683384" y="171976"/>
            <a:ext cx="386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 ВЕРШИН, 6 РЕБЕР, 3 ЦВЕТА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C3A94-E0B2-4E5A-AE5A-8B6567418977}"/>
              </a:ext>
            </a:extLst>
          </p:cNvPr>
          <p:cNvSpPr txBox="1"/>
          <p:nvPr/>
        </p:nvSpPr>
        <p:spPr>
          <a:xfrm>
            <a:off x="1683384" y="3424991"/>
            <a:ext cx="3868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ВЕРШИН, 10 РЕБЕР, </a:t>
            </a:r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ЦВЕТА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41501-08E2-48A6-B433-090A652BD506}"/>
              </a:ext>
            </a:extLst>
          </p:cNvPr>
          <p:cNvSpPr txBox="1"/>
          <p:nvPr/>
        </p:nvSpPr>
        <p:spPr>
          <a:xfrm>
            <a:off x="6994139" y="131009"/>
            <a:ext cx="3392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ВЕРШИН, 10 РЕБЕР, 3 ЦВЕТА</a:t>
            </a:r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7D8F5-C3CB-4864-B253-FF47756035E5}"/>
              </a:ext>
            </a:extLst>
          </p:cNvPr>
          <p:cNvSpPr txBox="1"/>
          <p:nvPr/>
        </p:nvSpPr>
        <p:spPr>
          <a:xfrm>
            <a:off x="7116418" y="3435975"/>
            <a:ext cx="3392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 ВЕРШИН, 18 РЕБЕР, 4 ЦВЕТА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82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5"/>
          <p:cNvSpPr txBox="1">
            <a:spLocks noGrp="1"/>
          </p:cNvSpPr>
          <p:nvPr>
            <p:ph type="title"/>
          </p:nvPr>
        </p:nvSpPr>
        <p:spPr>
          <a:xfrm>
            <a:off x="-86794" y="-503748"/>
            <a:ext cx="12365588" cy="2241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СРАВНЕНИЕ СКОРОСТЕЙ ВЫПОЛНЕНИЯ</a:t>
            </a:r>
            <a:endParaRPr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94219-5463-47FE-B718-2C8F727AF263}"/>
              </a:ext>
            </a:extLst>
          </p:cNvPr>
          <p:cNvSpPr txBox="1"/>
          <p:nvPr/>
        </p:nvSpPr>
        <p:spPr>
          <a:xfrm>
            <a:off x="1321501" y="5677205"/>
            <a:ext cx="9722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Где 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 – </a:t>
            </a: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количество вершин, 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–</a:t>
            </a: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количество ребер,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numcolors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максимальное количество цветов.</a:t>
            </a:r>
            <a:endParaRPr lang="en-GB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BC81BB-F206-400F-8898-36330EB3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2" y="1104246"/>
            <a:ext cx="11327331" cy="23412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7EDF-4EDC-4F1D-8D59-B530AA468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75" y="3752564"/>
            <a:ext cx="9091249" cy="1617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7"/>
          <p:cNvSpPr txBox="1">
            <a:spLocks noGrp="1"/>
          </p:cNvSpPr>
          <p:nvPr>
            <p:ph type="title"/>
          </p:nvPr>
        </p:nvSpPr>
        <p:spPr>
          <a:xfrm>
            <a:off x="720400" y="454227"/>
            <a:ext cx="986477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ССЫЛКА НА РЕПОЗИТОРИЙ</a:t>
            </a:r>
            <a:endParaRPr dirty="0"/>
          </a:p>
        </p:txBody>
      </p:sp>
      <p:sp>
        <p:nvSpPr>
          <p:cNvPr id="1326" name="Google Shape;1326;p37"/>
          <p:cNvSpPr txBox="1">
            <a:spLocks noGrp="1"/>
          </p:cNvSpPr>
          <p:nvPr>
            <p:ph type="body" idx="1"/>
          </p:nvPr>
        </p:nvSpPr>
        <p:spPr>
          <a:xfrm>
            <a:off x="720400" y="1217727"/>
            <a:ext cx="10351791" cy="9314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dirty="0"/>
              <a:t>https://github.com/anneett/graph_coloring_3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CC8FF6-C7F6-4635-B942-891EF2C1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4" y="2243946"/>
            <a:ext cx="3960930" cy="3995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566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Правильная раскраска графа –</a:t>
            </a:r>
            <a:br>
              <a:rPr lang="ru-RU" dirty="0"/>
            </a:br>
            <a:endParaRPr dirty="0"/>
          </a:p>
        </p:txBody>
      </p:sp>
      <p:sp>
        <p:nvSpPr>
          <p:cNvPr id="468" name="Google Shape;468;p16"/>
          <p:cNvSpPr txBox="1">
            <a:spLocks noGrp="1"/>
          </p:cNvSpPr>
          <p:nvPr>
            <p:ph type="body" idx="1"/>
          </p:nvPr>
        </p:nvSpPr>
        <p:spPr>
          <a:xfrm>
            <a:off x="431100" y="2415209"/>
            <a:ext cx="5649400" cy="32482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это разметка графа, при которой любым двум смежным вершинам соответствуют разные цвета. Раскрасок графа может быть множество, то чаще всего интересует раскраска графа минимальным количеством цветов.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0 анимированных алгоритмов на графах | Techrocks">
            <a:extLst>
              <a:ext uri="{FF2B5EF4-FFF2-40B4-BE49-F238E27FC236}">
                <a16:creationId xmlns:a16="http://schemas.microsoft.com/office/drawing/2014/main" id="{E54340BC-E1E1-4D0D-BCA3-EDB4650BA5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51" y="888275"/>
            <a:ext cx="4478619" cy="477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058179" y="2450730"/>
            <a:ext cx="8233251" cy="30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Распределение радиочастот;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Х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ранение химических веществ;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оставление расписаний;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Распределение регистров в микропроцессорах;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олитическая картография.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8" name="Google Shape;478;p17"/>
          <p:cNvSpPr txBox="1">
            <a:spLocks noGrp="1"/>
          </p:cNvSpPr>
          <p:nvPr>
            <p:ph type="title"/>
          </p:nvPr>
        </p:nvSpPr>
        <p:spPr>
          <a:xfrm>
            <a:off x="1220164" y="668361"/>
            <a:ext cx="9345132" cy="24127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ПРАКТИЧЕСКОЕ ПРИМЕНЕНИЕ РАСКРАСКИ ГРАФОВ</a:t>
            </a:r>
            <a:endParaRPr lang="en-GB" dirty="0"/>
          </a:p>
        </p:txBody>
      </p:sp>
      <p:pic>
        <p:nvPicPr>
          <p:cNvPr id="2050" name="Picture 2" descr="Теорема о четырех цветах: раскраска карт, теория графов и консерватизм  математического сообщества / Хабр">
            <a:extLst>
              <a:ext uri="{FF2B5EF4-FFF2-40B4-BE49-F238E27FC236}">
                <a16:creationId xmlns:a16="http://schemas.microsoft.com/office/drawing/2014/main" id="{85CB21D4-6361-4917-B101-576C77A2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48" y="1859406"/>
            <a:ext cx="6778487" cy="29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>
            <a:spLocks noGrp="1"/>
          </p:cNvSpPr>
          <p:nvPr>
            <p:ph type="title"/>
          </p:nvPr>
        </p:nvSpPr>
        <p:spPr>
          <a:xfrm>
            <a:off x="756086" y="352633"/>
            <a:ext cx="1013294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ВЫБРАННЫЕ АЛГОРИТМЫ РАСКРАСКИ ВЕРШИН ГРАФА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B1DC4FF-617E-752F-2A87-D66BFF220A8E}"/>
              </a:ext>
            </a:extLst>
          </p:cNvPr>
          <p:cNvGrpSpPr/>
          <p:nvPr/>
        </p:nvGrpSpPr>
        <p:grpSpPr>
          <a:xfrm>
            <a:off x="4667375" y="5617800"/>
            <a:ext cx="2857259" cy="96000"/>
            <a:chOff x="4667375" y="5617800"/>
            <a:chExt cx="2857259" cy="96000"/>
          </a:xfrm>
        </p:grpSpPr>
        <p:sp>
          <p:nvSpPr>
            <p:cNvPr id="494" name="Google Shape;494;p19"/>
            <p:cNvSpPr/>
            <p:nvPr/>
          </p:nvSpPr>
          <p:spPr>
            <a:xfrm>
              <a:off x="4667375" y="5617800"/>
              <a:ext cx="908400" cy="9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5641804" y="5617800"/>
              <a:ext cx="908400" cy="9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6616234" y="5617800"/>
              <a:ext cx="908400" cy="9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6C50A2-DE30-4D97-AEB9-453984BD6D5A}"/>
              </a:ext>
            </a:extLst>
          </p:cNvPr>
          <p:cNvSpPr txBox="1"/>
          <p:nvPr/>
        </p:nvSpPr>
        <p:spPr>
          <a:xfrm>
            <a:off x="756086" y="2328258"/>
            <a:ext cx="67685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sz="20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Жадный алгоритм. Основа;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sz="20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 Уэлша – Пауэлла;</a:t>
            </a:r>
            <a:endParaRPr lang="ru-RU" sz="2000" b="0" i="0" dirty="0">
              <a:solidFill>
                <a:srgbClr val="20212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sz="20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Быстрый алгоритм. Битовые операции;</a:t>
            </a:r>
            <a:endParaRPr lang="ru-RU" sz="2000" b="0" i="0" dirty="0">
              <a:solidFill>
                <a:srgbClr val="20212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sz="20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 Джонса – Плассмана;</a:t>
            </a:r>
            <a:endParaRPr lang="ru-RU" sz="2000" b="0" i="0" dirty="0">
              <a:solidFill>
                <a:srgbClr val="20212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Рекурсивный алгоритм.</a:t>
            </a:r>
          </a:p>
          <a:p>
            <a:endParaRPr lang="ru-RU" dirty="0"/>
          </a:p>
        </p:txBody>
      </p:sp>
      <p:sp>
        <p:nvSpPr>
          <p:cNvPr id="12" name="Google Shape;1039;p36">
            <a:extLst>
              <a:ext uri="{FF2B5EF4-FFF2-40B4-BE49-F238E27FC236}">
                <a16:creationId xmlns:a16="http://schemas.microsoft.com/office/drawing/2014/main" id="{19BE3ADF-EC01-4E69-AC14-F3DDC2786AC7}"/>
              </a:ext>
            </a:extLst>
          </p:cNvPr>
          <p:cNvSpPr/>
          <p:nvPr/>
        </p:nvSpPr>
        <p:spPr>
          <a:xfrm>
            <a:off x="10226030" y="717710"/>
            <a:ext cx="1116249" cy="962003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AC51-863E-4371-BD72-6058F89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39" y="593375"/>
            <a:ext cx="11017200" cy="763500"/>
          </a:xfrm>
        </p:spPr>
        <p:txBody>
          <a:bodyPr/>
          <a:lstStyle/>
          <a:p>
            <a:r>
              <a:rPr lang="ru-RU" dirty="0"/>
              <a:t>ЖАДНАЯ РАСКРАСКА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D195-600C-4084-BCA3-18F511E650E1}"/>
              </a:ext>
            </a:extLst>
          </p:cNvPr>
          <p:cNvSpPr txBox="1"/>
          <p:nvPr/>
        </p:nvSpPr>
        <p:spPr>
          <a:xfrm>
            <a:off x="695739" y="1779104"/>
            <a:ext cx="7623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Жадная раскраска в теории графов —раскраска вершин неориентированного графа, созданная жадным алгоритмом, который проходит вершины графа в некоторой предопределённой последовательности и назначает каждой вершине первый доступный цвет.</a:t>
            </a:r>
            <a:endParaRPr lang="ru-RU" sz="3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AE0938-6A84-4E45-AEAE-AF19BBFB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94" y="1434545"/>
            <a:ext cx="4323520" cy="43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 txBox="1">
            <a:spLocks noGrp="1"/>
          </p:cNvSpPr>
          <p:nvPr>
            <p:ph type="title"/>
          </p:nvPr>
        </p:nvSpPr>
        <p:spPr>
          <a:xfrm>
            <a:off x="587400" y="77821"/>
            <a:ext cx="1101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ШАГ 1</a:t>
            </a:r>
            <a:br>
              <a:rPr lang="ru-RU" dirty="0"/>
            </a:b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72CE6-084D-709A-88A1-E49CBC704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35C60C-D1C1-7BB1-6073-833177E2E7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C4FEFB-0E07-BC88-4624-CC927049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30" y="909000"/>
            <a:ext cx="76107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 txBox="1">
            <a:spLocks noGrp="1"/>
          </p:cNvSpPr>
          <p:nvPr>
            <p:ph type="title"/>
          </p:nvPr>
        </p:nvSpPr>
        <p:spPr>
          <a:xfrm>
            <a:off x="587400" y="77821"/>
            <a:ext cx="1101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ШАГ 2</a:t>
            </a:r>
            <a:br>
              <a:rPr lang="ru-RU" dirty="0"/>
            </a:b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72CE6-084D-709A-88A1-E49CBC704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35C60C-D1C1-7BB1-6073-833177E2E7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31D6B1-127A-CF7B-AE58-978580F5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49" y="1162367"/>
            <a:ext cx="7718302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ШАГ 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AC159C-85EF-8C74-95E2-8A258382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31" y="1118870"/>
            <a:ext cx="7610738" cy="504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918422-BEFD-049F-9337-7B037FC4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40" y="909000"/>
            <a:ext cx="7877720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>
            <a:spLocks noGrp="1"/>
          </p:cNvSpPr>
          <p:nvPr>
            <p:ph type="title"/>
          </p:nvPr>
        </p:nvSpPr>
        <p:spPr>
          <a:xfrm>
            <a:off x="3263550" y="-19995"/>
            <a:ext cx="566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8</a:t>
            </a:r>
            <a:endParaRPr dirty="0"/>
          </a:p>
        </p:txBody>
      </p:sp>
      <p:sp>
        <p:nvSpPr>
          <p:cNvPr id="550" name="Google Shape;550;p24"/>
          <p:cNvSpPr txBox="1"/>
          <p:nvPr/>
        </p:nvSpPr>
        <p:spPr>
          <a:xfrm>
            <a:off x="9098950" y="6463850"/>
            <a:ext cx="3000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Photo by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 Deluvio</a:t>
            </a: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5504FA-1B57-B5AF-405B-E38DA0087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8B72AE-3712-0982-F1D1-479997AB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466" y="909000"/>
            <a:ext cx="7450067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arlet Template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C0000"/>
      </a:lt2>
      <a:accent1>
        <a:srgbClr val="E06666"/>
      </a:accent1>
      <a:accent2>
        <a:srgbClr val="CC0000"/>
      </a:accent2>
      <a:accent3>
        <a:srgbClr val="990000"/>
      </a:accent3>
      <a:accent4>
        <a:srgbClr val="EBEBEB"/>
      </a:accent4>
      <a:accent5>
        <a:srgbClr val="CCCCCC"/>
      </a:accent5>
      <a:accent6>
        <a:srgbClr val="434343"/>
      </a:accent6>
      <a:hlink>
        <a:srgbClr val="FF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307</Words>
  <Application>Microsoft Office PowerPoint</Application>
  <PresentationFormat>Широкоэкранный</PresentationFormat>
  <Paragraphs>54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Nunito</vt:lpstr>
      <vt:lpstr>Lexend Deca</vt:lpstr>
      <vt:lpstr>Barlow Condensed</vt:lpstr>
      <vt:lpstr>Arial</vt:lpstr>
      <vt:lpstr>Roboto</vt:lpstr>
      <vt:lpstr>Scarlet Template SlidesMania</vt:lpstr>
      <vt:lpstr>РАСКРАСКА ВЕРШИН ГРАФА В МИНИМАЛЬНОЕ КОЛИЧЕСТВО ЦВЕТОВ</vt:lpstr>
      <vt:lpstr>Правильная раскраска графа – </vt:lpstr>
      <vt:lpstr>ПРАКТИЧЕСКОЕ ПРИМЕНЕНИЕ РАСКРАСКИ ГРАФОВ</vt:lpstr>
      <vt:lpstr>ВЫБРАННЫЕ АЛГОРИТМЫ РАСКРАСКИ ВЕРШИН ГРАФА</vt:lpstr>
      <vt:lpstr>ЖАДНАЯ РАСКРАСКА</vt:lpstr>
      <vt:lpstr>ШАГ 1 </vt:lpstr>
      <vt:lpstr>ШАГ 2 </vt:lpstr>
      <vt:lpstr>ШАГ 3</vt:lpstr>
      <vt:lpstr>ШАГ 8</vt:lpstr>
      <vt:lpstr>ШАГ 10</vt:lpstr>
      <vt:lpstr>АЛГОРИТМ УЭЛША-ПАУЭЛЛА</vt:lpstr>
      <vt:lpstr>ШАГ 1</vt:lpstr>
      <vt:lpstr>ШАГ 2</vt:lpstr>
      <vt:lpstr>ШАГ 3</vt:lpstr>
      <vt:lpstr>МАТРИЦА СМЕЖНОСТИ</vt:lpstr>
      <vt:lpstr>АЛГОРИТМ ДЖОНСА-ПЛАССМАНА</vt:lpstr>
      <vt:lpstr>Презентация PowerPoint</vt:lpstr>
      <vt:lpstr>СРАВНЕНИЕ СКОРОСТЕЙ ВЫПОЛНЕНИЯ</vt:lpstr>
      <vt:lpstr>ССЫЛКА НА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РАСКРАСКА ГРАФА В МИНИМАЛЬНОЕ КОЛИЧЕСТВО ЦВЕТОВ</dc:title>
  <dc:creator>Аnna Oganesyan</dc:creator>
  <cp:lastModifiedBy>Аnna Oganesyan</cp:lastModifiedBy>
  <cp:revision>28</cp:revision>
  <dcterms:modified xsi:type="dcterms:W3CDTF">2023-12-14T12:22:20Z</dcterms:modified>
</cp:coreProperties>
</file>