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88a3e83b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88a3e83b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5a845fd9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5a845fd9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5a845fd9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5a845fd9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87a129b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87a129b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87a129b0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87a129b0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87a129b0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687a129b0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87a129b0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87a129b0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88a3e83b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88a3e83b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88a3e83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688a3e83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hyperflight.co.uk/products.asp?code=CARBON-ROD-15MM&amp;name=1-5mm-carbon-rod&amp;fbclid=IwAR38WoZ2lWlQhBS_eNL4IRFo6Wo-6U4sWvSkZ6Svug4WLcLmZKkoAdgomUQ" TargetMode="External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3 Axis Pin Development Update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#10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Inconsistencies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Answer of two clamped ends (L &lt; 63 cm) does not match with previous results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Errors could be the equations themself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Parameters</a:t>
            </a:r>
            <a:r>
              <a:rPr lang="en"/>
              <a:t> of Rod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535500" y="746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Swirly Pivot Mount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0" l="3545" r="-1478" t="0"/>
          <a:stretch/>
        </p:blipFill>
        <p:spPr>
          <a:xfrm>
            <a:off x="1498513" y="1398325"/>
            <a:ext cx="6146975" cy="354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7813" y="204788"/>
            <a:ext cx="4791075" cy="47339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0" y="819525"/>
            <a:ext cx="41340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Attempted solution to ‘slots’ idea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Allows for independent but constrained motion of pins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Relative motion is controlled by pulley system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b="1" lang="en" sz="1800">
                <a:solidFill>
                  <a:schemeClr val="dk2"/>
                </a:solidFill>
              </a:rPr>
              <a:t>Requires impedance of swirl springs to be greater than that of the skin</a:t>
            </a:r>
            <a:endParaRPr b="1"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-"/>
            </a:pPr>
            <a:r>
              <a:rPr lang="en" sz="1800">
                <a:solidFill>
                  <a:srgbClr val="FF0000"/>
                </a:solidFill>
              </a:rPr>
              <a:t>Issue: Too much compliance in the horizontal plane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2722950" y="611175"/>
            <a:ext cx="369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Swirly Pivot Mount V2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6475" y="1426500"/>
            <a:ext cx="5391060" cy="35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2722950" y="611175"/>
            <a:ext cx="369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Scissor Pivot Mount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36275"/>
            <a:ext cx="5201876" cy="331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5650" y="1696900"/>
            <a:ext cx="4025750" cy="258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1865250" y="641250"/>
            <a:ext cx="541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 (slightly) </a:t>
            </a:r>
            <a:r>
              <a:rPr lang="en"/>
              <a:t>Scissor Pivot Mount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2963" y="1338275"/>
            <a:ext cx="5518069" cy="365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1st Normal Mode Frequency (Clamped at both ends)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 long as l</a:t>
            </a:r>
            <a:r>
              <a:rPr lang="en"/>
              <a:t>ength</a:t>
            </a:r>
            <a:r>
              <a:rPr lang="en"/>
              <a:t> &lt; 63.19 cm, f &gt; 300 Hz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501" y="1758300"/>
            <a:ext cx="6811000" cy="27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Rod Parameters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3"/>
              </a:rPr>
              <a:t>https://www.hyperflight.co.uk/products.asp?code=CARBON-ROD-15MM&amp;name=1-5mm-carbon-rod&amp;fbclid=IwAR38WoZ2lWlQhBS_eNL4IRFo6Wo-6U4sWvSkZ6Svug4WLcLmZKkoAdgomUQ</a:t>
            </a:r>
            <a:r>
              <a:rPr lang="en" sz="1300"/>
              <a:t> </a:t>
            </a:r>
            <a:endParaRPr sz="1300"/>
          </a:p>
        </p:txBody>
      </p:sp>
      <p:pic>
        <p:nvPicPr>
          <p:cNvPr id="100" name="Google Shape;100;p20"/>
          <p:cNvPicPr preferRelativeResize="0"/>
          <p:nvPr/>
        </p:nvPicPr>
        <p:blipFill rotWithShape="1">
          <a:blip r:embed="rId4">
            <a:alphaModFix/>
          </a:blip>
          <a:srcRect b="21636" l="0" r="0" t="0"/>
          <a:stretch/>
        </p:blipFill>
        <p:spPr>
          <a:xfrm>
            <a:off x="2722162" y="1780650"/>
            <a:ext cx="3699676" cy="322252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0"/>
          <p:cNvSpPr/>
          <p:nvPr/>
        </p:nvSpPr>
        <p:spPr>
          <a:xfrm>
            <a:off x="2917650" y="3774900"/>
            <a:ext cx="1970100" cy="421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/>
          <p:nvPr/>
        </p:nvSpPr>
        <p:spPr>
          <a:xfrm>
            <a:off x="2917650" y="4703625"/>
            <a:ext cx="1970100" cy="299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1st Normal Mode Frequency (with m clamps in between, including 2 outer clamps)</a:t>
            </a:r>
            <a:endParaRPr sz="2220"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025" y="1691449"/>
            <a:ext cx="5113424" cy="284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0000" y="2232850"/>
            <a:ext cx="2628000" cy="176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