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87a129b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87a129b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99e7fbaf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99e7fbaf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87a129b0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87a129b0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88a3e83b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88a3e83b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hyperflight.co.uk/products.asp?code=CARBON-ROD-15MM&amp;name=1-5mm-carbon-rod&amp;fbclid=IwAR38WoZ2lWlQhBS_eNL4IRFo6Wo-6U4sWvSkZ6Svug4WLcLmZKkoAdgomUQ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3 Axis Pin Development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#11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253000" y="611175"/>
            <a:ext cx="554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 using </a:t>
            </a:r>
            <a:r>
              <a:rPr lang="en"/>
              <a:t>Swirly Pivot Mount V2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25" y="1448575"/>
            <a:ext cx="4526860" cy="29553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219125" y="1898575"/>
            <a:ext cx="3553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Need to figure out a better way to attach rods to slots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Set Screws, like on current design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Actuator + Pulley System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Normal Mode Frequency (Clamped at both ends)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Area Moment of Inertia (Solid Cross Section): I = pi r^4/4 = 0.2485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 to check units: getting really </a:t>
            </a:r>
            <a:r>
              <a:rPr lang="en"/>
              <a:t>weird</a:t>
            </a:r>
            <a:r>
              <a:rPr lang="en"/>
              <a:t> results (&lt;0.6 mm)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313" y="2365800"/>
            <a:ext cx="2447375" cy="98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Rod Parameters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https://www.hyperflight.co.uk/products.asp?code=CARBON-ROD-15MM&amp;name=1-5mm-carbon-rod&amp;fbclid=IwAR38WoZ2lWlQhBS_eNL4IRFo6Wo-6U4sWvSkZ6Svug4WLcLmZKkoAdgomUQ</a:t>
            </a:r>
            <a:r>
              <a:rPr lang="en" sz="1300"/>
              <a:t> </a:t>
            </a:r>
            <a:endParaRPr sz="1300"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4">
            <a:alphaModFix/>
          </a:blip>
          <a:srcRect b="21636" l="0" r="0" t="0"/>
          <a:stretch/>
        </p:blipFill>
        <p:spPr>
          <a:xfrm>
            <a:off x="2722162" y="1780650"/>
            <a:ext cx="3699676" cy="322252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/>
          <p:nvPr/>
        </p:nvSpPr>
        <p:spPr>
          <a:xfrm>
            <a:off x="2917650" y="3774900"/>
            <a:ext cx="1970100" cy="421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2917650" y="4703625"/>
            <a:ext cx="1970100" cy="299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