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0bc71d81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0bc71d81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b310970d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b310970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75f6d02f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75f6d02f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e690ba95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e690ba95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e690ba95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e690ba95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e690ba95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e690ba95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5400"/>
              <a:buNone/>
              <a:defRPr sz="5400">
                <a:solidFill>
                  <a:srgbClr val="9900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3 Axis Pin Dev. Update</a:t>
            </a:r>
            <a:endParaRPr sz="31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#15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Stringing Algorithm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a particular arrangement of pins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Loop over each pin to find theta values of stringing (two lines perpendicular to each other)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Such that the strings do not intersect with the movement radius (1mm)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possible arrangement (not optimized for spacing distance)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625" y="2362200"/>
            <a:ext cx="32385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Minimum Spacing Distance </a:t>
            </a:r>
            <a:r>
              <a:rPr lang="en"/>
              <a:t>between pins is ~4.25 mm (we wanted 2.5 in the original plan)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4 pin types due to symmetry, best to string in high density regions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675" y="2380364"/>
            <a:ext cx="2980516" cy="23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11253" r="0" t="0"/>
          <a:stretch/>
        </p:blipFill>
        <p:spPr>
          <a:xfrm>
            <a:off x="5357949" y="2324600"/>
            <a:ext cx="2781175" cy="247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 flipH="1">
            <a:off x="5677100" y="2149750"/>
            <a:ext cx="691800" cy="957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/>
          <p:nvPr/>
        </p:nvSpPr>
        <p:spPr>
          <a:xfrm>
            <a:off x="5872300" y="1883725"/>
            <a:ext cx="1294800" cy="266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Part 2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650" y="1303449"/>
            <a:ext cx="3000458" cy="28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344" y="1303450"/>
            <a:ext cx="2829084" cy="28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Part 3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69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Tested the arrangement of the original pin array - minimum distance between pins is ~4.375 (slightly better than square array, but not by much)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148" y="1874152"/>
            <a:ext cx="2458114" cy="2788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38" y="1795048"/>
            <a:ext cx="2017961" cy="2598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4575" y="1874153"/>
            <a:ext cx="2017961" cy="244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855" y="1458074"/>
            <a:ext cx="3502418" cy="29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875" y="1363003"/>
            <a:ext cx="3690306" cy="29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testing various geometries (rigid frames seems a bit challenging to implement)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Maybe make a function that </a:t>
            </a:r>
            <a:r>
              <a:rPr lang="en"/>
              <a:t>parametrizes</a:t>
            </a:r>
            <a:r>
              <a:rPr lang="en"/>
              <a:t> pin placements and attempt to find minimum spacing distance for each arrangement, then find most optimal placement?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Hexagonal Patterns?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Continue to develop rigid frames</a:t>
            </a:r>
            <a:endParaRPr/>
          </a:p>
        </p:txBody>
      </p:sp>
      <p:grpSp>
        <p:nvGrpSpPr>
          <p:cNvPr id="103" name="Google Shape;103;p19"/>
          <p:cNvGrpSpPr/>
          <p:nvPr/>
        </p:nvGrpSpPr>
        <p:grpSpPr>
          <a:xfrm>
            <a:off x="3555317" y="2798662"/>
            <a:ext cx="2033361" cy="1903607"/>
            <a:chOff x="3402000" y="1646425"/>
            <a:chExt cx="2319600" cy="2231400"/>
          </a:xfrm>
        </p:grpSpPr>
        <p:pic>
          <p:nvPicPr>
            <p:cNvPr id="104" name="Google Shape;10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43300" y="1848150"/>
              <a:ext cx="1857375" cy="1885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9"/>
            <p:cNvSpPr/>
            <p:nvPr/>
          </p:nvSpPr>
          <p:spPr>
            <a:xfrm>
              <a:off x="3528625" y="1722075"/>
              <a:ext cx="2054875" cy="2029675"/>
            </a:xfrm>
            <a:custGeom>
              <a:rect b="b" l="l" r="r" t="t"/>
              <a:pathLst>
                <a:path extrusionOk="0" h="81187" w="82195">
                  <a:moveTo>
                    <a:pt x="4538" y="5547"/>
                  </a:moveTo>
                  <a:lnTo>
                    <a:pt x="5547" y="23196"/>
                  </a:lnTo>
                  <a:lnTo>
                    <a:pt x="23196" y="22188"/>
                  </a:lnTo>
                  <a:lnTo>
                    <a:pt x="22188" y="2521"/>
                  </a:lnTo>
                  <a:lnTo>
                    <a:pt x="82195" y="2521"/>
                  </a:lnTo>
                  <a:lnTo>
                    <a:pt x="82195" y="81187"/>
                  </a:lnTo>
                  <a:lnTo>
                    <a:pt x="1513" y="80682"/>
                  </a:lnTo>
                  <a:lnTo>
                    <a:pt x="0" y="0"/>
                  </a:lnTo>
                  <a:lnTo>
                    <a:pt x="5547" y="0"/>
                  </a:lnTo>
                  <a:close/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6" name="Google Shape;106;p19"/>
            <p:cNvSpPr/>
            <p:nvPr/>
          </p:nvSpPr>
          <p:spPr>
            <a:xfrm>
              <a:off x="3402000" y="1646425"/>
              <a:ext cx="2319600" cy="22314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07" name="Google Shape;107;p19"/>
          <p:cNvSpPr/>
          <p:nvPr/>
        </p:nvSpPr>
        <p:spPr>
          <a:xfrm>
            <a:off x="6554075" y="3372313"/>
            <a:ext cx="756300" cy="756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Motor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1914975" y="3303013"/>
            <a:ext cx="882300" cy="8949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Pulley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9" name="Google Shape;109;p19"/>
          <p:cNvCxnSpPr>
            <a:stCxn id="108" idx="6"/>
            <a:endCxn id="106" idx="1"/>
          </p:cNvCxnSpPr>
          <p:nvPr/>
        </p:nvCxnSpPr>
        <p:spPr>
          <a:xfrm>
            <a:off x="2797275" y="3750463"/>
            <a:ext cx="7581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9"/>
          <p:cNvCxnSpPr>
            <a:stCxn id="106" idx="3"/>
            <a:endCxn id="107" idx="1"/>
          </p:cNvCxnSpPr>
          <p:nvPr/>
        </p:nvCxnSpPr>
        <p:spPr>
          <a:xfrm>
            <a:off x="5588678" y="3750466"/>
            <a:ext cx="965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9"/>
          <p:cNvCxnSpPr>
            <a:stCxn id="108" idx="0"/>
          </p:cNvCxnSpPr>
          <p:nvPr/>
        </p:nvCxnSpPr>
        <p:spPr>
          <a:xfrm flipH="1" rot="10800000">
            <a:off x="2356125" y="2730613"/>
            <a:ext cx="693600" cy="572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3049575" y="2705400"/>
            <a:ext cx="4349400" cy="3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9"/>
          <p:cNvCxnSpPr/>
          <p:nvPr/>
        </p:nvCxnSpPr>
        <p:spPr>
          <a:xfrm flipH="1" rot="10800000">
            <a:off x="6932225" y="2743213"/>
            <a:ext cx="428700" cy="629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9900FF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9900FF"/>
      </a:accent3>
      <a:accent4>
        <a:srgbClr val="9900FF"/>
      </a:accent4>
      <a:accent5>
        <a:srgbClr val="1C3AA9"/>
      </a:accent5>
      <a:accent6>
        <a:srgbClr val="9900FF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