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0bc71d8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0bc71d8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d6f83e3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d6f83e3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d6f83e3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d6f83e3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d6f83e3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d6f83e3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d72a7f1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d72a7f1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72a7f1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72a7f1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5400"/>
              <a:buNone/>
              <a:defRPr sz="5400">
                <a:solidFill>
                  <a:srgbClr val="9900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3 Axis Pin Dev. Update</a:t>
            </a:r>
            <a:endParaRPr sz="3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#16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 outer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not sure about how to incorporate inner frames, since there is no possible stringing for spacing &lt; 4.25 mm (not an analytical solution)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 Frame Progress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1799442" y="2665012"/>
            <a:ext cx="2033361" cy="1903607"/>
            <a:chOff x="3402000" y="1646425"/>
            <a:chExt cx="2319600" cy="2231400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3300" y="1848150"/>
              <a:ext cx="1857375" cy="1885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/>
            <p:nvPr/>
          </p:nvSpPr>
          <p:spPr>
            <a:xfrm>
              <a:off x="3528625" y="1722075"/>
              <a:ext cx="2054875" cy="2029675"/>
            </a:xfrm>
            <a:custGeom>
              <a:rect b="b" l="l" r="r" t="t"/>
              <a:pathLst>
                <a:path extrusionOk="0" h="81187" w="82195">
                  <a:moveTo>
                    <a:pt x="4538" y="5547"/>
                  </a:moveTo>
                  <a:lnTo>
                    <a:pt x="5547" y="23196"/>
                  </a:lnTo>
                  <a:lnTo>
                    <a:pt x="23196" y="22188"/>
                  </a:lnTo>
                  <a:lnTo>
                    <a:pt x="22188" y="2521"/>
                  </a:lnTo>
                  <a:lnTo>
                    <a:pt x="82195" y="2521"/>
                  </a:lnTo>
                  <a:lnTo>
                    <a:pt x="82195" y="81187"/>
                  </a:lnTo>
                  <a:lnTo>
                    <a:pt x="1513" y="80682"/>
                  </a:lnTo>
                  <a:lnTo>
                    <a:pt x="0" y="0"/>
                  </a:lnTo>
                  <a:lnTo>
                    <a:pt x="5547" y="0"/>
                  </a:ln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7" name="Google Shape;67;p14"/>
            <p:cNvSpPr/>
            <p:nvPr/>
          </p:nvSpPr>
          <p:spPr>
            <a:xfrm>
              <a:off x="3402000" y="1646425"/>
              <a:ext cx="2319600" cy="2231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68" name="Google Shape;68;p14"/>
          <p:cNvSpPr/>
          <p:nvPr/>
        </p:nvSpPr>
        <p:spPr>
          <a:xfrm>
            <a:off x="4798200" y="3238663"/>
            <a:ext cx="756300" cy="756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Motor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59100" y="3169363"/>
            <a:ext cx="882300" cy="8949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Pulley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0" name="Google Shape;70;p14"/>
          <p:cNvCxnSpPr>
            <a:stCxn id="69" idx="6"/>
            <a:endCxn id="67" idx="1"/>
          </p:cNvCxnSpPr>
          <p:nvPr/>
        </p:nvCxnSpPr>
        <p:spPr>
          <a:xfrm>
            <a:off x="1041400" y="3616813"/>
            <a:ext cx="7581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stCxn id="67" idx="3"/>
            <a:endCxn id="68" idx="1"/>
          </p:cNvCxnSpPr>
          <p:nvPr/>
        </p:nvCxnSpPr>
        <p:spPr>
          <a:xfrm>
            <a:off x="3832803" y="3616816"/>
            <a:ext cx="965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9" idx="0"/>
          </p:cNvCxnSpPr>
          <p:nvPr/>
        </p:nvCxnSpPr>
        <p:spPr>
          <a:xfrm flipH="1" rot="10800000">
            <a:off x="600250" y="2596963"/>
            <a:ext cx="693600" cy="572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1293700" y="2571750"/>
            <a:ext cx="4349400" cy="3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 flipH="1" rot="10800000">
            <a:off x="5176350" y="2609563"/>
            <a:ext cx="428700" cy="629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824" y="2417927"/>
            <a:ext cx="2134569" cy="21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 Frame V1: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488" y="1017725"/>
            <a:ext cx="646747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 rot="-2051019">
            <a:off x="4747565" y="2799291"/>
            <a:ext cx="975532" cy="4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10 mm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735450" y="2644250"/>
            <a:ext cx="20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  = 2.5 mm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768425" y="1017725"/>
            <a:ext cx="209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Threading Hole Diameter = 1 mm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 flipH="1">
            <a:off x="4766725" y="1599925"/>
            <a:ext cx="1614000" cy="24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6228325" y="3335675"/>
            <a:ext cx="2445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Problems:</a:t>
            </a:r>
            <a:endParaRPr sz="1800" u="sng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Too compliant in horizontal plane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Hole near pin is wacky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 rot="-1690002">
            <a:off x="1865311" y="1450676"/>
            <a:ext cx="2092838" cy="461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hickness: 0.75 mm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99" y="1096327"/>
            <a:ext cx="5455174" cy="35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 Frame V2: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 rot="-2051019">
            <a:off x="4673340" y="2785491"/>
            <a:ext cx="975532" cy="4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10 mm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670200" y="2603525"/>
            <a:ext cx="20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  = 2.5 mm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768425" y="1017725"/>
            <a:ext cx="209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Threading Hole Diameter = 1 mm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7" name="Google Shape;97;p16"/>
          <p:cNvCxnSpPr>
            <a:stCxn id="96" idx="1"/>
          </p:cNvCxnSpPr>
          <p:nvPr/>
        </p:nvCxnSpPr>
        <p:spPr>
          <a:xfrm flipH="1">
            <a:off x="3885925" y="1340975"/>
            <a:ext cx="1882500" cy="56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 rot="-1690002">
            <a:off x="1865311" y="1450676"/>
            <a:ext cx="2092838" cy="461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thickness: 1.5 mm</a:t>
            </a:r>
            <a:endParaRPr sz="1800">
              <a:solidFill>
                <a:srgbClr val="00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325" y="993313"/>
            <a:ext cx="6393875" cy="40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 Frame V3: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 rot="-2051019">
            <a:off x="4901940" y="3166491"/>
            <a:ext cx="975532" cy="4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10 mm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7051200" y="2679725"/>
            <a:ext cx="20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 = 2.5 mm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768425" y="1017725"/>
            <a:ext cx="209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Threading Hole Diameter = 1 mm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8" name="Google Shape;108;p17"/>
          <p:cNvCxnSpPr>
            <a:stCxn id="107" idx="1"/>
          </p:cNvCxnSpPr>
          <p:nvPr/>
        </p:nvCxnSpPr>
        <p:spPr>
          <a:xfrm flipH="1">
            <a:off x="3832525" y="1340975"/>
            <a:ext cx="1935900" cy="40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 txBox="1"/>
          <p:nvPr/>
        </p:nvSpPr>
        <p:spPr>
          <a:xfrm>
            <a:off x="1163050" y="1340963"/>
            <a:ext cx="193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Added support for </a:t>
            </a:r>
            <a:r>
              <a:rPr lang="en" sz="15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rigidity</a:t>
            </a:r>
            <a:endParaRPr sz="1500">
              <a:solidFill>
                <a:srgbClr val="00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>
            <a:off x="1739750" y="1936925"/>
            <a:ext cx="53400" cy="7803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 rot="-1690002">
            <a:off x="1865311" y="1450676"/>
            <a:ext cx="2092838" cy="461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thickness: 0.75 mm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Winner… V2 (can still incorporate the support) </a:t>
            </a:r>
            <a:endParaRPr sz="25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99" y="1096327"/>
            <a:ext cx="5455174" cy="35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worrisome: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5728425" y="1546725"/>
            <a:ext cx="514500" cy="3352200"/>
          </a:xfrm>
          <a:prstGeom prst="rightBrace">
            <a:avLst>
              <a:gd fmla="val 8197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353075" y="2712938"/>
            <a:ext cx="278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Total Height = 12(2.5 mm) + 11(1.25 mm) = 43.75 mm, </a:t>
            </a:r>
            <a:r>
              <a:rPr lang="en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which may not be that bad (actuation of lowermost frame)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3291587" y="1097687"/>
            <a:ext cx="684087" cy="3167388"/>
            <a:chOff x="4072087" y="987100"/>
            <a:chExt cx="684087" cy="3167388"/>
          </a:xfrm>
        </p:grpSpPr>
        <p:pic>
          <p:nvPicPr>
            <p:cNvPr id="126" name="Google Shape;12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66929" y="364193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092660" y="338564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116197" y="29557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66915" y="315137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66929" y="272753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092660" y="247124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116197" y="20413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66915" y="223697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77867" y="1791108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103598" y="15348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127135" y="110489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77853" y="1300548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19"/>
          <p:cNvGrpSpPr/>
          <p:nvPr/>
        </p:nvGrpSpPr>
        <p:grpSpPr>
          <a:xfrm>
            <a:off x="5044337" y="1190237"/>
            <a:ext cx="684087" cy="3167388"/>
            <a:chOff x="4072087" y="987100"/>
            <a:chExt cx="684087" cy="3167388"/>
          </a:xfrm>
        </p:grpSpPr>
        <p:pic>
          <p:nvPicPr>
            <p:cNvPr id="139" name="Google Shape;13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66929" y="364193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092660" y="338564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116197" y="29557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66915" y="315137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66929" y="272753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092660" y="247124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116197" y="20413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66915" y="223697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77867" y="1791108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103598" y="15348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127135" y="110489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21499">
              <a:off x="4277853" y="1300548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600" y="1401713"/>
            <a:ext cx="1904475" cy="330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9"/>
          <p:cNvGrpSpPr/>
          <p:nvPr/>
        </p:nvGrpSpPr>
        <p:grpSpPr>
          <a:xfrm>
            <a:off x="4704937" y="2038012"/>
            <a:ext cx="684087" cy="3167388"/>
            <a:chOff x="4072087" y="987100"/>
            <a:chExt cx="684087" cy="3167388"/>
          </a:xfrm>
        </p:grpSpPr>
        <p:pic>
          <p:nvPicPr>
            <p:cNvPr id="153" name="Google Shape;15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66929" y="364193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092660" y="338564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116197" y="29557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66915" y="315137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66929" y="272753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092660" y="247124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116197" y="20413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66915" y="223697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77867" y="1791108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103598" y="15348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127135" y="110489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77853" y="1300548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19"/>
          <p:cNvGrpSpPr/>
          <p:nvPr/>
        </p:nvGrpSpPr>
        <p:grpSpPr>
          <a:xfrm>
            <a:off x="3503612" y="2038012"/>
            <a:ext cx="684087" cy="3167388"/>
            <a:chOff x="4072087" y="987100"/>
            <a:chExt cx="684087" cy="3167388"/>
          </a:xfrm>
        </p:grpSpPr>
        <p:pic>
          <p:nvPicPr>
            <p:cNvPr id="166" name="Google Shape;16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66929" y="364193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092660" y="338564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116197" y="29557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66915" y="315137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66929" y="272753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092660" y="247124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116197" y="20413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66915" y="2236973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77867" y="1791108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103598" y="1534816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127135" y="1104891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21499">
              <a:off x="4277853" y="1300548"/>
              <a:ext cx="457733" cy="3947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9900FF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9900FF"/>
      </a:accent3>
      <a:accent4>
        <a:srgbClr val="9900FF"/>
      </a:accent4>
      <a:accent5>
        <a:srgbClr val="1C3AA9"/>
      </a:accent5>
      <a:accent6>
        <a:srgbClr val="9900FF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