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8"/>
  </p:handout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0" r:id="rId14"/>
    <p:sldId id="271" r:id="rId15"/>
    <p:sldId id="27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3329A3-A939-4CAE-A73D-35E0947A193B}" type="datetimeFigureOut">
              <a:rPr lang="en-PH" smtClean="0"/>
              <a:t>11/10/2017</a:t>
            </a:fld>
            <a:endParaRPr lang="en-PH"/>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0FB997-FB3E-4E9A-95CA-19522939DAD1}" type="slidenum">
              <a:rPr lang="en-PH" smtClean="0"/>
              <a:t>‹#›</a:t>
            </a:fld>
            <a:endParaRPr lang="en-PH"/>
          </a:p>
        </p:txBody>
      </p:sp>
    </p:spTree>
    <p:extLst>
      <p:ext uri="{BB962C8B-B14F-4D97-AF65-F5344CB8AC3E}">
        <p14:creationId xmlns:p14="http://schemas.microsoft.com/office/powerpoint/2010/main" val="87499492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8FB77B-CD66-4987-AFBD-4672D2FFF8F9}" type="datetimeFigureOut">
              <a:rPr lang="en-PH" smtClean="0"/>
              <a:t>11/10/2017</a:t>
            </a:fld>
            <a:endParaRPr lang="en-PH"/>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PH"/>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233706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8FB77B-CD66-4987-AFBD-4672D2FFF8F9}" type="datetimeFigureOut">
              <a:rPr lang="en-PH" smtClean="0"/>
              <a:t>11/10/2017</a:t>
            </a:fld>
            <a:endParaRPr lang="en-PH"/>
          </a:p>
        </p:txBody>
      </p:sp>
      <p:sp>
        <p:nvSpPr>
          <p:cNvPr id="6" name="Footer Placeholder 5"/>
          <p:cNvSpPr>
            <a:spLocks noGrp="1"/>
          </p:cNvSpPr>
          <p:nvPr>
            <p:ph type="ftr" sz="quarter" idx="11"/>
          </p:nvPr>
        </p:nvSpPr>
        <p:spPr/>
        <p:txBody>
          <a:bodyPr/>
          <a:lstStyle/>
          <a:p>
            <a:endParaRPr lang="en-P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302444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8FB77B-CD66-4987-AFBD-4672D2FFF8F9}" type="datetimeFigureOut">
              <a:rPr lang="en-PH" smtClean="0"/>
              <a:t>11/10/2017</a:t>
            </a:fld>
            <a:endParaRPr lang="en-PH"/>
          </a:p>
        </p:txBody>
      </p:sp>
      <p:sp>
        <p:nvSpPr>
          <p:cNvPr id="5" name="Footer Placeholder 4"/>
          <p:cNvSpPr>
            <a:spLocks noGrp="1"/>
          </p:cNvSpPr>
          <p:nvPr>
            <p:ph type="ftr" sz="quarter" idx="11"/>
          </p:nvPr>
        </p:nvSpPr>
        <p:spPr/>
        <p:txBody>
          <a:bodyPr/>
          <a:lstStyle/>
          <a:p>
            <a:endParaRPr lang="en-PH"/>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16798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8FB77B-CD66-4987-AFBD-4672D2FFF8F9}" type="datetimeFigureOut">
              <a:rPr lang="en-PH" smtClean="0"/>
              <a:t>11/10/2017</a:t>
            </a:fld>
            <a:endParaRPr lang="en-PH"/>
          </a:p>
        </p:txBody>
      </p:sp>
      <p:sp>
        <p:nvSpPr>
          <p:cNvPr id="5" name="Footer Placeholder 4"/>
          <p:cNvSpPr>
            <a:spLocks noGrp="1"/>
          </p:cNvSpPr>
          <p:nvPr>
            <p:ph type="ftr" sz="quarter" idx="11"/>
          </p:nvPr>
        </p:nvSpPr>
        <p:spPr/>
        <p:txBody>
          <a:bodyPr/>
          <a:lstStyle/>
          <a:p>
            <a:endParaRPr lang="en-PH"/>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180420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FB77B-CD66-4987-AFBD-4672D2FFF8F9}" type="datetimeFigureOut">
              <a:rPr lang="en-PH" smtClean="0"/>
              <a:t>11/10/2017</a:t>
            </a:fld>
            <a:endParaRPr lang="en-PH"/>
          </a:p>
        </p:txBody>
      </p:sp>
      <p:sp>
        <p:nvSpPr>
          <p:cNvPr id="5" name="Footer Placeholder 4"/>
          <p:cNvSpPr>
            <a:spLocks noGrp="1"/>
          </p:cNvSpPr>
          <p:nvPr>
            <p:ph type="ftr" sz="quarter" idx="11"/>
          </p:nvPr>
        </p:nvSpPr>
        <p:spPr/>
        <p:txBody>
          <a:bodyPr/>
          <a:lstStyle/>
          <a:p>
            <a:endParaRPr lang="en-PH"/>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220675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8FB77B-CD66-4987-AFBD-4672D2FFF8F9}" type="datetimeFigureOut">
              <a:rPr lang="en-PH" smtClean="0"/>
              <a:t>11/10/2017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86563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8FB77B-CD66-4987-AFBD-4672D2FFF8F9}" type="datetimeFigureOut">
              <a:rPr lang="en-PH" smtClean="0"/>
              <a:t>11/10/2017</a:t>
            </a:fld>
            <a:endParaRPr lang="en-PH"/>
          </a:p>
        </p:txBody>
      </p:sp>
      <p:sp>
        <p:nvSpPr>
          <p:cNvPr id="8" name="Footer Placeholder 7"/>
          <p:cNvSpPr>
            <a:spLocks noGrp="1"/>
          </p:cNvSpPr>
          <p:nvPr>
            <p:ph type="ftr" sz="quarter" idx="11"/>
          </p:nvPr>
        </p:nvSpPr>
        <p:spPr>
          <a:xfrm>
            <a:off x="561111" y="6391838"/>
            <a:ext cx="3644282" cy="304801"/>
          </a:xfrm>
        </p:spPr>
        <p:txBody>
          <a:bodyPr/>
          <a:lstStyle/>
          <a:p>
            <a:endParaRPr lang="en-PH"/>
          </a:p>
        </p:txBody>
      </p:sp>
      <p:sp>
        <p:nvSpPr>
          <p:cNvPr id="9" name="Slide Number Placeholder 8"/>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2879614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8FB77B-CD66-4987-AFBD-4672D2FFF8F9}" type="datetimeFigureOut">
              <a:rPr lang="en-PH" smtClean="0"/>
              <a:t>11/10/2017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8092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8FB77B-CD66-4987-AFBD-4672D2FFF8F9}" type="datetimeFigureOut">
              <a:rPr lang="en-PH" smtClean="0"/>
              <a:t>11/10/2017</a:t>
            </a:fld>
            <a:endParaRPr lang="en-PH"/>
          </a:p>
        </p:txBody>
      </p:sp>
      <p:sp>
        <p:nvSpPr>
          <p:cNvPr id="5" name="Footer Placeholder 4"/>
          <p:cNvSpPr>
            <a:spLocks noGrp="1"/>
          </p:cNvSpPr>
          <p:nvPr>
            <p:ph type="ftr" sz="quarter" idx="11"/>
          </p:nvPr>
        </p:nvSpPr>
        <p:spPr/>
        <p:txBody>
          <a:bodyPr/>
          <a:lstStyle/>
          <a:p>
            <a:endParaRPr lang="en-PH"/>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124868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FB77B-CD66-4987-AFBD-4672D2FFF8F9}" type="datetimeFigureOut">
              <a:rPr lang="en-PH" smtClean="0"/>
              <a:t>11/10/2017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365227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FB77B-CD66-4987-AFBD-4672D2FFF8F9}" type="datetimeFigureOut">
              <a:rPr lang="en-PH" smtClean="0"/>
              <a:t>11/10/2017</a:t>
            </a:fld>
            <a:endParaRPr lang="en-PH"/>
          </a:p>
        </p:txBody>
      </p:sp>
      <p:sp>
        <p:nvSpPr>
          <p:cNvPr id="5" name="Footer Placeholder 4"/>
          <p:cNvSpPr>
            <a:spLocks noGrp="1"/>
          </p:cNvSpPr>
          <p:nvPr>
            <p:ph type="ftr" sz="quarter" idx="11"/>
          </p:nvPr>
        </p:nvSpPr>
        <p:spPr/>
        <p:txBody>
          <a:bodyPr/>
          <a:lstStyle/>
          <a:p>
            <a:endParaRPr lang="en-P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4125151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8FB77B-CD66-4987-AFBD-4672D2FFF8F9}" type="datetimeFigureOut">
              <a:rPr lang="en-PH" smtClean="0"/>
              <a:t>11/10/2017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204518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8FB77B-CD66-4987-AFBD-4672D2FFF8F9}" type="datetimeFigureOut">
              <a:rPr lang="en-PH" smtClean="0"/>
              <a:t>11/10/2017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380639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8FB77B-CD66-4987-AFBD-4672D2FFF8F9}" type="datetimeFigureOut">
              <a:rPr lang="en-PH" smtClean="0"/>
              <a:t>11/10/2017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265245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FB77B-CD66-4987-AFBD-4672D2FFF8F9}" type="datetimeFigureOut">
              <a:rPr lang="en-PH" smtClean="0"/>
              <a:t>11/10/2017</a:t>
            </a:fld>
            <a:endParaRPr lang="en-PH"/>
          </a:p>
        </p:txBody>
      </p:sp>
      <p:sp>
        <p:nvSpPr>
          <p:cNvPr id="3" name="Footer Placeholder 2"/>
          <p:cNvSpPr>
            <a:spLocks noGrp="1"/>
          </p:cNvSpPr>
          <p:nvPr>
            <p:ph type="ftr" sz="quarter" idx="11"/>
          </p:nvPr>
        </p:nvSpPr>
        <p:spPr/>
        <p:txBody>
          <a:bodyPr/>
          <a:lstStyle/>
          <a:p>
            <a:endParaRPr lang="en-PH"/>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79174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8FB77B-CD66-4987-AFBD-4672D2FFF8F9}" type="datetimeFigureOut">
              <a:rPr lang="en-PH" smtClean="0"/>
              <a:t>11/10/2017</a:t>
            </a:fld>
            <a:endParaRPr lang="en-PH"/>
          </a:p>
        </p:txBody>
      </p:sp>
      <p:sp>
        <p:nvSpPr>
          <p:cNvPr id="6" name="Footer Placeholder 5"/>
          <p:cNvSpPr>
            <a:spLocks noGrp="1"/>
          </p:cNvSpPr>
          <p:nvPr>
            <p:ph type="ftr" sz="quarter" idx="11"/>
          </p:nvPr>
        </p:nvSpPr>
        <p:spPr/>
        <p:txBody>
          <a:bodyPr/>
          <a:lstStyle/>
          <a:p>
            <a:endParaRPr lang="en-P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135491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8FB77B-CD66-4987-AFBD-4672D2FFF8F9}" type="datetimeFigureOut">
              <a:rPr lang="en-PH" smtClean="0"/>
              <a:t>11/10/2017</a:t>
            </a:fld>
            <a:endParaRPr lang="en-PH"/>
          </a:p>
        </p:txBody>
      </p:sp>
      <p:sp>
        <p:nvSpPr>
          <p:cNvPr id="6" name="Footer Placeholder 5"/>
          <p:cNvSpPr>
            <a:spLocks noGrp="1"/>
          </p:cNvSpPr>
          <p:nvPr>
            <p:ph type="ftr" sz="quarter" idx="11"/>
          </p:nvPr>
        </p:nvSpPr>
        <p:spPr/>
        <p:txBody>
          <a:bodyPr/>
          <a:lstStyle/>
          <a:p>
            <a:endParaRPr lang="en-P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A979D1-1244-4E84-B8BB-96037CB9D980}" type="slidenum">
              <a:rPr lang="en-PH" smtClean="0"/>
              <a:t>‹#›</a:t>
            </a:fld>
            <a:endParaRPr lang="en-PH"/>
          </a:p>
        </p:txBody>
      </p:sp>
    </p:spTree>
    <p:extLst>
      <p:ext uri="{BB962C8B-B14F-4D97-AF65-F5344CB8AC3E}">
        <p14:creationId xmlns:p14="http://schemas.microsoft.com/office/powerpoint/2010/main" val="396757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8FB77B-CD66-4987-AFBD-4672D2FFF8F9}" type="datetimeFigureOut">
              <a:rPr lang="en-PH" smtClean="0"/>
              <a:t>11/10/2017</a:t>
            </a:fld>
            <a:endParaRPr lang="en-PH"/>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PH"/>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9A979D1-1244-4E84-B8BB-96037CB9D980}" type="slidenum">
              <a:rPr lang="en-PH" smtClean="0"/>
              <a:t>‹#›</a:t>
            </a:fld>
            <a:endParaRPr lang="en-PH"/>
          </a:p>
        </p:txBody>
      </p:sp>
    </p:spTree>
    <p:extLst>
      <p:ext uri="{BB962C8B-B14F-4D97-AF65-F5344CB8AC3E}">
        <p14:creationId xmlns:p14="http://schemas.microsoft.com/office/powerpoint/2010/main" val="1652814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PH" sz="8800" dirty="0"/>
              <a:t>Bread Walk</a:t>
            </a:r>
          </a:p>
        </p:txBody>
      </p:sp>
      <p:sp>
        <p:nvSpPr>
          <p:cNvPr id="5" name="Subtitle 4"/>
          <p:cNvSpPr>
            <a:spLocks noGrp="1"/>
          </p:cNvSpPr>
          <p:nvPr>
            <p:ph type="subTitle" idx="1"/>
          </p:nvPr>
        </p:nvSpPr>
        <p:spPr/>
        <p:txBody>
          <a:bodyPr/>
          <a:lstStyle/>
          <a:p>
            <a:r>
              <a:rPr lang="en-PH" dirty="0"/>
              <a:t>Bread walk inventory system</a:t>
            </a:r>
          </a:p>
        </p:txBody>
      </p:sp>
    </p:spTree>
    <p:extLst>
      <p:ext uri="{BB962C8B-B14F-4D97-AF65-F5344CB8AC3E}">
        <p14:creationId xmlns:p14="http://schemas.microsoft.com/office/powerpoint/2010/main" val="385712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277" y="2527308"/>
            <a:ext cx="8409903" cy="3981889"/>
          </a:xfrm>
        </p:spPr>
      </p:pic>
      <p:sp>
        <p:nvSpPr>
          <p:cNvPr id="5" name="TextBox 4"/>
          <p:cNvSpPr txBox="1"/>
          <p:nvPr/>
        </p:nvSpPr>
        <p:spPr>
          <a:xfrm>
            <a:off x="9143999" y="2665927"/>
            <a:ext cx="2640169" cy="2585323"/>
          </a:xfrm>
          <a:prstGeom prst="rect">
            <a:avLst/>
          </a:prstGeom>
          <a:noFill/>
        </p:spPr>
        <p:txBody>
          <a:bodyPr wrap="square" rtlCol="0">
            <a:spAutoFit/>
          </a:bodyPr>
          <a:lstStyle/>
          <a:p>
            <a:r>
              <a:rPr lang="en-PH" dirty="0"/>
              <a:t>This is the transactions menu that will show up right after the admin logs in,  in this window, the user can select the options; add, edit, delete, history, products, and the stocks.</a:t>
            </a:r>
          </a:p>
        </p:txBody>
      </p:sp>
    </p:spTree>
    <p:extLst>
      <p:ext uri="{BB962C8B-B14F-4D97-AF65-F5344CB8AC3E}">
        <p14:creationId xmlns:p14="http://schemas.microsoft.com/office/powerpoint/2010/main" val="5055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081" y="2550487"/>
            <a:ext cx="4485406" cy="4115475"/>
          </a:xfrm>
        </p:spPr>
      </p:pic>
      <p:sp>
        <p:nvSpPr>
          <p:cNvPr id="5" name="TextBox 4"/>
          <p:cNvSpPr txBox="1"/>
          <p:nvPr/>
        </p:nvSpPr>
        <p:spPr>
          <a:xfrm>
            <a:off x="5370490" y="2691685"/>
            <a:ext cx="5035640" cy="2031325"/>
          </a:xfrm>
          <a:prstGeom prst="rect">
            <a:avLst/>
          </a:prstGeom>
          <a:noFill/>
        </p:spPr>
        <p:txBody>
          <a:bodyPr wrap="square" rtlCol="0">
            <a:spAutoFit/>
          </a:bodyPr>
          <a:lstStyle/>
          <a:p>
            <a:r>
              <a:rPr lang="en-PH" dirty="0"/>
              <a:t>This window pops up when the admin decides to add a transaction that is made into the database, the system will ask for the product’s name, quantity, and price. The price of the product will then be added in total depending on the quantity </a:t>
            </a:r>
            <a:r>
              <a:rPr lang="en-PH" dirty="0" err="1"/>
              <a:t>inputed</a:t>
            </a:r>
            <a:r>
              <a:rPr lang="en-PH" dirty="0"/>
              <a:t>.</a:t>
            </a:r>
          </a:p>
        </p:txBody>
      </p:sp>
    </p:spTree>
    <p:extLst>
      <p:ext uri="{BB962C8B-B14F-4D97-AF65-F5344CB8AC3E}">
        <p14:creationId xmlns:p14="http://schemas.microsoft.com/office/powerpoint/2010/main" val="372683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565" y="2533395"/>
            <a:ext cx="4669741" cy="4074349"/>
          </a:xfrm>
        </p:spPr>
      </p:pic>
      <p:sp>
        <p:nvSpPr>
          <p:cNvPr id="5" name="TextBox 4"/>
          <p:cNvSpPr txBox="1"/>
          <p:nvPr/>
        </p:nvSpPr>
        <p:spPr>
          <a:xfrm>
            <a:off x="5512158" y="2653048"/>
            <a:ext cx="5112912" cy="1200329"/>
          </a:xfrm>
          <a:prstGeom prst="rect">
            <a:avLst/>
          </a:prstGeom>
          <a:noFill/>
        </p:spPr>
        <p:txBody>
          <a:bodyPr wrap="square" rtlCol="0">
            <a:spAutoFit/>
          </a:bodyPr>
          <a:lstStyle/>
          <a:p>
            <a:r>
              <a:rPr lang="en-PH" dirty="0"/>
              <a:t>This windows will show up when the admin deletes a transaction when needed, the admin firsts types in the transaction ID and then deletes that particular transaction</a:t>
            </a:r>
          </a:p>
        </p:txBody>
      </p:sp>
    </p:spTree>
    <p:extLst>
      <p:ext uri="{BB962C8B-B14F-4D97-AF65-F5344CB8AC3E}">
        <p14:creationId xmlns:p14="http://schemas.microsoft.com/office/powerpoint/2010/main" val="375089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376" y="2616378"/>
            <a:ext cx="8303955" cy="3990483"/>
          </a:xfrm>
        </p:spPr>
      </p:pic>
      <p:sp>
        <p:nvSpPr>
          <p:cNvPr id="5" name="TextBox 4"/>
          <p:cNvSpPr txBox="1"/>
          <p:nvPr/>
        </p:nvSpPr>
        <p:spPr>
          <a:xfrm>
            <a:off x="8847786" y="2717442"/>
            <a:ext cx="3116687" cy="2031325"/>
          </a:xfrm>
          <a:prstGeom prst="rect">
            <a:avLst/>
          </a:prstGeom>
          <a:noFill/>
        </p:spPr>
        <p:txBody>
          <a:bodyPr wrap="square" rtlCol="0">
            <a:spAutoFit/>
          </a:bodyPr>
          <a:lstStyle/>
          <a:p>
            <a:r>
              <a:rPr lang="en-PH" dirty="0"/>
              <a:t>This window displays all the products that are present inside the database, the same window also has option for adding, deleting, and editing products.</a:t>
            </a:r>
          </a:p>
        </p:txBody>
      </p:sp>
    </p:spTree>
    <p:extLst>
      <p:ext uri="{BB962C8B-B14F-4D97-AF65-F5344CB8AC3E}">
        <p14:creationId xmlns:p14="http://schemas.microsoft.com/office/powerpoint/2010/main" val="373936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561" y="2748616"/>
            <a:ext cx="5163021" cy="3878886"/>
          </a:xfrm>
        </p:spPr>
      </p:pic>
      <p:sp>
        <p:nvSpPr>
          <p:cNvPr id="5" name="TextBox 4"/>
          <p:cNvSpPr txBox="1"/>
          <p:nvPr/>
        </p:nvSpPr>
        <p:spPr>
          <a:xfrm>
            <a:off x="5847008" y="2748616"/>
            <a:ext cx="4997003" cy="1477328"/>
          </a:xfrm>
          <a:prstGeom prst="rect">
            <a:avLst/>
          </a:prstGeom>
          <a:noFill/>
        </p:spPr>
        <p:txBody>
          <a:bodyPr wrap="square" rtlCol="0">
            <a:spAutoFit/>
          </a:bodyPr>
          <a:lstStyle/>
          <a:p>
            <a:r>
              <a:rPr lang="en-PH" dirty="0"/>
              <a:t>This windows shows up when the admin decides to search for a particular transaction that took place in the past and only that transaction will be displayed in the history.</a:t>
            </a:r>
          </a:p>
        </p:txBody>
      </p:sp>
    </p:spTree>
    <p:extLst>
      <p:ext uri="{BB962C8B-B14F-4D97-AF65-F5344CB8AC3E}">
        <p14:creationId xmlns:p14="http://schemas.microsoft.com/office/powerpoint/2010/main" val="150428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640" y="2663773"/>
            <a:ext cx="8248206" cy="3599218"/>
          </a:xfrm>
        </p:spPr>
      </p:pic>
      <p:sp>
        <p:nvSpPr>
          <p:cNvPr id="5" name="TextBox 4"/>
          <p:cNvSpPr txBox="1"/>
          <p:nvPr/>
        </p:nvSpPr>
        <p:spPr>
          <a:xfrm>
            <a:off x="8834907" y="2781837"/>
            <a:ext cx="3142445" cy="2031325"/>
          </a:xfrm>
          <a:prstGeom prst="rect">
            <a:avLst/>
          </a:prstGeom>
          <a:noFill/>
        </p:spPr>
        <p:txBody>
          <a:bodyPr wrap="square" rtlCol="0">
            <a:spAutoFit/>
          </a:bodyPr>
          <a:lstStyle/>
          <a:p>
            <a:r>
              <a:rPr lang="en-PH" dirty="0"/>
              <a:t>This window will display all the products that are in stock as well as the products that are out of stock, and products of the sort are displayed on the left.</a:t>
            </a:r>
          </a:p>
        </p:txBody>
      </p:sp>
    </p:spTree>
    <p:extLst>
      <p:ext uri="{BB962C8B-B14F-4D97-AF65-F5344CB8AC3E}">
        <p14:creationId xmlns:p14="http://schemas.microsoft.com/office/powerpoint/2010/main" val="224904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00" y="3111561"/>
            <a:ext cx="8761413" cy="706964"/>
          </a:xfrm>
        </p:spPr>
        <p:txBody>
          <a:bodyPr/>
          <a:lstStyle/>
          <a:p>
            <a:pPr algn="ctr"/>
            <a:r>
              <a:rPr lang="en-PH" b="1" dirty="0">
                <a:solidFill>
                  <a:schemeClr val="tx1"/>
                </a:solidFill>
              </a:rPr>
              <a:t>PROJECT DEMO</a:t>
            </a:r>
          </a:p>
        </p:txBody>
      </p:sp>
    </p:spTree>
    <p:extLst>
      <p:ext uri="{BB962C8B-B14F-4D97-AF65-F5344CB8AC3E}">
        <p14:creationId xmlns:p14="http://schemas.microsoft.com/office/powerpoint/2010/main" val="354036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Title</a:t>
            </a:r>
          </a:p>
        </p:txBody>
      </p:sp>
      <p:sp>
        <p:nvSpPr>
          <p:cNvPr id="3" name="Content Placeholder 2"/>
          <p:cNvSpPr>
            <a:spLocks noGrp="1"/>
          </p:cNvSpPr>
          <p:nvPr>
            <p:ph idx="1"/>
          </p:nvPr>
        </p:nvSpPr>
        <p:spPr/>
        <p:txBody>
          <a:bodyPr>
            <a:normAutofit/>
          </a:bodyPr>
          <a:lstStyle/>
          <a:p>
            <a:r>
              <a:rPr lang="en-PH" sz="2800" dirty="0"/>
              <a:t>Bread Walk Inventory System,</a:t>
            </a:r>
          </a:p>
          <a:p>
            <a:pPr marL="0" indent="0">
              <a:buNone/>
            </a:pPr>
            <a:r>
              <a:rPr lang="en-PH" sz="2800" dirty="0"/>
              <a:t>October 10, 2017</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397" y="2276337"/>
            <a:ext cx="4374527" cy="4374527"/>
          </a:xfrm>
          <a:prstGeom prst="rect">
            <a:avLst/>
          </a:prstGeom>
        </p:spPr>
      </p:pic>
    </p:spTree>
    <p:extLst>
      <p:ext uri="{BB962C8B-B14F-4D97-AF65-F5344CB8AC3E}">
        <p14:creationId xmlns:p14="http://schemas.microsoft.com/office/powerpoint/2010/main" val="60929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Description</a:t>
            </a:r>
          </a:p>
        </p:txBody>
      </p:sp>
      <p:sp>
        <p:nvSpPr>
          <p:cNvPr id="3" name="Content Placeholder 2"/>
          <p:cNvSpPr>
            <a:spLocks noGrp="1"/>
          </p:cNvSpPr>
          <p:nvPr>
            <p:ph idx="1"/>
          </p:nvPr>
        </p:nvSpPr>
        <p:spPr/>
        <p:txBody>
          <a:bodyPr>
            <a:normAutofit/>
          </a:bodyPr>
          <a:lstStyle/>
          <a:p>
            <a:r>
              <a:rPr lang="en-PH" sz="2400" dirty="0"/>
              <a:t>The Bread Walk bakeshop has issues in keeping track of their daily transactions since they had just recently opened for business for the last few months and has fewer staff. That is where our team of three come in. We have proposed a system for the bakeshop that will help them keep track of their business transactions with ease and without the use of a pen and paper.</a:t>
            </a:r>
          </a:p>
        </p:txBody>
      </p:sp>
    </p:spTree>
    <p:extLst>
      <p:ext uri="{BB962C8B-B14F-4D97-AF65-F5344CB8AC3E}">
        <p14:creationId xmlns:p14="http://schemas.microsoft.com/office/powerpoint/2010/main" val="137713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Team Roles</a:t>
            </a:r>
          </a:p>
        </p:txBody>
      </p:sp>
      <p:sp>
        <p:nvSpPr>
          <p:cNvPr id="3" name="Content Placeholder 2"/>
          <p:cNvSpPr>
            <a:spLocks noGrp="1"/>
          </p:cNvSpPr>
          <p:nvPr>
            <p:ph idx="1"/>
          </p:nvPr>
        </p:nvSpPr>
        <p:spPr/>
        <p:txBody>
          <a:bodyPr/>
          <a:lstStyle/>
          <a:p>
            <a:pPr marL="0" indent="0">
              <a:buNone/>
            </a:pPr>
            <a:endParaRPr lang="en-PH" dirty="0"/>
          </a:p>
        </p:txBody>
      </p:sp>
      <p:graphicFrame>
        <p:nvGraphicFramePr>
          <p:cNvPr id="15" name="Table 14"/>
          <p:cNvGraphicFramePr>
            <a:graphicFrameLocks noGrp="1"/>
          </p:cNvGraphicFramePr>
          <p:nvPr>
            <p:extLst>
              <p:ext uri="{D42A27DB-BD31-4B8C-83A1-F6EECF244321}">
                <p14:modId xmlns:p14="http://schemas.microsoft.com/office/powerpoint/2010/main" val="232966505"/>
              </p:ext>
            </p:extLst>
          </p:nvPr>
        </p:nvGraphicFramePr>
        <p:xfrm>
          <a:off x="1154954" y="2603500"/>
          <a:ext cx="9998150" cy="2123048"/>
        </p:xfrm>
        <a:graphic>
          <a:graphicData uri="http://schemas.openxmlformats.org/drawingml/2006/table">
            <a:tbl>
              <a:tblPr firstRow="1" bandRow="1">
                <a:tableStyleId>{5C22544A-7EE6-4342-B048-85BDC9FD1C3A}</a:tableStyleId>
              </a:tblPr>
              <a:tblGrid>
                <a:gridCol w="4999075">
                  <a:extLst>
                    <a:ext uri="{9D8B030D-6E8A-4147-A177-3AD203B41FA5}">
                      <a16:colId xmlns:a16="http://schemas.microsoft.com/office/drawing/2014/main" val="20000"/>
                    </a:ext>
                  </a:extLst>
                </a:gridCol>
                <a:gridCol w="4999075">
                  <a:extLst>
                    <a:ext uri="{9D8B030D-6E8A-4147-A177-3AD203B41FA5}">
                      <a16:colId xmlns:a16="http://schemas.microsoft.com/office/drawing/2014/main" val="20001"/>
                    </a:ext>
                  </a:extLst>
                </a:gridCol>
              </a:tblGrid>
              <a:tr h="530762">
                <a:tc>
                  <a:txBody>
                    <a:bodyPr/>
                    <a:lstStyle/>
                    <a:p>
                      <a:r>
                        <a:rPr lang="en-PH" dirty="0" err="1"/>
                        <a:t>Fullname</a:t>
                      </a:r>
                      <a:endParaRPr lang="en-PH" dirty="0"/>
                    </a:p>
                  </a:txBody>
                  <a:tcPr/>
                </a:tc>
                <a:tc>
                  <a:txBody>
                    <a:bodyPr/>
                    <a:lstStyle/>
                    <a:p>
                      <a:r>
                        <a:rPr lang="en-PH" dirty="0"/>
                        <a:t>Role</a:t>
                      </a:r>
                    </a:p>
                  </a:txBody>
                  <a:tcPr/>
                </a:tc>
                <a:extLst>
                  <a:ext uri="{0D108BD9-81ED-4DB2-BD59-A6C34878D82A}">
                    <a16:rowId xmlns:a16="http://schemas.microsoft.com/office/drawing/2014/main" val="10000"/>
                  </a:ext>
                </a:extLst>
              </a:tr>
              <a:tr h="530762">
                <a:tc>
                  <a:txBody>
                    <a:bodyPr/>
                    <a:lstStyle/>
                    <a:p>
                      <a:r>
                        <a:rPr lang="en-PH" dirty="0" err="1"/>
                        <a:t>Villapaz</a:t>
                      </a:r>
                      <a:r>
                        <a:rPr lang="en-PH" dirty="0"/>
                        <a:t>, Emil Andre</a:t>
                      </a:r>
                    </a:p>
                  </a:txBody>
                  <a:tcPr/>
                </a:tc>
                <a:tc>
                  <a:txBody>
                    <a:bodyPr/>
                    <a:lstStyle/>
                    <a:p>
                      <a:r>
                        <a:rPr lang="en-PH" dirty="0"/>
                        <a:t>System Designer/Documentation</a:t>
                      </a:r>
                    </a:p>
                  </a:txBody>
                  <a:tcPr/>
                </a:tc>
                <a:extLst>
                  <a:ext uri="{0D108BD9-81ED-4DB2-BD59-A6C34878D82A}">
                    <a16:rowId xmlns:a16="http://schemas.microsoft.com/office/drawing/2014/main" val="10001"/>
                  </a:ext>
                </a:extLst>
              </a:tr>
              <a:tr h="530762">
                <a:tc>
                  <a:txBody>
                    <a:bodyPr/>
                    <a:lstStyle/>
                    <a:p>
                      <a:r>
                        <a:rPr lang="en-PH" dirty="0" err="1"/>
                        <a:t>Escol</a:t>
                      </a:r>
                      <a:r>
                        <a:rPr lang="en-PH" dirty="0"/>
                        <a:t>,</a:t>
                      </a:r>
                      <a:r>
                        <a:rPr lang="en-PH" baseline="0" dirty="0"/>
                        <a:t> Anne </a:t>
                      </a:r>
                      <a:r>
                        <a:rPr lang="en-PH" baseline="0" dirty="0" err="1"/>
                        <a:t>Guinivere</a:t>
                      </a:r>
                      <a:r>
                        <a:rPr lang="en-PH" dirty="0"/>
                        <a:t> </a:t>
                      </a:r>
                    </a:p>
                  </a:txBody>
                  <a:tcPr/>
                </a:tc>
                <a:tc>
                  <a:txBody>
                    <a:bodyPr/>
                    <a:lstStyle/>
                    <a:p>
                      <a:r>
                        <a:rPr lang="en-PH" dirty="0"/>
                        <a:t>System Analyst/Documentation</a:t>
                      </a:r>
                    </a:p>
                  </a:txBody>
                  <a:tcPr/>
                </a:tc>
                <a:extLst>
                  <a:ext uri="{0D108BD9-81ED-4DB2-BD59-A6C34878D82A}">
                    <a16:rowId xmlns:a16="http://schemas.microsoft.com/office/drawing/2014/main" val="10002"/>
                  </a:ext>
                </a:extLst>
              </a:tr>
              <a:tr h="530762">
                <a:tc>
                  <a:txBody>
                    <a:bodyPr/>
                    <a:lstStyle/>
                    <a:p>
                      <a:r>
                        <a:rPr lang="en-PH" dirty="0" err="1"/>
                        <a:t>Daquipa</a:t>
                      </a:r>
                      <a:r>
                        <a:rPr lang="en-PH" dirty="0"/>
                        <a:t>, </a:t>
                      </a:r>
                      <a:r>
                        <a:rPr lang="en-PH" dirty="0" err="1"/>
                        <a:t>Brylle</a:t>
                      </a:r>
                      <a:r>
                        <a:rPr lang="en-PH" baseline="0" dirty="0"/>
                        <a:t> Justin</a:t>
                      </a:r>
                      <a:endParaRPr lang="en-PH" dirty="0"/>
                    </a:p>
                  </a:txBody>
                  <a:tcPr/>
                </a:tc>
                <a:tc>
                  <a:txBody>
                    <a:bodyPr/>
                    <a:lstStyle/>
                    <a:p>
                      <a:r>
                        <a:rPr lang="en-PH" dirty="0"/>
                        <a:t>System Programmer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2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Development Platform</a:t>
            </a:r>
          </a:p>
        </p:txBody>
      </p:sp>
      <p:sp>
        <p:nvSpPr>
          <p:cNvPr id="3" name="Content Placeholder 2"/>
          <p:cNvSpPr>
            <a:spLocks noGrp="1"/>
          </p:cNvSpPr>
          <p:nvPr>
            <p:ph idx="1"/>
          </p:nvPr>
        </p:nvSpPr>
        <p:spPr/>
        <p:txBody>
          <a:bodyPr/>
          <a:lstStyle/>
          <a:p>
            <a:r>
              <a:rPr lang="en-PH" dirty="0"/>
              <a:t>The tools that we have utilized on each end of the system are as follows:</a:t>
            </a:r>
          </a:p>
          <a:p>
            <a:r>
              <a:rPr lang="en-PH" dirty="0"/>
              <a:t>A) Front end: </a:t>
            </a:r>
            <a:r>
              <a:rPr lang="en-PH" dirty="0" err="1"/>
              <a:t>Jframe</a:t>
            </a:r>
            <a:r>
              <a:rPr lang="en-PH" dirty="0"/>
              <a:t>(</a:t>
            </a:r>
            <a:r>
              <a:rPr lang="en-PH" dirty="0" err="1"/>
              <a:t>NetBeans</a:t>
            </a:r>
            <a:r>
              <a:rPr lang="en-PH" dirty="0"/>
              <a:t>), </a:t>
            </a:r>
            <a:r>
              <a:rPr lang="en-PH" dirty="0" err="1"/>
              <a:t>Jcalendar</a:t>
            </a:r>
            <a:r>
              <a:rPr lang="en-PH" dirty="0"/>
              <a:t>, </a:t>
            </a:r>
            <a:r>
              <a:rPr lang="en-PH" dirty="0" err="1"/>
              <a:t>JasperSoft</a:t>
            </a:r>
            <a:endParaRPr lang="en-PH" dirty="0"/>
          </a:p>
          <a:p>
            <a:r>
              <a:rPr lang="en-PH" dirty="0"/>
              <a:t>B) Back end: SQLite</a:t>
            </a:r>
          </a:p>
          <a:p>
            <a:r>
              <a:rPr lang="en-PH" dirty="0"/>
              <a:t>C) Development Environment: Java(</a:t>
            </a:r>
            <a:r>
              <a:rPr lang="en-PH" dirty="0" err="1"/>
              <a:t>NetBeans</a:t>
            </a:r>
            <a:r>
              <a:rPr lang="en-PH" dirty="0"/>
              <a:t>)</a:t>
            </a:r>
          </a:p>
        </p:txBody>
      </p:sp>
    </p:spTree>
    <p:extLst>
      <p:ext uri="{BB962C8B-B14F-4D97-AF65-F5344CB8AC3E}">
        <p14:creationId xmlns:p14="http://schemas.microsoft.com/office/powerpoint/2010/main" val="146446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Scope</a:t>
            </a:r>
          </a:p>
        </p:txBody>
      </p:sp>
      <p:sp>
        <p:nvSpPr>
          <p:cNvPr id="3" name="Content Placeholder 2"/>
          <p:cNvSpPr>
            <a:spLocks noGrp="1"/>
          </p:cNvSpPr>
          <p:nvPr>
            <p:ph idx="1"/>
          </p:nvPr>
        </p:nvSpPr>
        <p:spPr/>
        <p:txBody>
          <a:bodyPr/>
          <a:lstStyle/>
          <a:p>
            <a:r>
              <a:rPr lang="en-PH" dirty="0"/>
              <a:t>Our system’s features can perform the following functionalities:</a:t>
            </a:r>
          </a:p>
          <a:p>
            <a:r>
              <a:rPr lang="en-PH" dirty="0"/>
              <a:t>Adding data into the database.</a:t>
            </a:r>
          </a:p>
          <a:p>
            <a:r>
              <a:rPr lang="en-PH" dirty="0"/>
              <a:t>Updating each data that is present unto the database.</a:t>
            </a:r>
          </a:p>
          <a:p>
            <a:r>
              <a:rPr lang="en-PH" dirty="0"/>
              <a:t>Removing each data that is present unto the database.</a:t>
            </a:r>
          </a:p>
          <a:p>
            <a:r>
              <a:rPr lang="en-PH" dirty="0"/>
              <a:t>Viewing the list of all data available inside the database.</a:t>
            </a:r>
          </a:p>
          <a:p>
            <a:r>
              <a:rPr lang="en-PH" dirty="0"/>
              <a:t>Recording each transaction that has been made on a daily-basis.</a:t>
            </a:r>
          </a:p>
        </p:txBody>
      </p:sp>
    </p:spTree>
    <p:extLst>
      <p:ext uri="{BB962C8B-B14F-4D97-AF65-F5344CB8AC3E}">
        <p14:creationId xmlns:p14="http://schemas.microsoft.com/office/powerpoint/2010/main" val="162188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Database Schema</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1913" y="1941534"/>
            <a:ext cx="4761000" cy="46910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429" y="1833175"/>
            <a:ext cx="4001058" cy="36295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885" y="3329579"/>
            <a:ext cx="4310000" cy="3343742"/>
          </a:xfrm>
          <a:prstGeom prst="rect">
            <a:avLst/>
          </a:prstGeom>
        </p:spPr>
      </p:pic>
    </p:spTree>
    <p:extLst>
      <p:ext uri="{BB962C8B-B14F-4D97-AF65-F5344CB8AC3E}">
        <p14:creationId xmlns:p14="http://schemas.microsoft.com/office/powerpoint/2010/main" val="320596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45" y="483338"/>
            <a:ext cx="8761413" cy="706964"/>
          </a:xfrm>
        </p:spPr>
        <p:txBody>
          <a:bodyPr/>
          <a:lstStyle/>
          <a:p>
            <a:r>
              <a:rPr lang="en-PH" dirty="0"/>
              <a:t>Class Diagram</a:t>
            </a:r>
          </a:p>
        </p:txBody>
      </p:sp>
      <p:pic>
        <p:nvPicPr>
          <p:cNvPr id="7" name="Content Placeholder 6">
            <a:extLst>
              <a:ext uri="{FF2B5EF4-FFF2-40B4-BE49-F238E27FC236}">
                <a16:creationId xmlns:a16="http://schemas.microsoft.com/office/drawing/2014/main" id="{18908DE0-0D85-4277-BEF4-B902AC66A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147" y="1190302"/>
            <a:ext cx="10193172" cy="5404522"/>
          </a:xfrm>
        </p:spPr>
      </p:pic>
    </p:spTree>
    <p:extLst>
      <p:ext uri="{BB962C8B-B14F-4D97-AF65-F5344CB8AC3E}">
        <p14:creationId xmlns:p14="http://schemas.microsoft.com/office/powerpoint/2010/main" val="238116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Wireframe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554" y="2603499"/>
            <a:ext cx="5914942" cy="3964726"/>
          </a:xfrm>
        </p:spPr>
      </p:pic>
      <p:sp>
        <p:nvSpPr>
          <p:cNvPr id="6" name="TextBox 5"/>
          <p:cNvSpPr txBox="1"/>
          <p:nvPr/>
        </p:nvSpPr>
        <p:spPr>
          <a:xfrm>
            <a:off x="6851561" y="2936383"/>
            <a:ext cx="4932608" cy="923330"/>
          </a:xfrm>
          <a:prstGeom prst="rect">
            <a:avLst/>
          </a:prstGeom>
          <a:noFill/>
        </p:spPr>
        <p:txBody>
          <a:bodyPr wrap="square" rtlCol="0">
            <a:spAutoFit/>
          </a:bodyPr>
          <a:lstStyle/>
          <a:p>
            <a:r>
              <a:rPr lang="en-PH" dirty="0"/>
              <a:t>The login interface will allow the admin to access the database system and grant all privileges.</a:t>
            </a:r>
          </a:p>
        </p:txBody>
      </p:sp>
    </p:spTree>
    <p:extLst>
      <p:ext uri="{BB962C8B-B14F-4D97-AF65-F5344CB8AC3E}">
        <p14:creationId xmlns:p14="http://schemas.microsoft.com/office/powerpoint/2010/main" val="1145052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190</TotalTime>
  <Words>456</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Bread Walk</vt:lpstr>
      <vt:lpstr>Project Title</vt:lpstr>
      <vt:lpstr>Project Description</vt:lpstr>
      <vt:lpstr>Team Roles</vt:lpstr>
      <vt:lpstr>Project Development Platform</vt:lpstr>
      <vt:lpstr>Project Scope</vt:lpstr>
      <vt:lpstr>Database Schema</vt:lpstr>
      <vt:lpstr>Class Diagram</vt:lpstr>
      <vt:lpstr>Wireframe</vt:lpstr>
      <vt:lpstr>PowerPoint Presentation</vt:lpstr>
      <vt:lpstr>PowerPoint Presentation</vt:lpstr>
      <vt:lpstr>PowerPoint Presentation</vt:lpstr>
      <vt:lpstr>PowerPoint Presentation</vt:lpstr>
      <vt:lpstr>PowerPoint Presentation</vt:lpstr>
      <vt:lpstr>PowerPoint Presentation</vt:lpstr>
      <vt:lpstr>PROJECT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Bread Walk Inventory System</dc:title>
  <dc:creator>Emilll</dc:creator>
  <cp:lastModifiedBy>Anne</cp:lastModifiedBy>
  <cp:revision>31</cp:revision>
  <dcterms:created xsi:type="dcterms:W3CDTF">2017-10-10T03:15:57Z</dcterms:created>
  <dcterms:modified xsi:type="dcterms:W3CDTF">2017-10-11T14:31:38Z</dcterms:modified>
</cp:coreProperties>
</file>