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44" r:id="rId3"/>
    <p:sldId id="375" r:id="rId4"/>
    <p:sldId id="376" r:id="rId5"/>
    <p:sldId id="342" r:id="rId6"/>
    <p:sldId id="343" r:id="rId7"/>
    <p:sldId id="346" r:id="rId8"/>
    <p:sldId id="340" r:id="rId9"/>
    <p:sldId id="347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Functions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vs ‘regular’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also has functions that apply on the attribute level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YEAR(), MONTH(), DAY(), MONTHNAME(), DAYNAME()….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CURRENT_DATE()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ROUND(), CEIL(), FLOOR()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EXP(), LN(), LOG2(), LOG10()…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POWER(), SQRT(),….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UPPER, LOWER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TRIM, LTRIM, RTRIM, SUBSTRING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CONCAT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CASE, IF, COALESCE, IFNULL, </a:t>
            </a:r>
          </a:p>
        </p:txBody>
      </p:sp>
    </p:spTree>
    <p:extLst>
      <p:ext uri="{BB962C8B-B14F-4D97-AF65-F5344CB8AC3E}">
        <p14:creationId xmlns:p14="http://schemas.microsoft.com/office/powerpoint/2010/main" val="23309155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652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738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Single Females. Do not show ads to Males. Others TBD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R.Status</a:t>
            </a:r>
            <a:r>
              <a:rPr lang="en-US" dirty="0"/>
              <a:t>,	</a:t>
            </a:r>
          </a:p>
          <a:p>
            <a:r>
              <a:rPr lang="en-US" dirty="0"/>
              <a:t>	</a:t>
            </a:r>
            <a:r>
              <a:rPr lang="en-US" b="1" dirty="0"/>
              <a:t>CASE		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'Female' AND </a:t>
            </a:r>
            <a:r>
              <a:rPr lang="en-US" b="1" dirty="0" err="1"/>
              <a:t>R.Status</a:t>
            </a:r>
            <a:r>
              <a:rPr lang="en-US" b="1" dirty="0"/>
              <a:t> = 'Single' THEN `</a:t>
            </a:r>
            <a:r>
              <a:rPr lang="en-US" b="1" dirty="0" err="1"/>
              <a:t>TargetAd</a:t>
            </a:r>
            <a:r>
              <a:rPr lang="en-US" b="1" dirty="0"/>
              <a:t>’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'Male' THEN ‘</a:t>
            </a:r>
            <a:r>
              <a:rPr lang="en-US" b="1" dirty="0" err="1"/>
              <a:t>NoAd</a:t>
            </a:r>
            <a:r>
              <a:rPr lang="en-US" b="1" dirty="0"/>
              <a:t>’        </a:t>
            </a:r>
          </a:p>
          <a:p>
            <a:r>
              <a:rPr lang="en-US" b="1" dirty="0"/>
              <a:t>	ELSE 'TBD'    </a:t>
            </a:r>
          </a:p>
          <a:p>
            <a:r>
              <a:rPr lang="en-US" b="1" dirty="0"/>
              <a:t>	END AS </a:t>
            </a:r>
            <a:r>
              <a:rPr lang="en-US" b="1" dirty="0" err="1"/>
              <a:t>AdTargeting</a:t>
            </a:r>
            <a:endParaRPr lang="en-US" b="1" dirty="0"/>
          </a:p>
          <a:p>
            <a:r>
              <a:rPr lang="en-US" dirty="0"/>
              <a:t>FROM 	Profiles P JOIN Relationship R ON </a:t>
            </a:r>
            <a:r>
              <a:rPr lang="en-US" dirty="0" err="1"/>
              <a:t>R.ProfileID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</a:t>
            </a:r>
            <a:b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</a:b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ANY, ALL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9081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ANY / ALL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925" y="1376737"/>
            <a:ext cx="820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and ALL operators are used with a WHERE or HAVING clause.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ANY operator returns true if any of the subquery values meet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 operator returns true if all of the subquery values meet the condition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194925" y="2890346"/>
            <a:ext cx="82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accent1"/>
                </a:solidFill>
              </a:rPr>
              <a:t>movies that have rating higher </a:t>
            </a:r>
            <a:r>
              <a:rPr lang="en-US" dirty="0"/>
              <a:t>than </a:t>
            </a:r>
            <a:r>
              <a:rPr lang="en-US" b="1" dirty="0">
                <a:solidFill>
                  <a:srgbClr val="C00000"/>
                </a:solidFill>
              </a:rPr>
              <a:t>the average rating of ALL the actors that play in that movie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8BAE2-869E-4631-B65B-A827FD1C4CF7}"/>
              </a:ext>
            </a:extLst>
          </p:cNvPr>
          <p:cNvSpPr/>
          <p:nvPr/>
        </p:nvSpPr>
        <p:spPr>
          <a:xfrm>
            <a:off x="194925" y="3786574"/>
            <a:ext cx="8881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	roles R JOIN movies M ON </a:t>
            </a:r>
            <a:r>
              <a:rPr lang="en-US" dirty="0" err="1"/>
              <a:t>R.movie_id</a:t>
            </a:r>
            <a:r>
              <a:rPr lang="en-US" dirty="0"/>
              <a:t>  = M.id</a:t>
            </a:r>
          </a:p>
          <a:p>
            <a:r>
              <a:rPr lang="en-US" dirty="0"/>
              <a:t>WHERE 	M.id &lt; 1000 AND </a:t>
            </a:r>
            <a:r>
              <a:rPr lang="en-US" dirty="0" err="1"/>
              <a:t>M.rank</a:t>
            </a:r>
            <a:r>
              <a:rPr lang="en-US" dirty="0"/>
              <a:t> IS NOT NULL 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</a:rPr>
              <a:t>AND </a:t>
            </a:r>
            <a:r>
              <a:rPr lang="en-US" b="1" dirty="0" err="1">
                <a:solidFill>
                  <a:schemeClr val="accent1"/>
                </a:solidFill>
              </a:rPr>
              <a:t>M.rank</a:t>
            </a:r>
            <a:r>
              <a:rPr lang="en-US" b="1" dirty="0">
                <a:solidFill>
                  <a:schemeClr val="accent1"/>
                </a:solidFill>
              </a:rPr>
              <a:t> &gt;= ALL </a:t>
            </a:r>
            <a:r>
              <a:rPr lang="en-US" dirty="0"/>
              <a:t>(</a:t>
            </a:r>
          </a:p>
          <a:p>
            <a:r>
              <a:rPr lang="en-US" b="1" dirty="0">
                <a:solidFill>
                  <a:srgbClr val="C00000"/>
                </a:solidFill>
              </a:rPr>
              <a:t>		SELECT rating FROM </a:t>
            </a:r>
            <a:r>
              <a:rPr lang="en-US" b="1" dirty="0" err="1">
                <a:solidFill>
                  <a:srgbClr val="C00000"/>
                </a:solidFill>
              </a:rPr>
              <a:t>actor_stats</a:t>
            </a:r>
            <a:r>
              <a:rPr lang="en-US" b="1" dirty="0">
                <a:solidFill>
                  <a:srgbClr val="C00000"/>
                </a:solidFill>
              </a:rPr>
              <a:t> A WHERE </a:t>
            </a:r>
            <a:r>
              <a:rPr lang="en-US" b="1" dirty="0" err="1">
                <a:solidFill>
                  <a:srgbClr val="C00000"/>
                </a:solidFill>
              </a:rPr>
              <a:t>A.actor_id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R.actor_id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for ANY (find movies with rating higher than the average rating of ANY of the actors)</a:t>
            </a:r>
          </a:p>
        </p:txBody>
      </p:sp>
    </p:spTree>
    <p:extLst>
      <p:ext uri="{BB962C8B-B14F-4D97-AF65-F5344CB8AC3E}">
        <p14:creationId xmlns:p14="http://schemas.microsoft.com/office/powerpoint/2010/main" val="13770942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40026</TotalTime>
  <Words>507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192</cp:revision>
  <cp:lastPrinted>2014-10-22T17:34:37Z</cp:lastPrinted>
  <dcterms:created xsi:type="dcterms:W3CDTF">2014-10-20T14:52:46Z</dcterms:created>
  <dcterms:modified xsi:type="dcterms:W3CDTF">2020-02-21T21:58:30Z</dcterms:modified>
</cp:coreProperties>
</file>