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396" r:id="rId5"/>
    <p:sldId id="284" r:id="rId6"/>
    <p:sldId id="260" r:id="rId7"/>
    <p:sldId id="29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7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Navigating a DB</a:t>
            </a:r>
          </a:p>
        </p:txBody>
      </p:sp>
    </p:spTree>
    <p:extLst>
      <p:ext uri="{BB962C8B-B14F-4D97-AF65-F5344CB8AC3E}">
        <p14:creationId xmlns:p14="http://schemas.microsoft.com/office/powerpoint/2010/main" val="40818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C9ADD-0BE4-2B52-45E7-D8E19796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7" y="691572"/>
            <a:ext cx="8925711" cy="6018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0517-B716-4FC9-A0DC-3CD5D326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3" y="701494"/>
            <a:ext cx="7120395" cy="6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Navigating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DESCRIBE &lt;table&gt;;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attributes and data types for a table</a:t>
            </a: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40085</TotalTime>
  <Words>186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</vt:lpstr>
      <vt:lpstr>Office Theme</vt:lpstr>
      <vt:lpstr>Introduction to SQL</vt:lpstr>
      <vt:lpstr>PowerPoint Presentation</vt:lpstr>
      <vt:lpstr>PowerPoint Presentation</vt:lpstr>
      <vt:lpstr>Navigating a DB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198</cp:revision>
  <cp:lastPrinted>2014-10-22T17:34:37Z</cp:lastPrinted>
  <dcterms:created xsi:type="dcterms:W3CDTF">2014-10-20T14:52:46Z</dcterms:created>
  <dcterms:modified xsi:type="dcterms:W3CDTF">2023-02-15T21:06:48Z</dcterms:modified>
</cp:coreProperties>
</file>