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33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7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4591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1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2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471-B4FA-4BA4-AF93-E088EE1C253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6D471-B4FA-4BA4-AF93-E088EE1C253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931F5-D766-4C96-8B57-06CCF2CF8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6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5" y="789132"/>
            <a:ext cx="8715375" cy="5762625"/>
          </a:xfrm>
          <a:prstGeom prst="rect">
            <a:avLst/>
          </a:prstGeom>
        </p:spPr>
      </p:pic>
      <p:sp>
        <p:nvSpPr>
          <p:cNvPr id="3" name="Shape 40"/>
          <p:cNvSpPr/>
          <p:nvPr/>
        </p:nvSpPr>
        <p:spPr>
          <a:xfrm>
            <a:off x="386310" y="147496"/>
            <a:ext cx="775737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Arial Unicode MS" panose="020B0604020202020204" pitchFamily="34" charset="-128"/>
              </a:rPr>
              <a:t>Schema for IMDB database</a:t>
            </a:r>
            <a:endParaRPr sz="2800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7935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86310" y="147496"/>
            <a:ext cx="775737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Arial Unicode MS" panose="020B0604020202020204" pitchFamily="34" charset="-128"/>
              </a:rPr>
              <a:t>Schema for Facebook database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84A04D-5117-46D6-9689-D35FBD47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90" y="657340"/>
            <a:ext cx="7121021" cy="614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635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47489-0A24-D1BC-5E99-76C6C73E9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64" y="457200"/>
            <a:ext cx="7307973" cy="6400800"/>
          </a:xfrm>
          <a:prstGeom prst="rect">
            <a:avLst/>
          </a:prstGeom>
        </p:spPr>
      </p:pic>
      <p:sp>
        <p:nvSpPr>
          <p:cNvPr id="4" name="Shape 40">
            <a:extLst>
              <a:ext uri="{FF2B5EF4-FFF2-40B4-BE49-F238E27FC236}">
                <a16:creationId xmlns:a16="http://schemas.microsoft.com/office/drawing/2014/main" id="{836C9048-B22B-7698-3DBB-E562E0B2B6C0}"/>
              </a:ext>
            </a:extLst>
          </p:cNvPr>
          <p:cNvSpPr/>
          <p:nvPr/>
        </p:nvSpPr>
        <p:spPr>
          <a:xfrm>
            <a:off x="434258" y="0"/>
            <a:ext cx="775737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2800" dirty="0">
                <a:latin typeface="Arial Unicode MS" panose="020B0604020202020204" pitchFamily="34" charset="-128"/>
              </a:rPr>
              <a:t>Schema for Northwind database</a:t>
            </a:r>
          </a:p>
        </p:txBody>
      </p:sp>
    </p:spTree>
    <p:extLst>
      <p:ext uri="{BB962C8B-B14F-4D97-AF65-F5344CB8AC3E}">
        <p14:creationId xmlns:p14="http://schemas.microsoft.com/office/powerpoint/2010/main" val="31060996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12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2</cp:revision>
  <dcterms:created xsi:type="dcterms:W3CDTF">2018-02-24T14:22:20Z</dcterms:created>
  <dcterms:modified xsi:type="dcterms:W3CDTF">2022-07-12T19:30:39Z</dcterms:modified>
</cp:coreProperties>
</file>