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83" r:id="rId4"/>
  </p:sldIdLst>
  <p:sldSz cx="9144000" cy="6858000" type="screen4x3"/>
  <p:notesSz cx="7315200" cy="9601200"/>
  <p:embeddedFontLst>
    <p:embeddedFont>
      <p:font typeface="Arimo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40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b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Queries</a:t>
            </a:r>
            <a:endParaRPr sz="53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What are window queries?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4" y="1376725"/>
            <a:ext cx="8612033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When using aggregation queries, we calculate one value per group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With window queries, we calculate functions over a group of rows (</a:t>
            </a:r>
            <a:r>
              <a:rPr lang="en-US" sz="18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we call this “window”), 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but we return a value for each row, not simply one value per group.</a:t>
            </a:r>
            <a:endParaRPr sz="18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Basic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Music AS music, COUNT(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ProfileID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 BY Music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ORDER BY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Now calculate the rank of each music, putting 1 to the most popular, 2, to the second most popular,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music,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lvl="1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FROM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057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Arimo</vt:lpstr>
      <vt:lpstr>Calibri</vt:lpstr>
      <vt:lpstr>Montserrat</vt:lpstr>
      <vt:lpstr>Office Theme</vt:lpstr>
      <vt:lpstr>SQL Window Queries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Window Queries</dc:title>
  <dc:creator>Panos Ipeirotis</dc:creator>
  <cp:lastModifiedBy>Panos Ipeirotis</cp:lastModifiedBy>
  <cp:revision>1</cp:revision>
  <dcterms:created xsi:type="dcterms:W3CDTF">2014-10-20T14:52:46Z</dcterms:created>
  <dcterms:modified xsi:type="dcterms:W3CDTF">2023-01-06T21:19:41Z</dcterms:modified>
</cp:coreProperties>
</file>