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0" r:id="rId3"/>
    <p:sldId id="364" r:id="rId4"/>
    <p:sldId id="321" r:id="rId5"/>
    <p:sldId id="322" r:id="rId6"/>
    <p:sldId id="370" r:id="rId7"/>
    <p:sldId id="323" r:id="rId8"/>
    <p:sldId id="330" r:id="rId9"/>
    <p:sldId id="372" r:id="rId10"/>
    <p:sldId id="325" r:id="rId11"/>
    <p:sldId id="326" r:id="rId12"/>
    <p:sldId id="327" r:id="rId13"/>
    <p:sldId id="374" r:id="rId14"/>
    <p:sldId id="376" r:id="rId15"/>
    <p:sldId id="375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18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joins_explain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4268213693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43877777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List the students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lasses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with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=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5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exists in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3" y="4582885"/>
            <a:ext cx="77573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471011978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3221423310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33296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lvl="1"/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movies </a:t>
            </a:r>
            <a:r>
              <a:rPr lang="en-US" sz="2400" dirty="0"/>
              <a:t>and their genres; show null if they do not have a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students </a:t>
            </a:r>
            <a:r>
              <a:rPr lang="en-US" sz="2400" dirty="0"/>
              <a:t>and their Concentration; show null if they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Often, we use joins to compare entries across two tables with no intention of showing information from both tables.</a:t>
            </a:r>
          </a:p>
          <a:p>
            <a:endParaRPr lang="en-US" sz="2400" dirty="0"/>
          </a:p>
          <a:p>
            <a:r>
              <a:rPr lang="en-US" sz="2400" b="1" dirty="0" err="1"/>
              <a:t>Semijoin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(Inner)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only matching rows from A</a:t>
            </a:r>
          </a:p>
          <a:p>
            <a:endParaRPr lang="en-US" sz="2400" dirty="0"/>
          </a:p>
          <a:p>
            <a:r>
              <a:rPr lang="en-US" sz="2400" b="1" dirty="0"/>
              <a:t>Antijoin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(Outer)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non-matching rows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8394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Facebook database, using the Profiles and Concentration tables: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Inner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Semi-join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for students that have listed "Finance" as their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Left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concentration(s), including all students that have not listed a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Anti-join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 and the name of the student, for all students that have not listed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9969911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Joins visualized">
            <a:extLst>
              <a:ext uri="{FF2B5EF4-FFF2-40B4-BE49-F238E27FC236}">
                <a16:creationId xmlns:a16="http://schemas.microsoft.com/office/drawing/2014/main" id="{7F8EB05C-0E04-0943-4C18-E28421FE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0"/>
            <a:ext cx="5662613" cy="64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E3725-3AD3-9613-0DEC-85C0B3B392A2}"/>
              </a:ext>
            </a:extLst>
          </p:cNvPr>
          <p:cNvSpPr txBox="1"/>
          <p:nvPr/>
        </p:nvSpPr>
        <p:spPr>
          <a:xfrm>
            <a:off x="3131976" y="6488668"/>
            <a:ext cx="290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https://bit.ly/joins_explained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2374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496711" y="2551837"/>
            <a:ext cx="8263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491052003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>
              <p:ext uri="{D42A27DB-BD31-4B8C-83A1-F6EECF244321}">
                <p14:modId xmlns:p14="http://schemas.microsoft.com/office/powerpoint/2010/main" val="129772946"/>
              </p:ext>
            </p:extLst>
          </p:nvPr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760008" y="4764886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3729634954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 genres for the movies directed by Steven Spielberg and sort them in decreasing order of their probability (use the </a:t>
            </a:r>
            <a:r>
              <a:rPr lang="en-US" sz="2300" dirty="0" err="1"/>
              <a:t>director_genres</a:t>
            </a:r>
            <a:r>
              <a:rPr lang="en-US" sz="2300" dirty="0"/>
              <a:t>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Allow for flexible matching of the “Residence” as people list Palladium in different manner (</a:t>
            </a:r>
            <a:r>
              <a:rPr lang="en-US" sz="2300" dirty="0" err="1"/>
              <a:t>e.g</a:t>
            </a:r>
            <a:r>
              <a:rPr lang="en-US" sz="2300" dirty="0"/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40047</TotalTime>
  <Words>1000</Words>
  <Application>Microsoft Office PowerPoint</Application>
  <PresentationFormat>On-screen Show (4:3)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Office Theme</vt:lpstr>
      <vt:lpstr>SQL: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194</cp:revision>
  <cp:lastPrinted>2014-10-22T17:34:37Z</cp:lastPrinted>
  <dcterms:created xsi:type="dcterms:W3CDTF">2014-10-20T14:52:46Z</dcterms:created>
  <dcterms:modified xsi:type="dcterms:W3CDTF">2022-06-06T14:53:13Z</dcterms:modified>
</cp:coreProperties>
</file>