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27" autoAdjust="0"/>
    <p:restoredTop sz="94660"/>
  </p:normalViewPr>
  <p:slideViewPr>
    <p:cSldViewPr snapToGrid="0">
      <p:cViewPr varScale="1">
        <p:scale>
          <a:sx n="129" d="100"/>
          <a:sy n="129" d="100"/>
        </p:scale>
        <p:origin x="357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6D471-B4FA-4BA4-AF93-E088EE1C2538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931F5-D766-4C96-8B57-06CCF2CF8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627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6D471-B4FA-4BA4-AF93-E088EE1C2538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931F5-D766-4C96-8B57-06CCF2CF8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675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6D471-B4FA-4BA4-AF93-E088EE1C2538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931F5-D766-4C96-8B57-06CCF2CF8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6724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9459148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6D471-B4FA-4BA4-AF93-E088EE1C2538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931F5-D766-4C96-8B57-06CCF2CF8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291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6D471-B4FA-4BA4-AF93-E088EE1C2538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931F5-D766-4C96-8B57-06CCF2CF8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960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6D471-B4FA-4BA4-AF93-E088EE1C2538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931F5-D766-4C96-8B57-06CCF2CF8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114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6D471-B4FA-4BA4-AF93-E088EE1C2538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931F5-D766-4C96-8B57-06CCF2CF8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43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6D471-B4FA-4BA4-AF93-E088EE1C2538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931F5-D766-4C96-8B57-06CCF2CF8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07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6D471-B4FA-4BA4-AF93-E088EE1C2538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931F5-D766-4C96-8B57-06CCF2CF8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41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6D471-B4FA-4BA4-AF93-E088EE1C2538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931F5-D766-4C96-8B57-06CCF2CF8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726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6D471-B4FA-4BA4-AF93-E088EE1C2538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931F5-D766-4C96-8B57-06CCF2CF8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613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6D471-B4FA-4BA4-AF93-E088EE1C2538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931F5-D766-4C96-8B57-06CCF2CF8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564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40"/>
          <p:cNvSpPr/>
          <p:nvPr/>
        </p:nvSpPr>
        <p:spPr>
          <a:xfrm>
            <a:off x="386310" y="147496"/>
            <a:ext cx="7757379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2800" dirty="0">
                <a:latin typeface="Arial Unicode MS" panose="020B0604020202020204" pitchFamily="34" charset="-128"/>
              </a:rPr>
              <a:t>Schema for IMDB database</a:t>
            </a:r>
            <a:endParaRPr sz="2800" dirty="0">
              <a:latin typeface="Arial Unicode MS" panose="020B0604020202020204" pitchFamily="34" charset="-12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5C1F06-A9DF-8444-BEF9-7B24CDD198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733" y="719715"/>
            <a:ext cx="8485095" cy="572180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63479352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386310" y="147496"/>
            <a:ext cx="7757379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2800" dirty="0">
                <a:latin typeface="Arial Unicode MS" panose="020B0604020202020204" pitchFamily="34" charset="-128"/>
              </a:rPr>
              <a:t>Schema for Facebook database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B84A04D-5117-46D6-9689-D35FBD47A9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490" y="657340"/>
            <a:ext cx="7121021" cy="6141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76358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C847489-0A24-D1BC-5E99-76C6C73E9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664" y="457200"/>
            <a:ext cx="7307973" cy="6400800"/>
          </a:xfrm>
          <a:prstGeom prst="rect">
            <a:avLst/>
          </a:prstGeom>
        </p:spPr>
      </p:pic>
      <p:sp>
        <p:nvSpPr>
          <p:cNvPr id="4" name="Shape 40">
            <a:extLst>
              <a:ext uri="{FF2B5EF4-FFF2-40B4-BE49-F238E27FC236}">
                <a16:creationId xmlns:a16="http://schemas.microsoft.com/office/drawing/2014/main" id="{836C9048-B22B-7698-3DBB-E562E0B2B6C0}"/>
              </a:ext>
            </a:extLst>
          </p:cNvPr>
          <p:cNvSpPr/>
          <p:nvPr/>
        </p:nvSpPr>
        <p:spPr>
          <a:xfrm>
            <a:off x="434258" y="0"/>
            <a:ext cx="7757379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2800" dirty="0">
                <a:latin typeface="Arial Unicode MS" panose="020B0604020202020204" pitchFamily="34" charset="-128"/>
              </a:rPr>
              <a:t>Schema for Northwind database</a:t>
            </a:r>
          </a:p>
        </p:txBody>
      </p:sp>
    </p:spTree>
    <p:extLst>
      <p:ext uri="{BB962C8B-B14F-4D97-AF65-F5344CB8AC3E}">
        <p14:creationId xmlns:p14="http://schemas.microsoft.com/office/powerpoint/2010/main" val="310609960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12</Words>
  <Application>Microsoft Office PowerPoint</Application>
  <PresentationFormat>On-screen Show (4:3)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Arial Unicode MS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Panos Ipeirotis</dc:creator>
  <cp:lastModifiedBy>Panos Ipeirotis</cp:lastModifiedBy>
  <cp:revision>3</cp:revision>
  <dcterms:created xsi:type="dcterms:W3CDTF">2018-02-24T14:22:20Z</dcterms:created>
  <dcterms:modified xsi:type="dcterms:W3CDTF">2023-02-15T21:08:49Z</dcterms:modified>
</cp:coreProperties>
</file>