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29B4-4ED8-44EC-99A3-B75F35E5740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910D-A845-44FF-8F3F-FF4480B47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6" y="396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Final Project, Part 1:  Lightning Talk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029200"/>
            <a:ext cx="6400800" cy="838200"/>
          </a:xfrm>
        </p:spPr>
        <p:txBody>
          <a:bodyPr/>
          <a:lstStyle/>
          <a:p>
            <a:r>
              <a:rPr lang="en-US" dirty="0" smtClean="0"/>
              <a:t>By Anneil Basnandan</a:t>
            </a:r>
            <a:endParaRPr lang="en-US" dirty="0"/>
          </a:p>
        </p:txBody>
      </p:sp>
      <p:pic>
        <p:nvPicPr>
          <p:cNvPr id="1028" name="Picture 4" descr="http://ads.manhattanministorage.com/wp-content/uploads/2016/03/MMS_AdsWebsiteImage_995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93" y="1066800"/>
            <a:ext cx="720280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772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Predict Amount </a:t>
            </a:r>
            <a:r>
              <a:rPr lang="en-US" sz="3600" b="1" dirty="0" smtClean="0"/>
              <a:t>to Spend on Paid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Background</a:t>
            </a:r>
            <a:r>
              <a:rPr lang="en-US" sz="2500" dirty="0" smtClean="0"/>
              <a:t>:  Paid search is very costly; </a:t>
            </a:r>
            <a:r>
              <a:rPr lang="en-US" sz="2500" dirty="0" smtClean="0"/>
              <a:t>how much should </a:t>
            </a:r>
            <a:r>
              <a:rPr lang="en-US" sz="2500" dirty="0" smtClean="0"/>
              <a:t>be </a:t>
            </a:r>
            <a:r>
              <a:rPr lang="en-US" sz="2500" dirty="0" smtClean="0"/>
              <a:t>spent on paid search to </a:t>
            </a:r>
            <a:r>
              <a:rPr lang="en-US" sz="2500" dirty="0" smtClean="0"/>
              <a:t>achieve the most number of </a:t>
            </a:r>
            <a:r>
              <a:rPr lang="en-US" sz="2500" dirty="0" smtClean="0"/>
              <a:t>reservations (i.e., conversions)</a:t>
            </a:r>
            <a:endParaRPr lang="en-US" sz="2500" dirty="0" smtClean="0"/>
          </a:p>
          <a:p>
            <a:r>
              <a:rPr lang="en-US" sz="2500" b="1" dirty="0" smtClean="0"/>
              <a:t>Factors</a:t>
            </a:r>
            <a:r>
              <a:rPr lang="en-US" sz="2500" dirty="0" smtClean="0"/>
              <a:t>:  time period (month), amount spent on paid search, number of reservations</a:t>
            </a:r>
          </a:p>
          <a:p>
            <a:r>
              <a:rPr lang="en-US" sz="2500" b="1" dirty="0" smtClean="0"/>
              <a:t>Hypothesis</a:t>
            </a:r>
            <a:r>
              <a:rPr lang="en-US" sz="2500" dirty="0" smtClean="0"/>
              <a:t>:  Budgeting $40,000 per month is the optimal amount to spend on Paid Search</a:t>
            </a:r>
          </a:p>
          <a:p>
            <a:r>
              <a:rPr lang="en-US" sz="2500" b="1" dirty="0" smtClean="0"/>
              <a:t>Explore</a:t>
            </a:r>
            <a:r>
              <a:rPr lang="en-US" sz="2500" dirty="0" smtClean="0"/>
              <a:t>:  Are other forms of search more profitable that paid search?  Does the time of the year matter (i.e., should the data be de-</a:t>
            </a:r>
            <a:r>
              <a:rPr lang="en-US" sz="2500" dirty="0" err="1" smtClean="0"/>
              <a:t>seasonalized</a:t>
            </a:r>
            <a:r>
              <a:rPr lang="en-US" sz="2500" dirty="0" smtClean="0"/>
              <a:t>?)  Should the amount spent vary from month to month?</a:t>
            </a:r>
          </a:p>
        </p:txBody>
      </p:sp>
      <p:pic>
        <p:nvPicPr>
          <p:cNvPr id="2050" name="Picture 2" descr="http://www.localelephant.com/wp-content/uploads/2013/06/searchEng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0"/>
            <a:ext cx="1905000" cy="14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2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Which Discount is Most </a:t>
            </a:r>
            <a:r>
              <a:rPr lang="en-US" sz="3600" b="1" dirty="0" smtClean="0"/>
              <a:t>Effective?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Background</a:t>
            </a:r>
            <a:r>
              <a:rPr lang="en-US" sz="2500" dirty="0" smtClean="0"/>
              <a:t>:  Manhattan Mini Storage gives out different discounts throughout the year; which discount is most effective in terms of length of stay and profit?</a:t>
            </a:r>
          </a:p>
          <a:p>
            <a:r>
              <a:rPr lang="en-US" sz="2500" b="1" dirty="0" smtClean="0"/>
              <a:t>Factors</a:t>
            </a:r>
            <a:r>
              <a:rPr lang="en-US" sz="2500" dirty="0" smtClean="0"/>
              <a:t>:  date, discount type, length of stay, rent amount, season, size of room</a:t>
            </a:r>
          </a:p>
          <a:p>
            <a:r>
              <a:rPr lang="en-US" sz="2500" b="1" dirty="0" smtClean="0"/>
              <a:t>Hypothesis</a:t>
            </a:r>
            <a:r>
              <a:rPr lang="en-US" sz="2500" dirty="0" smtClean="0"/>
              <a:t>:  The more the discount is, the longer the length of stay (i.e., rent amount and length of stay are inversely proportional).</a:t>
            </a:r>
          </a:p>
          <a:p>
            <a:r>
              <a:rPr lang="en-US" sz="2500" b="1" dirty="0" smtClean="0"/>
              <a:t>Explore</a:t>
            </a:r>
            <a:r>
              <a:rPr lang="en-US" sz="2500" dirty="0" smtClean="0"/>
              <a:t>:  Is there a discount that increases both profit and length of stay?  Should prices be raised and then a discount applied to “disguise” a deal?</a:t>
            </a:r>
            <a:endParaRPr lang="en-US" sz="2500" dirty="0"/>
          </a:p>
        </p:txBody>
      </p:sp>
      <p:pic>
        <p:nvPicPr>
          <p:cNvPr id="3074" name="Picture 2" descr="http://c.dryicons.com/files/graphics_previews/discou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199"/>
            <a:ext cx="1684343" cy="134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1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2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Predicting Length of Vacancy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700" b="1" dirty="0" smtClean="0"/>
              <a:t>Background</a:t>
            </a:r>
            <a:r>
              <a:rPr lang="en-US" sz="2700" dirty="0" smtClean="0"/>
              <a:t>:  Extra Large rooms are vacant for a very long time; How long do we expect the room to be vacant before it is rented?  If we reduce the price of the room, how does that affect the vacancy time period?</a:t>
            </a:r>
          </a:p>
          <a:p>
            <a:r>
              <a:rPr lang="en-US" sz="2700" b="1" dirty="0" smtClean="0"/>
              <a:t>Factors</a:t>
            </a:r>
            <a:r>
              <a:rPr lang="en-US" sz="2700" dirty="0" smtClean="0"/>
              <a:t>:  Size of room, rent, location, season, length of time vacant</a:t>
            </a:r>
          </a:p>
          <a:p>
            <a:r>
              <a:rPr lang="en-US" sz="2700" b="1" dirty="0" smtClean="0"/>
              <a:t>Hypothesis</a:t>
            </a:r>
            <a:r>
              <a:rPr lang="en-US" sz="2700" dirty="0" smtClean="0"/>
              <a:t>:  Extra Large rooms are only vacant for a few months before someone is willing to pay the price of the room.  We should keep the price the same and wait…more profit to be made.</a:t>
            </a:r>
          </a:p>
          <a:p>
            <a:r>
              <a:rPr lang="en-US" sz="2700" b="1" dirty="0" smtClean="0"/>
              <a:t>Explore</a:t>
            </a:r>
            <a:r>
              <a:rPr lang="en-US" sz="2700" dirty="0" smtClean="0"/>
              <a:t>:  A reduction in the price by “</a:t>
            </a:r>
            <a:r>
              <a:rPr lang="en-US" sz="2700" b="1" i="1" dirty="0" smtClean="0"/>
              <a:t>X</a:t>
            </a:r>
            <a:r>
              <a:rPr lang="en-US" sz="2700" dirty="0" smtClean="0"/>
              <a:t>” will decrease the vacancy period by “</a:t>
            </a:r>
            <a:r>
              <a:rPr lang="en-US" sz="2700" b="1" i="1" dirty="0" smtClean="0"/>
              <a:t>Y”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pic>
        <p:nvPicPr>
          <p:cNvPr id="4098" name="Picture 2" descr="https://www.sciencenews.org/sites/default/files/main/articles/102315_ag_vacancy_fr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410200"/>
            <a:ext cx="2438400" cy="13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Final Project, Part 1:  Lightning Talk</vt:lpstr>
      <vt:lpstr>Predict Amount to Spend on Paid Search</vt:lpstr>
      <vt:lpstr>Which Discount is Most Effective?</vt:lpstr>
      <vt:lpstr>Predicting Length of Vacancy</vt:lpstr>
    </vt:vector>
  </TitlesOfParts>
  <Company>Edison Properties,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 Lightning Talk</dc:title>
  <dc:creator>Anneil Basnandan</dc:creator>
  <cp:lastModifiedBy>Anneil Basnandan</cp:lastModifiedBy>
  <cp:revision>6</cp:revision>
  <dcterms:created xsi:type="dcterms:W3CDTF">2016-07-19T21:14:02Z</dcterms:created>
  <dcterms:modified xsi:type="dcterms:W3CDTF">2016-07-20T21:46:34Z</dcterms:modified>
</cp:coreProperties>
</file>