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8F4FB-0636-42F2-B4BD-4D1E4631D3DC}" v="55" dt="2023-04-12T13:08:19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Joo Marthinsen" userId="f4ea1ed657f150d5" providerId="LiveId" clId="{2268F4FB-0636-42F2-B4BD-4D1E4631D3DC}"/>
    <pc:docChg chg="undo custSel delSld modSld">
      <pc:chgData name="Anne Joo Marthinsen" userId="f4ea1ed657f150d5" providerId="LiveId" clId="{2268F4FB-0636-42F2-B4BD-4D1E4631D3DC}" dt="2023-04-12T13:06:15.338" v="74" actId="27918"/>
      <pc:docMkLst>
        <pc:docMk/>
      </pc:docMkLst>
      <pc:sldChg chg="addSp modSp mod">
        <pc:chgData name="Anne Joo Marthinsen" userId="f4ea1ed657f150d5" providerId="LiveId" clId="{2268F4FB-0636-42F2-B4BD-4D1E4631D3DC}" dt="2023-04-12T13:06:15.338" v="74" actId="27918"/>
        <pc:sldMkLst>
          <pc:docMk/>
          <pc:sldMk cId="3042494034" sldId="256"/>
        </pc:sldMkLst>
        <pc:graphicFrameChg chg="add mod">
          <ac:chgData name="Anne Joo Marthinsen" userId="f4ea1ed657f150d5" providerId="LiveId" clId="{2268F4FB-0636-42F2-B4BD-4D1E4631D3DC}" dt="2023-04-12T13:03:55.305" v="69"/>
          <ac:graphicFrameMkLst>
            <pc:docMk/>
            <pc:sldMk cId="3042494034" sldId="256"/>
            <ac:graphicFrameMk id="2" creationId="{13393FFB-742B-1993-7C82-C6F8EF24D6E0}"/>
          </ac:graphicFrameMkLst>
        </pc:graphicFrameChg>
        <pc:graphicFrameChg chg="mod">
          <ac:chgData name="Anne Joo Marthinsen" userId="f4ea1ed657f150d5" providerId="LiveId" clId="{2268F4FB-0636-42F2-B4BD-4D1E4631D3DC}" dt="2023-04-12T13:03:47.064" v="68"/>
          <ac:graphicFrameMkLst>
            <pc:docMk/>
            <pc:sldMk cId="3042494034" sldId="256"/>
            <ac:graphicFrameMk id="11" creationId="{88B7FDD0-C234-BED2-B45E-0D4B7F428704}"/>
          </ac:graphicFrameMkLst>
        </pc:graphicFrameChg>
      </pc:sldChg>
      <pc:sldChg chg="addSp delSp modSp del mod">
        <pc:chgData name="Anne Joo Marthinsen" userId="f4ea1ed657f150d5" providerId="LiveId" clId="{2268F4FB-0636-42F2-B4BD-4D1E4631D3DC}" dt="2023-04-12T12:57:07.040" v="56" actId="47"/>
        <pc:sldMkLst>
          <pc:docMk/>
          <pc:sldMk cId="2314390557" sldId="257"/>
        </pc:sldMkLst>
        <pc:graphicFrameChg chg="add del mod">
          <ac:chgData name="Anne Joo Marthinsen" userId="f4ea1ed657f150d5" providerId="LiveId" clId="{2268F4FB-0636-42F2-B4BD-4D1E4631D3DC}" dt="2023-04-12T12:56:20.835" v="42" actId="21"/>
          <ac:graphicFrameMkLst>
            <pc:docMk/>
            <pc:sldMk cId="2314390557" sldId="257"/>
            <ac:graphicFrameMk id="6" creationId="{8B4A6048-1B10-ED48-AD84-6C1825A4B7F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STAY-Y1 scores</a:t>
            </a:r>
          </a:p>
        </c:rich>
      </c:tx>
      <c:layout>
        <c:manualLayout>
          <c:xMode val="edge"/>
          <c:yMode val="edge"/>
          <c:x val="0.55653051930152564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18832634238478"/>
          <c:y val="7.9129629629629633E-2"/>
          <c:w val="0.66997073884950142"/>
          <c:h val="0.86770968212306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52</c:v>
                </c:pt>
                <c:pt idx="2">
                  <c:v>43</c:v>
                </c:pt>
                <c:pt idx="3">
                  <c:v>48</c:v>
                </c:pt>
                <c:pt idx="4">
                  <c:v>52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46</c:v>
                </c:pt>
                <c:pt idx="9">
                  <c:v>47</c:v>
                </c:pt>
                <c:pt idx="10">
                  <c:v>54</c:v>
                </c:pt>
                <c:pt idx="11">
                  <c:v>37</c:v>
                </c:pt>
                <c:pt idx="12">
                  <c:v>35</c:v>
                </c:pt>
                <c:pt idx="13">
                  <c:v>51</c:v>
                </c:pt>
                <c:pt idx="14">
                  <c:v>54</c:v>
                </c:pt>
                <c:pt idx="15">
                  <c:v>35</c:v>
                </c:pt>
                <c:pt idx="16">
                  <c:v>42</c:v>
                </c:pt>
                <c:pt idx="17">
                  <c:v>50</c:v>
                </c:pt>
                <c:pt idx="18">
                  <c:v>37</c:v>
                </c:pt>
                <c:pt idx="19">
                  <c:v>41</c:v>
                </c:pt>
                <c:pt idx="20">
                  <c:v>46</c:v>
                </c:pt>
                <c:pt idx="21">
                  <c:v>56</c:v>
                </c:pt>
                <c:pt idx="22">
                  <c:v>49</c:v>
                </c:pt>
                <c:pt idx="23">
                  <c:v>25</c:v>
                </c:pt>
                <c:pt idx="24">
                  <c:v>40</c:v>
                </c:pt>
                <c:pt idx="25">
                  <c:v>58</c:v>
                </c:pt>
                <c:pt idx="26">
                  <c:v>38</c:v>
                </c:pt>
                <c:pt idx="27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76B-AB48-92A3F036FBC1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41</c:v>
                </c:pt>
                <c:pt idx="2">
                  <c:v>37</c:v>
                </c:pt>
                <c:pt idx="3">
                  <c:v>62</c:v>
                </c:pt>
                <c:pt idx="4">
                  <c:v>58</c:v>
                </c:pt>
                <c:pt idx="5">
                  <c:v>53</c:v>
                </c:pt>
                <c:pt idx="6">
                  <c:v>51</c:v>
                </c:pt>
                <c:pt idx="7">
                  <c:v>54</c:v>
                </c:pt>
                <c:pt idx="8">
                  <c:v>38</c:v>
                </c:pt>
                <c:pt idx="9">
                  <c:v>52</c:v>
                </c:pt>
                <c:pt idx="10">
                  <c:v>62</c:v>
                </c:pt>
                <c:pt idx="11">
                  <c:v>35</c:v>
                </c:pt>
                <c:pt idx="12">
                  <c:v>38</c:v>
                </c:pt>
                <c:pt idx="13">
                  <c:v>55</c:v>
                </c:pt>
                <c:pt idx="14">
                  <c:v>35</c:v>
                </c:pt>
                <c:pt idx="15">
                  <c:v>35</c:v>
                </c:pt>
                <c:pt idx="16">
                  <c:v>47</c:v>
                </c:pt>
                <c:pt idx="17">
                  <c:v>49</c:v>
                </c:pt>
                <c:pt idx="18">
                  <c:v>20</c:v>
                </c:pt>
                <c:pt idx="19">
                  <c:v>47</c:v>
                </c:pt>
                <c:pt idx="20">
                  <c:v>37</c:v>
                </c:pt>
                <c:pt idx="21">
                  <c:v>50</c:v>
                </c:pt>
                <c:pt idx="22">
                  <c:v>58</c:v>
                </c:pt>
                <c:pt idx="23">
                  <c:v>31</c:v>
                </c:pt>
                <c:pt idx="24">
                  <c:v>45</c:v>
                </c:pt>
                <c:pt idx="25">
                  <c:v>56</c:v>
                </c:pt>
                <c:pt idx="26">
                  <c:v>41</c:v>
                </c:pt>
                <c:pt idx="2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3C-476B-AB48-92A3F036FBC1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29</c:v>
                </c:pt>
                <c:pt idx="1">
                  <c:v>41</c:v>
                </c:pt>
                <c:pt idx="2">
                  <c:v>25</c:v>
                </c:pt>
                <c:pt idx="3">
                  <c:v>29</c:v>
                </c:pt>
                <c:pt idx="4">
                  <c:v>36</c:v>
                </c:pt>
                <c:pt idx="5">
                  <c:v>33</c:v>
                </c:pt>
                <c:pt idx="6">
                  <c:v>28</c:v>
                </c:pt>
                <c:pt idx="7">
                  <c:v>33</c:v>
                </c:pt>
                <c:pt idx="8">
                  <c:v>24</c:v>
                </c:pt>
                <c:pt idx="9">
                  <c:v>30</c:v>
                </c:pt>
                <c:pt idx="10">
                  <c:v>41</c:v>
                </c:pt>
                <c:pt idx="11">
                  <c:v>24</c:v>
                </c:pt>
                <c:pt idx="12">
                  <c:v>42</c:v>
                </c:pt>
                <c:pt idx="13">
                  <c:v>33</c:v>
                </c:pt>
                <c:pt idx="14">
                  <c:v>26</c:v>
                </c:pt>
                <c:pt idx="15">
                  <c:v>28</c:v>
                </c:pt>
                <c:pt idx="16">
                  <c:v>47</c:v>
                </c:pt>
                <c:pt idx="17">
                  <c:v>31</c:v>
                </c:pt>
                <c:pt idx="18">
                  <c:v>23</c:v>
                </c:pt>
                <c:pt idx="19">
                  <c:v>27</c:v>
                </c:pt>
                <c:pt idx="20">
                  <c:v>23</c:v>
                </c:pt>
                <c:pt idx="21">
                  <c:v>28</c:v>
                </c:pt>
                <c:pt idx="22">
                  <c:v>0</c:v>
                </c:pt>
                <c:pt idx="23">
                  <c:v>38</c:v>
                </c:pt>
                <c:pt idx="24">
                  <c:v>24</c:v>
                </c:pt>
                <c:pt idx="25">
                  <c:v>36</c:v>
                </c:pt>
                <c:pt idx="26">
                  <c:v>26</c:v>
                </c:pt>
                <c:pt idx="27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3C-476B-AB48-92A3F036FBC1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29</c:v>
                </c:pt>
                <c:pt idx="1">
                  <c:v>34</c:v>
                </c:pt>
                <c:pt idx="2">
                  <c:v>26</c:v>
                </c:pt>
                <c:pt idx="3">
                  <c:v>56</c:v>
                </c:pt>
                <c:pt idx="4">
                  <c:v>41</c:v>
                </c:pt>
                <c:pt idx="5">
                  <c:v>28</c:v>
                </c:pt>
                <c:pt idx="6">
                  <c:v>34</c:v>
                </c:pt>
                <c:pt idx="7">
                  <c:v>39</c:v>
                </c:pt>
                <c:pt idx="8">
                  <c:v>25</c:v>
                </c:pt>
                <c:pt idx="9">
                  <c:v>36</c:v>
                </c:pt>
                <c:pt idx="10">
                  <c:v>48</c:v>
                </c:pt>
                <c:pt idx="11">
                  <c:v>20</c:v>
                </c:pt>
                <c:pt idx="12">
                  <c:v>45</c:v>
                </c:pt>
                <c:pt idx="13">
                  <c:v>42</c:v>
                </c:pt>
                <c:pt idx="14">
                  <c:v>26</c:v>
                </c:pt>
                <c:pt idx="15">
                  <c:v>33</c:v>
                </c:pt>
                <c:pt idx="16">
                  <c:v>41</c:v>
                </c:pt>
                <c:pt idx="17">
                  <c:v>47</c:v>
                </c:pt>
                <c:pt idx="18">
                  <c:v>21</c:v>
                </c:pt>
                <c:pt idx="19">
                  <c:v>22</c:v>
                </c:pt>
                <c:pt idx="20">
                  <c:v>27</c:v>
                </c:pt>
                <c:pt idx="21">
                  <c:v>28</c:v>
                </c:pt>
                <c:pt idx="22">
                  <c:v>0</c:v>
                </c:pt>
                <c:pt idx="23">
                  <c:v>37</c:v>
                </c:pt>
                <c:pt idx="24">
                  <c:v>24</c:v>
                </c:pt>
                <c:pt idx="25">
                  <c:v>35</c:v>
                </c:pt>
                <c:pt idx="26">
                  <c:v>34</c:v>
                </c:pt>
                <c:pt idx="27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3C-476B-AB48-92A3F036FBC1}"/>
            </c:ext>
          </c:extLst>
        </c:ser>
        <c:ser>
          <c:idx val="4"/>
          <c:order val="4"/>
          <c:tx>
            <c:strRef>
              <c:f>'Ark1'!$F$1</c:f>
              <c:strCache>
                <c:ptCount val="1"/>
                <c:pt idx="0">
                  <c:v> STAY-Y1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'Ark1'!$F$2:$F$29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D-4A9D-8919-161CB8622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4586784"/>
        <c:axId val="2004579584"/>
      </c:barChart>
      <c:catAx>
        <c:axId val="20045867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79584"/>
        <c:crosses val="autoZero"/>
        <c:auto val="1"/>
        <c:lblAlgn val="ctr"/>
        <c:lblOffset val="100"/>
        <c:noMultiLvlLbl val="0"/>
      </c:catAx>
      <c:valAx>
        <c:axId val="2004579584"/>
        <c:scaling>
          <c:orientation val="maxMin"/>
          <c:max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8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PSS scores</a:t>
            </a:r>
          </a:p>
        </c:rich>
      </c:tx>
      <c:layout>
        <c:manualLayout>
          <c:xMode val="edge"/>
          <c:yMode val="edge"/>
          <c:x val="0.130365296803653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4</c:v>
                </c:pt>
                <c:pt idx="15">
                  <c:v>4</c:v>
                </c:pt>
                <c:pt idx="16">
                  <c:v>2</c:v>
                </c:pt>
                <c:pt idx="17">
                  <c:v>5</c:v>
                </c:pt>
                <c:pt idx="18">
                  <c:v>1</c:v>
                </c:pt>
                <c:pt idx="19">
                  <c:v>6</c:v>
                </c:pt>
                <c:pt idx="20">
                  <c:v>4</c:v>
                </c:pt>
                <c:pt idx="21">
                  <c:v>7</c:v>
                </c:pt>
                <c:pt idx="22">
                  <c:v>6</c:v>
                </c:pt>
                <c:pt idx="23">
                  <c:v>3</c:v>
                </c:pt>
                <c:pt idx="24">
                  <c:v>6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C-43CB-A0D2-2F3582D27D3C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5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  <c:pt idx="12">
                  <c:v>5</c:v>
                </c:pt>
                <c:pt idx="13">
                  <c:v>6</c:v>
                </c:pt>
                <c:pt idx="14">
                  <c:v>8</c:v>
                </c:pt>
                <c:pt idx="15">
                  <c:v>6</c:v>
                </c:pt>
                <c:pt idx="16">
                  <c:v>5</c:v>
                </c:pt>
                <c:pt idx="17">
                  <c:v>6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9</c:v>
                </c:pt>
                <c:pt idx="22">
                  <c:v>8</c:v>
                </c:pt>
                <c:pt idx="23">
                  <c:v>4</c:v>
                </c:pt>
                <c:pt idx="24">
                  <c:v>8</c:v>
                </c:pt>
                <c:pt idx="25">
                  <c:v>9</c:v>
                </c:pt>
                <c:pt idx="26">
                  <c:v>6</c:v>
                </c:pt>
                <c:pt idx="2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EC-43CB-A0D2-2F3582D27D3C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  <c:pt idx="22">
                  <c:v>0</c:v>
                </c:pt>
                <c:pt idx="23">
                  <c:v>6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EC-43CB-A0D2-2F3582D27D3C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4</c:v>
                </c:pt>
                <c:pt idx="12">
                  <c:v>2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6</c:v>
                </c:pt>
                <c:pt idx="22">
                  <c:v>0</c:v>
                </c:pt>
                <c:pt idx="23">
                  <c:v>6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EC-43CB-A0D2-2F3582D2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4624704"/>
        <c:axId val="2004614624"/>
      </c:barChart>
      <c:catAx>
        <c:axId val="2004624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14624"/>
        <c:crosses val="autoZero"/>
        <c:auto val="1"/>
        <c:lblAlgn val="ctr"/>
        <c:lblOffset val="100"/>
        <c:noMultiLvlLbl val="0"/>
      </c:catAx>
      <c:valAx>
        <c:axId val="200461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999373794029173"/>
          <c:y val="0.58506867891513559"/>
          <c:w val="0.13116303527127601"/>
          <c:h val="0.15158471857684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A2B83C-9D02-5E42-0296-1F318286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A78DB59-3EDC-4748-D3DB-6AD50ECD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DD4BCD-93ED-699F-A127-C7EA58AF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C64563-C390-56FB-618B-63E2BDC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22ACE3-F9B3-C276-2BBF-036BD74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01592-1295-8B08-A764-AE61DFA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5D47AC2-383E-D20A-69DD-C1FA791D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ABBB1A-8812-7F98-C389-BC10A85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DC9816-5064-88C0-AC0B-0AF7AB14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587899-2CF8-5940-62C5-82A34C8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7651A7-0AF6-FE58-278C-7C4D25C8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A115C0-5DC5-A9E4-A333-C92E7D10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12D63F-34AE-26EE-6CBD-6128A166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DDAA98-108C-3F7E-A1F6-B18F2DF6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764076-6FAA-B6A5-381C-2768074E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9287AA-B1D5-270B-32AB-6425B416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AFB286-7103-468D-9195-98C3D26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370DE-BEE3-389A-38AF-BDC7B53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DB975C-4409-8727-1E2E-D6A7634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383BFB-CA10-86E8-23A6-2998F37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5D3C0-3D40-8257-56C9-0C0AC045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A0D82C-2482-E7F3-3B54-4B260922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EBC37D-E689-CA1C-9535-D8D3FD4D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0E6DDA-67CD-191C-CDAD-921CD04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7B29CA-99B7-7483-9FFF-18F2CD4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DFD62F-B2FD-91A8-6CDD-F59FA26B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CE7030-AE2C-9D5F-F1CE-B2A21FB04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5C2B272-AEDE-58DF-ACA0-872273B6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0BA6B2-A9E5-6E23-058D-1321F5AD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0F86FA-1E64-7788-9C52-1AA2BF0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4427C-33D7-DD52-23B2-C9DC27A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66144D-5E8A-3D31-79A2-1BB80980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42B948-6914-3CE9-E311-03AD3126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FA21850-DC2B-D252-A3F1-F3AA68C9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755618E-213F-013A-A18C-F5D039843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5A57EA-013B-9777-0CC9-656E9860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CE578F9-B813-9817-E78C-CD9DFF9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5E8960E-0F44-AE4F-4C08-6DBE695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87C5CBC-8FFF-31CB-9543-AE43E40F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DA40A5-F412-A0A5-F4BE-611F05B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13BA33-6054-D723-9ABF-DC2D699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4198F-87BD-B1FD-52D8-C4932AA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C852F94-06D6-42E3-BB56-920BAF1D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6ACC038-C19F-379D-CBC3-7760FB4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A10B665-458E-69DE-ADF6-0F58F108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96FFAC-A737-502C-8397-4FE31D2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452FDB-4E5D-B580-47FB-9319AAF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2271E4-1311-FFF5-2548-57AA1B3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37E9AB-92AC-87FE-9C77-6DF2248C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C39539-1848-FB56-7869-D9056D8A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620DAD-01FD-F853-9B50-2EAE891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9400A7D-DCF4-C191-D9C5-06E6826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D0EDD-96DC-88B4-8C51-86AF0C36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D0CD86D-33DD-AA46-A325-AB9E743A9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3D42438-EDC1-0FF3-BC67-037CA610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57BAF39-536E-2079-087B-2B1461C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D5D51C-C694-8E8A-9682-565D7748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237CD0B-9F89-2F2C-D82D-D9E0FC0A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0DEB215-9EBA-CE87-5144-4E9F3B8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BB7A818-63CE-263A-0B91-EC9C489E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9653B0-FD46-79D3-1EB2-38799536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503D-6457-44A6-8CA8-B289A60023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8A37E0-FAC0-0B7B-7C8B-5AEA2284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FFD4CE-9707-46AF-5EC9-48419F679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8B7FDD0-C234-BED2-B45E-0D4B7F428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405887"/>
              </p:ext>
            </p:extLst>
          </p:nvPr>
        </p:nvGraphicFramePr>
        <p:xfrm>
          <a:off x="-776377" y="0"/>
          <a:ext cx="6675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393FFB-742B-1993-7C82-C6F8EF24D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210395"/>
              </p:ext>
            </p:extLst>
          </p:nvPr>
        </p:nvGraphicFramePr>
        <p:xfrm>
          <a:off x="4585227" y="0"/>
          <a:ext cx="6675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24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Anne Joo Yun Marthinsen</dc:creator>
  <cp:lastModifiedBy>Anne Joo Yun Marthinsen</cp:lastModifiedBy>
  <cp:revision>1</cp:revision>
  <dcterms:created xsi:type="dcterms:W3CDTF">2023-04-12T08:46:19Z</dcterms:created>
  <dcterms:modified xsi:type="dcterms:W3CDTF">2023-04-12T13:08:28Z</dcterms:modified>
</cp:coreProperties>
</file>