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F56A6-EE12-4415-9474-3DC8ADBCAA20}" v="55" dt="2023-05-03T14:48:2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joomarthinsen@gmail.com" userId="f4ea1ed657f150d5" providerId="LiveId" clId="{29AF56A6-EE12-4415-9474-3DC8ADBCAA20}"/>
    <pc:docChg chg="custSel modSld">
      <pc:chgData name="annejoomarthinsen@gmail.com" userId="f4ea1ed657f150d5" providerId="LiveId" clId="{29AF56A6-EE12-4415-9474-3DC8ADBCAA20}" dt="2023-05-03T14:47:16.371" v="354" actId="27918"/>
      <pc:docMkLst>
        <pc:docMk/>
      </pc:docMkLst>
      <pc:sldChg chg="addSp delSp modSp mod">
        <pc:chgData name="annejoomarthinsen@gmail.com" userId="f4ea1ed657f150d5" providerId="LiveId" clId="{29AF56A6-EE12-4415-9474-3DC8ADBCAA20}" dt="2023-05-03T14:47:16.371" v="354" actId="27918"/>
        <pc:sldMkLst>
          <pc:docMk/>
          <pc:sldMk cId="3042494034" sldId="256"/>
        </pc:sldMkLst>
        <pc:graphicFrameChg chg="del mod">
          <ac:chgData name="annejoomarthinsen@gmail.com" userId="f4ea1ed657f150d5" providerId="LiveId" clId="{29AF56A6-EE12-4415-9474-3DC8ADBCAA20}" dt="2023-05-03T14:44:20.853" v="233" actId="478"/>
          <ac:graphicFrameMkLst>
            <pc:docMk/>
            <pc:sldMk cId="3042494034" sldId="256"/>
            <ac:graphicFrameMk id="2" creationId="{13393FFB-742B-1993-7C82-C6F8EF24D6E0}"/>
          </ac:graphicFrameMkLst>
        </pc:graphicFrameChg>
        <pc:graphicFrameChg chg="add mod">
          <ac:chgData name="annejoomarthinsen@gmail.com" userId="f4ea1ed657f150d5" providerId="LiveId" clId="{29AF56A6-EE12-4415-9474-3DC8ADBCAA20}" dt="2023-05-03T14:47:07.798" v="352" actId="1076"/>
          <ac:graphicFrameMkLst>
            <pc:docMk/>
            <pc:sldMk cId="3042494034" sldId="256"/>
            <ac:graphicFrameMk id="3" creationId="{C7FFFBB7-B51D-5A68-5100-B37A91E26FB1}"/>
          </ac:graphicFrameMkLst>
        </pc:graphicFrameChg>
        <pc:graphicFrameChg chg="mod">
          <ac:chgData name="annejoomarthinsen@gmail.com" userId="f4ea1ed657f150d5" providerId="LiveId" clId="{29AF56A6-EE12-4415-9474-3DC8ADBCAA20}" dt="2023-05-03T14:38:47.428" v="228" actId="692"/>
          <ac:graphicFrameMkLst>
            <pc:docMk/>
            <pc:sldMk cId="3042494034" sldId="256"/>
            <ac:graphicFrameMk id="11" creationId="{88B7FDD0-C234-BED2-B45E-0D4B7F42870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STAY-Y1 labels</a:t>
            </a:r>
          </a:p>
        </c:rich>
      </c:tx>
      <c:layout>
        <c:manualLayout>
          <c:xMode val="edge"/>
          <c:yMode val="edge"/>
          <c:x val="0.58697191960593975"/>
          <c:y val="1.296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18832634238478"/>
          <c:y val="7.9129629629629633E-2"/>
          <c:w val="0.66997073884950142"/>
          <c:h val="0.867709682123067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76B-AB48-92A3F036FBC1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2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3C-476B-AB48-92A3F036FBC1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3C-476B-AB48-92A3F036FBC1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C-476B-AB48-92A3F036FBC1}"/>
            </c:ext>
          </c:extLst>
        </c:ser>
        <c:ser>
          <c:idx val="4"/>
          <c:order val="4"/>
          <c:tx>
            <c:strRef>
              <c:f>'Ark1'!$F$1</c:f>
              <c:strCache>
                <c:ptCount val="1"/>
                <c:pt idx="0">
                  <c:v> STAY-Y1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'Ark1'!$A$2:$A$29</c:f>
              <c:numCache>
                <c:formatCode>General</c:formatCode>
                <c:ptCount val="28"/>
              </c:numCache>
            </c:numRef>
          </c:cat>
          <c:val>
            <c:numRef>
              <c:f>'Ark1'!$F$2:$F$29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D-4A9D-8919-161CB8622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586784"/>
        <c:axId val="2004579584"/>
      </c:barChart>
      <c:catAx>
        <c:axId val="20045867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79584"/>
        <c:crosses val="autoZero"/>
        <c:auto val="1"/>
        <c:lblAlgn val="ctr"/>
        <c:lblOffset val="100"/>
        <c:noMultiLvlLbl val="0"/>
      </c:catAx>
      <c:valAx>
        <c:axId val="2004579584"/>
        <c:scaling>
          <c:orientation val="maxMin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8678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 </a:t>
            </a:r>
            <a:r>
              <a:rPr lang="en-US" dirty="0"/>
              <a:t>scores</a:t>
            </a:r>
          </a:p>
        </c:rich>
      </c:tx>
      <c:layout>
        <c:manualLayout>
          <c:xMode val="edge"/>
          <c:yMode val="edge"/>
          <c:x val="0.130365296803653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D-45B2-9C43-29A106EE4A2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8D-45B2-9C43-29A106EE4A2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8D-45B2-9C43-29A106EE4A2C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Subject 28</c:v>
                </c:pt>
                <c:pt idx="1">
                  <c:v>Subject 27</c:v>
                </c:pt>
                <c:pt idx="2">
                  <c:v>Subject 26</c:v>
                </c:pt>
                <c:pt idx="3">
                  <c:v>Subject 25</c:v>
                </c:pt>
                <c:pt idx="4">
                  <c:v>Subject 24</c:v>
                </c:pt>
                <c:pt idx="5">
                  <c:v>Subject 23</c:v>
                </c:pt>
                <c:pt idx="6">
                  <c:v>Subject 22</c:v>
                </c:pt>
                <c:pt idx="7">
                  <c:v>Subject 21</c:v>
                </c:pt>
                <c:pt idx="8">
                  <c:v>Subject 20</c:v>
                </c:pt>
                <c:pt idx="9">
                  <c:v>Subject 19</c:v>
                </c:pt>
                <c:pt idx="10">
                  <c:v>Subject 18</c:v>
                </c:pt>
                <c:pt idx="11">
                  <c:v>Subject 17</c:v>
                </c:pt>
                <c:pt idx="12">
                  <c:v>Subject 16</c:v>
                </c:pt>
                <c:pt idx="13">
                  <c:v>Subject 15</c:v>
                </c:pt>
                <c:pt idx="14">
                  <c:v>Subject 14</c:v>
                </c:pt>
                <c:pt idx="15">
                  <c:v>Subject 13</c:v>
                </c:pt>
                <c:pt idx="16">
                  <c:v>Subject 12</c:v>
                </c:pt>
                <c:pt idx="17">
                  <c:v>Subject 11</c:v>
                </c:pt>
                <c:pt idx="18">
                  <c:v>Subject 10</c:v>
                </c:pt>
                <c:pt idx="19">
                  <c:v>Subject 09</c:v>
                </c:pt>
                <c:pt idx="20">
                  <c:v>Subject 08</c:v>
                </c:pt>
                <c:pt idx="21">
                  <c:v>Subject 07</c:v>
                </c:pt>
                <c:pt idx="22">
                  <c:v>Subject 06</c:v>
                </c:pt>
                <c:pt idx="23">
                  <c:v>Subject 05</c:v>
                </c:pt>
                <c:pt idx="24">
                  <c:v>Subject 04</c:v>
                </c:pt>
                <c:pt idx="25">
                  <c:v>Subject 03</c:v>
                </c:pt>
                <c:pt idx="26">
                  <c:v>Subject 02</c:v>
                </c:pt>
                <c:pt idx="27">
                  <c:v>Subject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8D-45B2-9C43-29A106EE4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4624704"/>
        <c:axId val="2004614624"/>
      </c:barChart>
      <c:catAx>
        <c:axId val="2004624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38338786418817"/>
          <c:y val="0.32766127150772822"/>
          <c:w val="0.13116303527127601"/>
          <c:h val="0.15158471857684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A2B83C-9D02-5E42-0296-1F318286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78DB59-3EDC-4748-D3DB-6AD50ECD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D4BCD-93ED-699F-A127-C7EA58A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C64563-C390-56FB-618B-63E2BDC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22ACE3-F9B3-C276-2BBF-036BD74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01592-1295-8B08-A764-AE61DF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5D47AC2-383E-D20A-69DD-C1FA791D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ABBB1A-8812-7F98-C389-BC10A85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DC9816-5064-88C0-AC0B-0AF7AB1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87899-2CF8-5940-62C5-82A34C8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7651A7-0AF6-FE58-278C-7C4D25C8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A115C0-5DC5-A9E4-A333-C92E7D10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2D63F-34AE-26EE-6CBD-6128A16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DDAA98-108C-3F7E-A1F6-B18F2DF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764076-6FAA-B6A5-381C-2768074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287AA-B1D5-270B-32AB-6425B41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AFB286-7103-468D-9195-98C3D26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370DE-BEE3-389A-38AF-BDC7B53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B975C-4409-8727-1E2E-D6A7634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83BFB-CA10-86E8-23A6-2998F37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5D3C0-3D40-8257-56C9-0C0AC045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A0D82C-2482-E7F3-3B54-4B260922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EBC37D-E689-CA1C-9535-D8D3FD4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0E6DDA-67CD-191C-CDAD-921CD04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7B29CA-99B7-7483-9FFF-18F2CD4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DFD62F-B2FD-91A8-6CDD-F59FA26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7030-AE2C-9D5F-F1CE-B2A21FB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5C2B272-AEDE-58DF-ACA0-872273B6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0BA6B2-A9E5-6E23-058D-1321F5A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0F86FA-1E64-7788-9C52-1AA2BF0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4427C-33D7-DD52-23B2-C9DC27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6144D-5E8A-3D31-79A2-1BB80980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42B948-6914-3CE9-E311-03AD3126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FA21850-DC2B-D252-A3F1-F3AA68C9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55618E-213F-013A-A18C-F5D03984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5A57EA-013B-9777-0CC9-656E9860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CE578F9-B813-9817-E78C-CD9DFF9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5E8960E-0F44-AE4F-4C08-6DBE695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7C5CBC-8FFF-31CB-9543-AE43E40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A40A5-F412-A0A5-F4BE-611F05B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13BA33-6054-D723-9ABF-DC2D699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4198F-87BD-B1FD-52D8-C4932AA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852F94-06D6-42E3-BB56-920BAF1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ACC038-C19F-379D-CBC3-7760FB4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0B665-458E-69DE-ADF6-0F58F10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96FFAC-A737-502C-8397-4FE31D2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452FDB-4E5D-B580-47FB-9319AAF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2271E4-1311-FFF5-2548-57AA1B3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37E9AB-92AC-87FE-9C77-6DF2248C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C39539-1848-FB56-7869-D9056D8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620DAD-01FD-F853-9B50-2EAE89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400A7D-DCF4-C191-D9C5-06E6826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D0EDD-96DC-88B4-8C51-86AF0C36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D0CD86D-33DD-AA46-A325-AB9E743A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D42438-EDC1-0FF3-BC67-037CA610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7BAF39-536E-2079-087B-2B1461C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D5D51C-C694-8E8A-9682-565D7748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37CD0B-9F89-2F2C-D82D-D9E0FC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0DEB215-9EBA-CE87-5144-4E9F3B8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B7A818-63CE-263A-0B91-EC9C489E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653B0-FD46-79D3-1EB2-38799536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503D-6457-44A6-8CA8-B289A600234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8A37E0-FAC0-0B7B-7C8B-5AEA2284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FD4CE-9707-46AF-5EC9-48419F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8B7FDD0-C234-BED2-B45E-0D4B7F428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508651"/>
              </p:ext>
            </p:extLst>
          </p:nvPr>
        </p:nvGraphicFramePr>
        <p:xfrm>
          <a:off x="-776377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FFFBB7-B51D-5A68-5100-B37A91E26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027717"/>
              </p:ext>
            </p:extLst>
          </p:nvPr>
        </p:nvGraphicFramePr>
        <p:xfrm>
          <a:off x="4634110" y="0"/>
          <a:ext cx="6675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2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Anne Joo Yun Marthinsen</dc:creator>
  <cp:lastModifiedBy>Anne Joo Yun Marthinsen</cp:lastModifiedBy>
  <cp:revision>2</cp:revision>
  <dcterms:created xsi:type="dcterms:W3CDTF">2023-04-12T08:46:19Z</dcterms:created>
  <dcterms:modified xsi:type="dcterms:W3CDTF">2023-05-03T14:48:31Z</dcterms:modified>
</cp:coreProperties>
</file>