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68F4FB-0636-42F2-B4BD-4D1E4631D3DC}" v="56" dt="2023-05-02T17:00:11.7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ejoomarthinsen@gmail.com" userId="f4ea1ed657f150d5" providerId="LiveId" clId="{2268F4FB-0636-42F2-B4BD-4D1E4631D3DC}"/>
    <pc:docChg chg="modSld">
      <pc:chgData name="annejoomarthinsen@gmail.com" userId="f4ea1ed657f150d5" providerId="LiveId" clId="{2268F4FB-0636-42F2-B4BD-4D1E4631D3DC}" dt="2023-05-02T17:00:11.770" v="0" actId="20577"/>
      <pc:docMkLst>
        <pc:docMk/>
      </pc:docMkLst>
      <pc:sldChg chg="modSp">
        <pc:chgData name="annejoomarthinsen@gmail.com" userId="f4ea1ed657f150d5" providerId="LiveId" clId="{2268F4FB-0636-42F2-B4BD-4D1E4631D3DC}" dt="2023-05-02T17:00:11.770" v="0" actId="20577"/>
        <pc:sldMkLst>
          <pc:docMk/>
          <pc:sldMk cId="3042494034" sldId="256"/>
        </pc:sldMkLst>
        <pc:graphicFrameChg chg="mod">
          <ac:chgData name="annejoomarthinsen@gmail.com" userId="f4ea1ed657f150d5" providerId="LiveId" clId="{2268F4FB-0636-42F2-B4BD-4D1E4631D3DC}" dt="2023-05-02T17:00:11.770" v="0" actId="20577"/>
          <ac:graphicFrameMkLst>
            <pc:docMk/>
            <pc:sldMk cId="3042494034" sldId="256"/>
            <ac:graphicFrameMk id="2" creationId="{13393FFB-742B-1993-7C82-C6F8EF24D6E0}"/>
          </ac:graphicFrameMkLst>
        </pc:graphicFrameChg>
      </pc:sldChg>
    </pc:docChg>
  </pc:docChgLst>
  <pc:docChgLst>
    <pc:chgData name="Anne Joo Marthinsen" userId="f4ea1ed657f150d5" providerId="LiveId" clId="{2268F4FB-0636-42F2-B4BD-4D1E4631D3DC}"/>
    <pc:docChg chg="undo custSel delSld modSld">
      <pc:chgData name="Anne Joo Marthinsen" userId="f4ea1ed657f150d5" providerId="LiveId" clId="{2268F4FB-0636-42F2-B4BD-4D1E4631D3DC}" dt="2023-04-12T13:06:15.338" v="74" actId="27918"/>
      <pc:docMkLst>
        <pc:docMk/>
      </pc:docMkLst>
      <pc:sldChg chg="addSp modSp mod">
        <pc:chgData name="Anne Joo Marthinsen" userId="f4ea1ed657f150d5" providerId="LiveId" clId="{2268F4FB-0636-42F2-B4BD-4D1E4631D3DC}" dt="2023-04-12T13:06:15.338" v="74" actId="27918"/>
        <pc:sldMkLst>
          <pc:docMk/>
          <pc:sldMk cId="3042494034" sldId="256"/>
        </pc:sldMkLst>
        <pc:graphicFrameChg chg="add mod">
          <ac:chgData name="Anne Joo Marthinsen" userId="f4ea1ed657f150d5" providerId="LiveId" clId="{2268F4FB-0636-42F2-B4BD-4D1E4631D3DC}" dt="2023-04-12T13:03:55.305" v="69"/>
          <ac:graphicFrameMkLst>
            <pc:docMk/>
            <pc:sldMk cId="3042494034" sldId="256"/>
            <ac:graphicFrameMk id="2" creationId="{13393FFB-742B-1993-7C82-C6F8EF24D6E0}"/>
          </ac:graphicFrameMkLst>
        </pc:graphicFrameChg>
        <pc:graphicFrameChg chg="mod">
          <ac:chgData name="Anne Joo Marthinsen" userId="f4ea1ed657f150d5" providerId="LiveId" clId="{2268F4FB-0636-42F2-B4BD-4D1E4631D3DC}" dt="2023-04-12T13:03:47.064" v="68"/>
          <ac:graphicFrameMkLst>
            <pc:docMk/>
            <pc:sldMk cId="3042494034" sldId="256"/>
            <ac:graphicFrameMk id="11" creationId="{88B7FDD0-C234-BED2-B45E-0D4B7F428704}"/>
          </ac:graphicFrameMkLst>
        </pc:graphicFrameChg>
      </pc:sldChg>
      <pc:sldChg chg="addSp delSp modSp del mod">
        <pc:chgData name="Anne Joo Marthinsen" userId="f4ea1ed657f150d5" providerId="LiveId" clId="{2268F4FB-0636-42F2-B4BD-4D1E4631D3DC}" dt="2023-04-12T12:57:07.040" v="56" actId="47"/>
        <pc:sldMkLst>
          <pc:docMk/>
          <pc:sldMk cId="2314390557" sldId="257"/>
        </pc:sldMkLst>
        <pc:graphicFrameChg chg="add del mod">
          <ac:chgData name="Anne Joo Marthinsen" userId="f4ea1ed657f150d5" providerId="LiveId" clId="{2268F4FB-0636-42F2-B4BD-4D1E4631D3DC}" dt="2023-04-12T12:56:20.835" v="42" actId="21"/>
          <ac:graphicFrameMkLst>
            <pc:docMk/>
            <pc:sldMk cId="2314390557" sldId="257"/>
            <ac:graphicFrameMk id="6" creationId="{8B4A6048-1B10-ED48-AD84-6C1825A4B7F3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STAY-Y1 scores</a:t>
            </a:r>
          </a:p>
        </c:rich>
      </c:tx>
      <c:layout>
        <c:manualLayout>
          <c:xMode val="edge"/>
          <c:yMode val="edge"/>
          <c:x val="0.55653051930152564"/>
          <c:y val="1.11111111111111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018832634238478"/>
          <c:y val="7.9129629629629633E-2"/>
          <c:w val="0.66997073884950142"/>
          <c:h val="0.8677096821230679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'Ark1'!$B$1</c:f>
              <c:strCache>
                <c:ptCount val="1"/>
                <c:pt idx="0">
                  <c:v>DEC REC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'Ark1'!$A$2:$A$29</c:f>
              <c:numCache>
                <c:formatCode>General</c:formatCode>
                <c:ptCount val="28"/>
              </c:numCache>
            </c:numRef>
          </c:cat>
          <c:val>
            <c:numRef>
              <c:f>'Ark1'!$B$2:$B$29</c:f>
              <c:numCache>
                <c:formatCode>General</c:formatCode>
                <c:ptCount val="28"/>
                <c:pt idx="0">
                  <c:v>0</c:v>
                </c:pt>
                <c:pt idx="1">
                  <c:v>52</c:v>
                </c:pt>
                <c:pt idx="2">
                  <c:v>43</c:v>
                </c:pt>
                <c:pt idx="3">
                  <c:v>48</c:v>
                </c:pt>
                <c:pt idx="4">
                  <c:v>52</c:v>
                </c:pt>
                <c:pt idx="5">
                  <c:v>56</c:v>
                </c:pt>
                <c:pt idx="6">
                  <c:v>49</c:v>
                </c:pt>
                <c:pt idx="7">
                  <c:v>44</c:v>
                </c:pt>
                <c:pt idx="8">
                  <c:v>46</c:v>
                </c:pt>
                <c:pt idx="9">
                  <c:v>47</c:v>
                </c:pt>
                <c:pt idx="10">
                  <c:v>54</c:v>
                </c:pt>
                <c:pt idx="11">
                  <c:v>37</c:v>
                </c:pt>
                <c:pt idx="12">
                  <c:v>35</c:v>
                </c:pt>
                <c:pt idx="13">
                  <c:v>51</c:v>
                </c:pt>
                <c:pt idx="14">
                  <c:v>54</c:v>
                </c:pt>
                <c:pt idx="15">
                  <c:v>35</c:v>
                </c:pt>
                <c:pt idx="16">
                  <c:v>42</c:v>
                </c:pt>
                <c:pt idx="17">
                  <c:v>50</c:v>
                </c:pt>
                <c:pt idx="18">
                  <c:v>37</c:v>
                </c:pt>
                <c:pt idx="19">
                  <c:v>41</c:v>
                </c:pt>
                <c:pt idx="20">
                  <c:v>46</c:v>
                </c:pt>
                <c:pt idx="21">
                  <c:v>56</c:v>
                </c:pt>
                <c:pt idx="22">
                  <c:v>49</c:v>
                </c:pt>
                <c:pt idx="23">
                  <c:v>25</c:v>
                </c:pt>
                <c:pt idx="24">
                  <c:v>40</c:v>
                </c:pt>
                <c:pt idx="25">
                  <c:v>58</c:v>
                </c:pt>
                <c:pt idx="26">
                  <c:v>38</c:v>
                </c:pt>
                <c:pt idx="27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3C-476B-AB48-92A3F036FBC1}"/>
            </c:ext>
          </c:extLst>
        </c:ser>
        <c:ser>
          <c:idx val="1"/>
          <c:order val="1"/>
          <c:tx>
            <c:strRef>
              <c:f>'Ark1'!$C$1</c:f>
              <c:strCache>
                <c:ptCount val="1"/>
                <c:pt idx="0">
                  <c:v>DEC REC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'Ark1'!$A$2:$A$29</c:f>
              <c:numCache>
                <c:formatCode>General</c:formatCode>
                <c:ptCount val="28"/>
              </c:numCache>
            </c:numRef>
          </c:cat>
          <c:val>
            <c:numRef>
              <c:f>'Ark1'!$C$2:$C$29</c:f>
              <c:numCache>
                <c:formatCode>General</c:formatCode>
                <c:ptCount val="28"/>
                <c:pt idx="0">
                  <c:v>0</c:v>
                </c:pt>
                <c:pt idx="1">
                  <c:v>41</c:v>
                </c:pt>
                <c:pt idx="2">
                  <c:v>37</c:v>
                </c:pt>
                <c:pt idx="3">
                  <c:v>62</c:v>
                </c:pt>
                <c:pt idx="4">
                  <c:v>58</c:v>
                </c:pt>
                <c:pt idx="5">
                  <c:v>53</c:v>
                </c:pt>
                <c:pt idx="6">
                  <c:v>51</c:v>
                </c:pt>
                <c:pt idx="7">
                  <c:v>54</c:v>
                </c:pt>
                <c:pt idx="8">
                  <c:v>38</c:v>
                </c:pt>
                <c:pt idx="9">
                  <c:v>52</c:v>
                </c:pt>
                <c:pt idx="10">
                  <c:v>62</c:v>
                </c:pt>
                <c:pt idx="11">
                  <c:v>35</c:v>
                </c:pt>
                <c:pt idx="12">
                  <c:v>38</c:v>
                </c:pt>
                <c:pt idx="13">
                  <c:v>55</c:v>
                </c:pt>
                <c:pt idx="14">
                  <c:v>35</c:v>
                </c:pt>
                <c:pt idx="15">
                  <c:v>35</c:v>
                </c:pt>
                <c:pt idx="16">
                  <c:v>47</c:v>
                </c:pt>
                <c:pt idx="17">
                  <c:v>49</c:v>
                </c:pt>
                <c:pt idx="18">
                  <c:v>20</c:v>
                </c:pt>
                <c:pt idx="19">
                  <c:v>47</c:v>
                </c:pt>
                <c:pt idx="20">
                  <c:v>37</c:v>
                </c:pt>
                <c:pt idx="21">
                  <c:v>50</c:v>
                </c:pt>
                <c:pt idx="22">
                  <c:v>58</c:v>
                </c:pt>
                <c:pt idx="23">
                  <c:v>31</c:v>
                </c:pt>
                <c:pt idx="24">
                  <c:v>45</c:v>
                </c:pt>
                <c:pt idx="25">
                  <c:v>56</c:v>
                </c:pt>
                <c:pt idx="26">
                  <c:v>41</c:v>
                </c:pt>
                <c:pt idx="27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93C-476B-AB48-92A3F036FBC1}"/>
            </c:ext>
          </c:extLst>
        </c:ser>
        <c:ser>
          <c:idx val="2"/>
          <c:order val="2"/>
          <c:tx>
            <c:strRef>
              <c:f>'Ark1'!$D$1</c:f>
              <c:strCache>
                <c:ptCount val="1"/>
                <c:pt idx="0">
                  <c:v>JAN REC 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'Ark1'!$A$2:$A$29</c:f>
              <c:numCache>
                <c:formatCode>General</c:formatCode>
                <c:ptCount val="28"/>
              </c:numCache>
            </c:numRef>
          </c:cat>
          <c:val>
            <c:numRef>
              <c:f>'Ark1'!$D$2:$D$29</c:f>
              <c:numCache>
                <c:formatCode>General</c:formatCode>
                <c:ptCount val="28"/>
                <c:pt idx="0">
                  <c:v>29</c:v>
                </c:pt>
                <c:pt idx="1">
                  <c:v>41</c:v>
                </c:pt>
                <c:pt idx="2">
                  <c:v>25</c:v>
                </c:pt>
                <c:pt idx="3">
                  <c:v>29</c:v>
                </c:pt>
                <c:pt idx="4">
                  <c:v>36</c:v>
                </c:pt>
                <c:pt idx="5">
                  <c:v>33</c:v>
                </c:pt>
                <c:pt idx="6">
                  <c:v>28</c:v>
                </c:pt>
                <c:pt idx="7">
                  <c:v>33</c:v>
                </c:pt>
                <c:pt idx="8">
                  <c:v>24</c:v>
                </c:pt>
                <c:pt idx="9">
                  <c:v>30</c:v>
                </c:pt>
                <c:pt idx="10">
                  <c:v>41</c:v>
                </c:pt>
                <c:pt idx="11">
                  <c:v>24</c:v>
                </c:pt>
                <c:pt idx="12">
                  <c:v>42</c:v>
                </c:pt>
                <c:pt idx="13">
                  <c:v>33</c:v>
                </c:pt>
                <c:pt idx="14">
                  <c:v>26</c:v>
                </c:pt>
                <c:pt idx="15">
                  <c:v>28</c:v>
                </c:pt>
                <c:pt idx="16">
                  <c:v>47</c:v>
                </c:pt>
                <c:pt idx="17">
                  <c:v>31</c:v>
                </c:pt>
                <c:pt idx="18">
                  <c:v>23</c:v>
                </c:pt>
                <c:pt idx="19">
                  <c:v>27</c:v>
                </c:pt>
                <c:pt idx="20">
                  <c:v>23</c:v>
                </c:pt>
                <c:pt idx="21">
                  <c:v>28</c:v>
                </c:pt>
                <c:pt idx="22">
                  <c:v>0</c:v>
                </c:pt>
                <c:pt idx="23">
                  <c:v>38</c:v>
                </c:pt>
                <c:pt idx="24">
                  <c:v>24</c:v>
                </c:pt>
                <c:pt idx="25">
                  <c:v>36</c:v>
                </c:pt>
                <c:pt idx="26">
                  <c:v>26</c:v>
                </c:pt>
                <c:pt idx="27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93C-476B-AB48-92A3F036FBC1}"/>
            </c:ext>
          </c:extLst>
        </c:ser>
        <c:ser>
          <c:idx val="3"/>
          <c:order val="3"/>
          <c:tx>
            <c:strRef>
              <c:f>'Ark1'!$E$1</c:f>
              <c:strCache>
                <c:ptCount val="1"/>
                <c:pt idx="0">
                  <c:v>JAN REC 2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'Ark1'!$A$2:$A$29</c:f>
              <c:numCache>
                <c:formatCode>General</c:formatCode>
                <c:ptCount val="28"/>
              </c:numCache>
            </c:numRef>
          </c:cat>
          <c:val>
            <c:numRef>
              <c:f>'Ark1'!$E$2:$E$29</c:f>
              <c:numCache>
                <c:formatCode>General</c:formatCode>
                <c:ptCount val="28"/>
                <c:pt idx="0">
                  <c:v>29</c:v>
                </c:pt>
                <c:pt idx="1">
                  <c:v>34</c:v>
                </c:pt>
                <c:pt idx="2">
                  <c:v>26</c:v>
                </c:pt>
                <c:pt idx="3">
                  <c:v>56</c:v>
                </c:pt>
                <c:pt idx="4">
                  <c:v>41</c:v>
                </c:pt>
                <c:pt idx="5">
                  <c:v>28</c:v>
                </c:pt>
                <c:pt idx="6">
                  <c:v>34</c:v>
                </c:pt>
                <c:pt idx="7">
                  <c:v>39</c:v>
                </c:pt>
                <c:pt idx="8">
                  <c:v>25</c:v>
                </c:pt>
                <c:pt idx="9">
                  <c:v>36</c:v>
                </c:pt>
                <c:pt idx="10">
                  <c:v>48</c:v>
                </c:pt>
                <c:pt idx="11">
                  <c:v>20</c:v>
                </c:pt>
                <c:pt idx="12">
                  <c:v>45</c:v>
                </c:pt>
                <c:pt idx="13">
                  <c:v>42</c:v>
                </c:pt>
                <c:pt idx="14">
                  <c:v>26</c:v>
                </c:pt>
                <c:pt idx="15">
                  <c:v>33</c:v>
                </c:pt>
                <c:pt idx="16">
                  <c:v>41</c:v>
                </c:pt>
                <c:pt idx="17">
                  <c:v>47</c:v>
                </c:pt>
                <c:pt idx="18">
                  <c:v>21</c:v>
                </c:pt>
                <c:pt idx="19">
                  <c:v>22</c:v>
                </c:pt>
                <c:pt idx="20">
                  <c:v>27</c:v>
                </c:pt>
                <c:pt idx="21">
                  <c:v>28</c:v>
                </c:pt>
                <c:pt idx="22">
                  <c:v>0</c:v>
                </c:pt>
                <c:pt idx="23">
                  <c:v>37</c:v>
                </c:pt>
                <c:pt idx="24">
                  <c:v>24</c:v>
                </c:pt>
                <c:pt idx="25">
                  <c:v>35</c:v>
                </c:pt>
                <c:pt idx="26">
                  <c:v>34</c:v>
                </c:pt>
                <c:pt idx="27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93C-476B-AB48-92A3F036FBC1}"/>
            </c:ext>
          </c:extLst>
        </c:ser>
        <c:ser>
          <c:idx val="4"/>
          <c:order val="4"/>
          <c:tx>
            <c:strRef>
              <c:f>'Ark1'!$F$1</c:f>
              <c:strCache>
                <c:ptCount val="1"/>
                <c:pt idx="0">
                  <c:v> STAY-Y1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'Ark1'!$A$2:$A$29</c:f>
              <c:numCache>
                <c:formatCode>General</c:formatCode>
                <c:ptCount val="28"/>
              </c:numCache>
            </c:numRef>
          </c:cat>
          <c:val>
            <c:numRef>
              <c:f>'Ark1'!$F$2:$F$29</c:f>
              <c:numCache>
                <c:formatCode>General</c:formatCode>
                <c:ptCount val="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7D-4A9D-8919-161CB8622A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004586784"/>
        <c:axId val="2004579584"/>
      </c:barChart>
      <c:catAx>
        <c:axId val="2004586784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4579584"/>
        <c:crosses val="autoZero"/>
        <c:auto val="1"/>
        <c:lblAlgn val="ctr"/>
        <c:lblOffset val="100"/>
        <c:noMultiLvlLbl val="0"/>
      </c:catAx>
      <c:valAx>
        <c:axId val="2004579584"/>
        <c:scaling>
          <c:orientation val="maxMin"/>
          <c:max val="8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4586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SS </a:t>
            </a:r>
            <a:r>
              <a:rPr lang="en-US" dirty="0"/>
              <a:t>scores</a:t>
            </a:r>
          </a:p>
        </c:rich>
      </c:tx>
      <c:layout>
        <c:manualLayout>
          <c:xMode val="edge"/>
          <c:yMode val="edge"/>
          <c:x val="0.130365296803653"/>
          <c:y val="1.11111111111111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'Ark1'!$B$1</c:f>
              <c:strCache>
                <c:ptCount val="1"/>
                <c:pt idx="0">
                  <c:v>DEC REC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'Ark1'!$A$2:$A$29</c:f>
              <c:strCache>
                <c:ptCount val="28"/>
                <c:pt idx="0">
                  <c:v>Subject 28</c:v>
                </c:pt>
                <c:pt idx="1">
                  <c:v>Subject 27</c:v>
                </c:pt>
                <c:pt idx="2">
                  <c:v>Subject 26</c:v>
                </c:pt>
                <c:pt idx="3">
                  <c:v>Subject 25</c:v>
                </c:pt>
                <c:pt idx="4">
                  <c:v>Subject 24</c:v>
                </c:pt>
                <c:pt idx="5">
                  <c:v>Subject 23</c:v>
                </c:pt>
                <c:pt idx="6">
                  <c:v>Subject 22</c:v>
                </c:pt>
                <c:pt idx="7">
                  <c:v>Subject 21</c:v>
                </c:pt>
                <c:pt idx="8">
                  <c:v>Subject 20</c:v>
                </c:pt>
                <c:pt idx="9">
                  <c:v>Subject 19</c:v>
                </c:pt>
                <c:pt idx="10">
                  <c:v>Subject 18</c:v>
                </c:pt>
                <c:pt idx="11">
                  <c:v>Subject 17</c:v>
                </c:pt>
                <c:pt idx="12">
                  <c:v>Subject 16</c:v>
                </c:pt>
                <c:pt idx="13">
                  <c:v>Subject 15</c:v>
                </c:pt>
                <c:pt idx="14">
                  <c:v>Subject 14</c:v>
                </c:pt>
                <c:pt idx="15">
                  <c:v>Subject 13</c:v>
                </c:pt>
                <c:pt idx="16">
                  <c:v>Subject 12</c:v>
                </c:pt>
                <c:pt idx="17">
                  <c:v>Subject 11</c:v>
                </c:pt>
                <c:pt idx="18">
                  <c:v>Subject 10</c:v>
                </c:pt>
                <c:pt idx="19">
                  <c:v>Subject 09</c:v>
                </c:pt>
                <c:pt idx="20">
                  <c:v>Subject 08</c:v>
                </c:pt>
                <c:pt idx="21">
                  <c:v>Subject 07</c:v>
                </c:pt>
                <c:pt idx="22">
                  <c:v>Subject 06</c:v>
                </c:pt>
                <c:pt idx="23">
                  <c:v>Subject 05</c:v>
                </c:pt>
                <c:pt idx="24">
                  <c:v>Subject 04</c:v>
                </c:pt>
                <c:pt idx="25">
                  <c:v>Subject 03</c:v>
                </c:pt>
                <c:pt idx="26">
                  <c:v>Subject 02</c:v>
                </c:pt>
                <c:pt idx="27">
                  <c:v>Subject 01</c:v>
                </c:pt>
              </c:strCache>
            </c:strRef>
          </c:cat>
          <c:val>
            <c:numRef>
              <c:f>'Ark1'!$B$2:$B$29</c:f>
              <c:numCache>
                <c:formatCode>General</c:formatCode>
                <c:ptCount val="28"/>
                <c:pt idx="0">
                  <c:v>0</c:v>
                </c:pt>
                <c:pt idx="1">
                  <c:v>4</c:v>
                </c:pt>
                <c:pt idx="2">
                  <c:v>3</c:v>
                </c:pt>
                <c:pt idx="3">
                  <c:v>6</c:v>
                </c:pt>
                <c:pt idx="4">
                  <c:v>7</c:v>
                </c:pt>
                <c:pt idx="5">
                  <c:v>6</c:v>
                </c:pt>
                <c:pt idx="6">
                  <c:v>5</c:v>
                </c:pt>
                <c:pt idx="7">
                  <c:v>4</c:v>
                </c:pt>
                <c:pt idx="8">
                  <c:v>4</c:v>
                </c:pt>
                <c:pt idx="9">
                  <c:v>3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8</c:v>
                </c:pt>
                <c:pt idx="14">
                  <c:v>4</c:v>
                </c:pt>
                <c:pt idx="15">
                  <c:v>4</c:v>
                </c:pt>
                <c:pt idx="16">
                  <c:v>2</c:v>
                </c:pt>
                <c:pt idx="17">
                  <c:v>5</c:v>
                </c:pt>
                <c:pt idx="18">
                  <c:v>1</c:v>
                </c:pt>
                <c:pt idx="19">
                  <c:v>6</c:v>
                </c:pt>
                <c:pt idx="20">
                  <c:v>4</c:v>
                </c:pt>
                <c:pt idx="21">
                  <c:v>7</c:v>
                </c:pt>
                <c:pt idx="22">
                  <c:v>6</c:v>
                </c:pt>
                <c:pt idx="23">
                  <c:v>3</c:v>
                </c:pt>
                <c:pt idx="24">
                  <c:v>6</c:v>
                </c:pt>
                <c:pt idx="25">
                  <c:v>7</c:v>
                </c:pt>
                <c:pt idx="26">
                  <c:v>3</c:v>
                </c:pt>
                <c:pt idx="2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EC-43CB-A0D2-2F3582D27D3C}"/>
            </c:ext>
          </c:extLst>
        </c:ser>
        <c:ser>
          <c:idx val="1"/>
          <c:order val="1"/>
          <c:tx>
            <c:strRef>
              <c:f>'Ark1'!$C$1</c:f>
              <c:strCache>
                <c:ptCount val="1"/>
                <c:pt idx="0">
                  <c:v>DEC REC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'Ark1'!$A$2:$A$29</c:f>
              <c:strCache>
                <c:ptCount val="28"/>
                <c:pt idx="0">
                  <c:v>Subject 28</c:v>
                </c:pt>
                <c:pt idx="1">
                  <c:v>Subject 27</c:v>
                </c:pt>
                <c:pt idx="2">
                  <c:v>Subject 26</c:v>
                </c:pt>
                <c:pt idx="3">
                  <c:v>Subject 25</c:v>
                </c:pt>
                <c:pt idx="4">
                  <c:v>Subject 24</c:v>
                </c:pt>
                <c:pt idx="5">
                  <c:v>Subject 23</c:v>
                </c:pt>
                <c:pt idx="6">
                  <c:v>Subject 22</c:v>
                </c:pt>
                <c:pt idx="7">
                  <c:v>Subject 21</c:v>
                </c:pt>
                <c:pt idx="8">
                  <c:v>Subject 20</c:v>
                </c:pt>
                <c:pt idx="9">
                  <c:v>Subject 19</c:v>
                </c:pt>
                <c:pt idx="10">
                  <c:v>Subject 18</c:v>
                </c:pt>
                <c:pt idx="11">
                  <c:v>Subject 17</c:v>
                </c:pt>
                <c:pt idx="12">
                  <c:v>Subject 16</c:v>
                </c:pt>
                <c:pt idx="13">
                  <c:v>Subject 15</c:v>
                </c:pt>
                <c:pt idx="14">
                  <c:v>Subject 14</c:v>
                </c:pt>
                <c:pt idx="15">
                  <c:v>Subject 13</c:v>
                </c:pt>
                <c:pt idx="16">
                  <c:v>Subject 12</c:v>
                </c:pt>
                <c:pt idx="17">
                  <c:v>Subject 11</c:v>
                </c:pt>
                <c:pt idx="18">
                  <c:v>Subject 10</c:v>
                </c:pt>
                <c:pt idx="19">
                  <c:v>Subject 09</c:v>
                </c:pt>
                <c:pt idx="20">
                  <c:v>Subject 08</c:v>
                </c:pt>
                <c:pt idx="21">
                  <c:v>Subject 07</c:v>
                </c:pt>
                <c:pt idx="22">
                  <c:v>Subject 06</c:v>
                </c:pt>
                <c:pt idx="23">
                  <c:v>Subject 05</c:v>
                </c:pt>
                <c:pt idx="24">
                  <c:v>Subject 04</c:v>
                </c:pt>
                <c:pt idx="25">
                  <c:v>Subject 03</c:v>
                </c:pt>
                <c:pt idx="26">
                  <c:v>Subject 02</c:v>
                </c:pt>
                <c:pt idx="27">
                  <c:v>Subject 01</c:v>
                </c:pt>
              </c:strCache>
            </c:strRef>
          </c:cat>
          <c:val>
            <c:numRef>
              <c:f>'Ark1'!$C$2:$C$29</c:f>
              <c:numCache>
                <c:formatCode>General</c:formatCode>
                <c:ptCount val="28"/>
                <c:pt idx="0">
                  <c:v>0</c:v>
                </c:pt>
                <c:pt idx="1">
                  <c:v>6</c:v>
                </c:pt>
                <c:pt idx="2">
                  <c:v>6</c:v>
                </c:pt>
                <c:pt idx="3">
                  <c:v>8</c:v>
                </c:pt>
                <c:pt idx="4">
                  <c:v>5</c:v>
                </c:pt>
                <c:pt idx="5">
                  <c:v>8</c:v>
                </c:pt>
                <c:pt idx="6">
                  <c:v>6</c:v>
                </c:pt>
                <c:pt idx="7">
                  <c:v>6</c:v>
                </c:pt>
                <c:pt idx="9">
                  <c:v>7</c:v>
                </c:pt>
                <c:pt idx="10">
                  <c:v>7</c:v>
                </c:pt>
                <c:pt idx="11">
                  <c:v>6</c:v>
                </c:pt>
                <c:pt idx="12">
                  <c:v>5</c:v>
                </c:pt>
                <c:pt idx="13">
                  <c:v>6</c:v>
                </c:pt>
                <c:pt idx="14">
                  <c:v>8</c:v>
                </c:pt>
                <c:pt idx="15">
                  <c:v>6</c:v>
                </c:pt>
                <c:pt idx="16">
                  <c:v>5</c:v>
                </c:pt>
                <c:pt idx="17">
                  <c:v>6</c:v>
                </c:pt>
                <c:pt idx="18">
                  <c:v>2</c:v>
                </c:pt>
                <c:pt idx="19">
                  <c:v>6</c:v>
                </c:pt>
                <c:pt idx="20">
                  <c:v>6</c:v>
                </c:pt>
                <c:pt idx="21">
                  <c:v>9</c:v>
                </c:pt>
                <c:pt idx="22">
                  <c:v>8</c:v>
                </c:pt>
                <c:pt idx="23">
                  <c:v>4</c:v>
                </c:pt>
                <c:pt idx="24">
                  <c:v>8</c:v>
                </c:pt>
                <c:pt idx="25">
                  <c:v>9</c:v>
                </c:pt>
                <c:pt idx="26">
                  <c:v>6</c:v>
                </c:pt>
                <c:pt idx="27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5EC-43CB-A0D2-2F3582D27D3C}"/>
            </c:ext>
          </c:extLst>
        </c:ser>
        <c:ser>
          <c:idx val="2"/>
          <c:order val="2"/>
          <c:tx>
            <c:strRef>
              <c:f>'Ark1'!$D$1</c:f>
              <c:strCache>
                <c:ptCount val="1"/>
                <c:pt idx="0">
                  <c:v>JAN REC 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'Ark1'!$A$2:$A$29</c:f>
              <c:strCache>
                <c:ptCount val="28"/>
                <c:pt idx="0">
                  <c:v>Subject 28</c:v>
                </c:pt>
                <c:pt idx="1">
                  <c:v>Subject 27</c:v>
                </c:pt>
                <c:pt idx="2">
                  <c:v>Subject 26</c:v>
                </c:pt>
                <c:pt idx="3">
                  <c:v>Subject 25</c:v>
                </c:pt>
                <c:pt idx="4">
                  <c:v>Subject 24</c:v>
                </c:pt>
                <c:pt idx="5">
                  <c:v>Subject 23</c:v>
                </c:pt>
                <c:pt idx="6">
                  <c:v>Subject 22</c:v>
                </c:pt>
                <c:pt idx="7">
                  <c:v>Subject 21</c:v>
                </c:pt>
                <c:pt idx="8">
                  <c:v>Subject 20</c:v>
                </c:pt>
                <c:pt idx="9">
                  <c:v>Subject 19</c:v>
                </c:pt>
                <c:pt idx="10">
                  <c:v>Subject 18</c:v>
                </c:pt>
                <c:pt idx="11">
                  <c:v>Subject 17</c:v>
                </c:pt>
                <c:pt idx="12">
                  <c:v>Subject 16</c:v>
                </c:pt>
                <c:pt idx="13">
                  <c:v>Subject 15</c:v>
                </c:pt>
                <c:pt idx="14">
                  <c:v>Subject 14</c:v>
                </c:pt>
                <c:pt idx="15">
                  <c:v>Subject 13</c:v>
                </c:pt>
                <c:pt idx="16">
                  <c:v>Subject 12</c:v>
                </c:pt>
                <c:pt idx="17">
                  <c:v>Subject 11</c:v>
                </c:pt>
                <c:pt idx="18">
                  <c:v>Subject 10</c:v>
                </c:pt>
                <c:pt idx="19">
                  <c:v>Subject 09</c:v>
                </c:pt>
                <c:pt idx="20">
                  <c:v>Subject 08</c:v>
                </c:pt>
                <c:pt idx="21">
                  <c:v>Subject 07</c:v>
                </c:pt>
                <c:pt idx="22">
                  <c:v>Subject 06</c:v>
                </c:pt>
                <c:pt idx="23">
                  <c:v>Subject 05</c:v>
                </c:pt>
                <c:pt idx="24">
                  <c:v>Subject 04</c:v>
                </c:pt>
                <c:pt idx="25">
                  <c:v>Subject 03</c:v>
                </c:pt>
                <c:pt idx="26">
                  <c:v>Subject 02</c:v>
                </c:pt>
                <c:pt idx="27">
                  <c:v>Subject 01</c:v>
                </c:pt>
              </c:strCache>
            </c:strRef>
          </c:cat>
          <c:val>
            <c:numRef>
              <c:f>'Ark1'!$D$2:$D$29</c:f>
              <c:numCache>
                <c:formatCode>General</c:formatCode>
                <c:ptCount val="28"/>
                <c:pt idx="0">
                  <c:v>1</c:v>
                </c:pt>
                <c:pt idx="1">
                  <c:v>3</c:v>
                </c:pt>
                <c:pt idx="2">
                  <c:v>3</c:v>
                </c:pt>
                <c:pt idx="3">
                  <c:v>4</c:v>
                </c:pt>
                <c:pt idx="4">
                  <c:v>4</c:v>
                </c:pt>
                <c:pt idx="5">
                  <c:v>1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1</c:v>
                </c:pt>
                <c:pt idx="10">
                  <c:v>3</c:v>
                </c:pt>
                <c:pt idx="11">
                  <c:v>2</c:v>
                </c:pt>
                <c:pt idx="12">
                  <c:v>1</c:v>
                </c:pt>
                <c:pt idx="13">
                  <c:v>2</c:v>
                </c:pt>
                <c:pt idx="14">
                  <c:v>1</c:v>
                </c:pt>
                <c:pt idx="15">
                  <c:v>2</c:v>
                </c:pt>
                <c:pt idx="16">
                  <c:v>2</c:v>
                </c:pt>
                <c:pt idx="17">
                  <c:v>3</c:v>
                </c:pt>
                <c:pt idx="18">
                  <c:v>1</c:v>
                </c:pt>
                <c:pt idx="19">
                  <c:v>3</c:v>
                </c:pt>
                <c:pt idx="20">
                  <c:v>2</c:v>
                </c:pt>
                <c:pt idx="21">
                  <c:v>4</c:v>
                </c:pt>
                <c:pt idx="22">
                  <c:v>0</c:v>
                </c:pt>
                <c:pt idx="23">
                  <c:v>6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5EC-43CB-A0D2-2F3582D27D3C}"/>
            </c:ext>
          </c:extLst>
        </c:ser>
        <c:ser>
          <c:idx val="3"/>
          <c:order val="3"/>
          <c:tx>
            <c:strRef>
              <c:f>'Ark1'!$E$1</c:f>
              <c:strCache>
                <c:ptCount val="1"/>
                <c:pt idx="0">
                  <c:v>JAN REC 2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'Ark1'!$A$2:$A$29</c:f>
              <c:strCache>
                <c:ptCount val="28"/>
                <c:pt idx="0">
                  <c:v>Subject 28</c:v>
                </c:pt>
                <c:pt idx="1">
                  <c:v>Subject 27</c:v>
                </c:pt>
                <c:pt idx="2">
                  <c:v>Subject 26</c:v>
                </c:pt>
                <c:pt idx="3">
                  <c:v>Subject 25</c:v>
                </c:pt>
                <c:pt idx="4">
                  <c:v>Subject 24</c:v>
                </c:pt>
                <c:pt idx="5">
                  <c:v>Subject 23</c:v>
                </c:pt>
                <c:pt idx="6">
                  <c:v>Subject 22</c:v>
                </c:pt>
                <c:pt idx="7">
                  <c:v>Subject 21</c:v>
                </c:pt>
                <c:pt idx="8">
                  <c:v>Subject 20</c:v>
                </c:pt>
                <c:pt idx="9">
                  <c:v>Subject 19</c:v>
                </c:pt>
                <c:pt idx="10">
                  <c:v>Subject 18</c:v>
                </c:pt>
                <c:pt idx="11">
                  <c:v>Subject 17</c:v>
                </c:pt>
                <c:pt idx="12">
                  <c:v>Subject 16</c:v>
                </c:pt>
                <c:pt idx="13">
                  <c:v>Subject 15</c:v>
                </c:pt>
                <c:pt idx="14">
                  <c:v>Subject 14</c:v>
                </c:pt>
                <c:pt idx="15">
                  <c:v>Subject 13</c:v>
                </c:pt>
                <c:pt idx="16">
                  <c:v>Subject 12</c:v>
                </c:pt>
                <c:pt idx="17">
                  <c:v>Subject 11</c:v>
                </c:pt>
                <c:pt idx="18">
                  <c:v>Subject 10</c:v>
                </c:pt>
                <c:pt idx="19">
                  <c:v>Subject 09</c:v>
                </c:pt>
                <c:pt idx="20">
                  <c:v>Subject 08</c:v>
                </c:pt>
                <c:pt idx="21">
                  <c:v>Subject 07</c:v>
                </c:pt>
                <c:pt idx="22">
                  <c:v>Subject 06</c:v>
                </c:pt>
                <c:pt idx="23">
                  <c:v>Subject 05</c:v>
                </c:pt>
                <c:pt idx="24">
                  <c:v>Subject 04</c:v>
                </c:pt>
                <c:pt idx="25">
                  <c:v>Subject 03</c:v>
                </c:pt>
                <c:pt idx="26">
                  <c:v>Subject 02</c:v>
                </c:pt>
                <c:pt idx="27">
                  <c:v>Subject 01</c:v>
                </c:pt>
              </c:strCache>
            </c:strRef>
          </c:cat>
          <c:val>
            <c:numRef>
              <c:f>'Ark1'!$E$2:$E$29</c:f>
              <c:numCache>
                <c:formatCode>General</c:formatCode>
                <c:ptCount val="28"/>
                <c:pt idx="0">
                  <c:v>4</c:v>
                </c:pt>
                <c:pt idx="1">
                  <c:v>3</c:v>
                </c:pt>
                <c:pt idx="2">
                  <c:v>4</c:v>
                </c:pt>
                <c:pt idx="3">
                  <c:v>6</c:v>
                </c:pt>
                <c:pt idx="4">
                  <c:v>5</c:v>
                </c:pt>
                <c:pt idx="5">
                  <c:v>6</c:v>
                </c:pt>
                <c:pt idx="6">
                  <c:v>4</c:v>
                </c:pt>
                <c:pt idx="7">
                  <c:v>6</c:v>
                </c:pt>
                <c:pt idx="8">
                  <c:v>3</c:v>
                </c:pt>
                <c:pt idx="9">
                  <c:v>4</c:v>
                </c:pt>
                <c:pt idx="10">
                  <c:v>5</c:v>
                </c:pt>
                <c:pt idx="11">
                  <c:v>4</c:v>
                </c:pt>
                <c:pt idx="12">
                  <c:v>2</c:v>
                </c:pt>
                <c:pt idx="13">
                  <c:v>4</c:v>
                </c:pt>
                <c:pt idx="14">
                  <c:v>3</c:v>
                </c:pt>
                <c:pt idx="15">
                  <c:v>4</c:v>
                </c:pt>
                <c:pt idx="16">
                  <c:v>6</c:v>
                </c:pt>
                <c:pt idx="17">
                  <c:v>5</c:v>
                </c:pt>
                <c:pt idx="18">
                  <c:v>1</c:v>
                </c:pt>
                <c:pt idx="19">
                  <c:v>4</c:v>
                </c:pt>
                <c:pt idx="20">
                  <c:v>3</c:v>
                </c:pt>
                <c:pt idx="21">
                  <c:v>6</c:v>
                </c:pt>
                <c:pt idx="22">
                  <c:v>0</c:v>
                </c:pt>
                <c:pt idx="23">
                  <c:v>6</c:v>
                </c:pt>
                <c:pt idx="24">
                  <c:v>3</c:v>
                </c:pt>
                <c:pt idx="25">
                  <c:v>4</c:v>
                </c:pt>
                <c:pt idx="26">
                  <c:v>5</c:v>
                </c:pt>
                <c:pt idx="27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5EC-43CB-A0D2-2F3582D27D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004624704"/>
        <c:axId val="2004614624"/>
      </c:barChart>
      <c:catAx>
        <c:axId val="200462470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4614624"/>
        <c:crosses val="autoZero"/>
        <c:auto val="1"/>
        <c:lblAlgn val="ctr"/>
        <c:lblOffset val="100"/>
        <c:noMultiLvlLbl val="0"/>
      </c:catAx>
      <c:valAx>
        <c:axId val="20046146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4624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8999373794029173"/>
          <c:y val="0.58506867891513559"/>
          <c:w val="0.13116303527127601"/>
          <c:h val="0.151584718576844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9A2B83C-9D02-5E42-0296-1F3182863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FA78DB59-3EDC-4748-D3DB-6AD50ECD0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3DD4BCD-93ED-699F-A127-C7EA58AFE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503D-6457-44A6-8CA8-B289A600234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AC64563-C390-56FB-618B-63E2BDC57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022ACE3-F9B3-C276-2BBF-036BD74E5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6A6C-CB7B-490B-AC8C-2B9EDEDD4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1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E501592-1295-8B08-A764-AE61DFAE8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05D47AC2-383E-D20A-69DD-C1FA791D7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8ABBB1A-8812-7F98-C389-BC10A8594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503D-6457-44A6-8CA8-B289A600234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2DC9816-5064-88C0-AC0B-0AF7AB149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C587899-2CF8-5940-62C5-82A34C8C1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6A6C-CB7B-490B-AC8C-2B9EDEDD4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20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717651A7-0AF6-FE58-278C-7C4D25C89E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D1A115C0-5DC5-A9E4-A333-C92E7D100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812D63F-34AE-26EE-6CBD-6128A166F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503D-6457-44A6-8CA8-B289A600234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5DDAA98-108C-3F7E-A1F6-B18F2DF6B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2764076-6FAA-B6A5-381C-2768074E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6A6C-CB7B-490B-AC8C-2B9EDEDD4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82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69287AA-B1D5-270B-32AB-6425B4162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7AFB286-7103-468D-9195-98C3D268D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5E370DE-BEE3-389A-38AF-BDC7B5321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503D-6457-44A6-8CA8-B289A600234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7DB975C-4409-8727-1E2E-D6A763454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F383BFB-CA10-86E8-23A6-2998F37CC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6A6C-CB7B-490B-AC8C-2B9EDEDD4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60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455D3C0-3D40-8257-56C9-0C0AC0459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FA0D82C-2482-E7F3-3B54-4B2609222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0EBC37D-E689-CA1C-9535-D8D3FD4DD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503D-6457-44A6-8CA8-B289A600234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10E6DDA-67CD-191C-CDAD-921CD044E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67B29CA-99B7-7483-9FFF-18F2CD4CD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6A6C-CB7B-490B-AC8C-2B9EDEDD4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9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6DFD62F-B2FD-91A8-6CDD-F59FA26B1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ECE7030-AE2C-9D5F-F1CE-B2A21FB045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5C2B272-AEDE-58DF-ACA0-872273B6A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B0BA6B2-A9E5-6E23-058D-1321F5AD3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503D-6457-44A6-8CA8-B289A600234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4B0F86FA-1E64-7788-9C52-1AA2BF0CB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C304427C-33D7-DD52-23B2-C9DC27A26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6A6C-CB7B-490B-AC8C-2B9EDEDD4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0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466144D-5E8A-3D31-79A2-1BB80980D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842B948-6914-3CE9-E311-03AD31260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BFA21850-DC2B-D252-A3F1-F3AA68C96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9755618E-213F-013A-A18C-F5D0398437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475A57EA-013B-9777-0CC9-656E98607A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ECE578F9-B813-9817-E78C-CD9DFF9B7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503D-6457-44A6-8CA8-B289A600234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15E8960E-0F44-AE4F-4C08-6DBE695F1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A87C5CBC-8FFF-31CB-9543-AE43E40FD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6A6C-CB7B-490B-AC8C-2B9EDEDD4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70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4DA40A5-F412-A0A5-F4BE-611F05B9B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DE13BA33-6054-D723-9ABF-DC2D69980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503D-6457-44A6-8CA8-B289A600234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7354198F-87BD-B1FD-52D8-C4932AA2D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6C852F94-06D6-42E3-BB56-920BAF1DF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6A6C-CB7B-490B-AC8C-2B9EDEDD4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84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56ACC038-C19F-379D-CBC3-7760FB48B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503D-6457-44A6-8CA8-B289A600234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AA10B665-458E-69DE-ADF6-0F58F1083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8D96FFAC-A737-502C-8397-4FE31D284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6A6C-CB7B-490B-AC8C-2B9EDEDD4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53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C452FDB-4E5D-B580-47FB-9319AAF8E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72271E4-1311-FFF5-2548-57AA1B336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F937E9AB-92AC-87FE-9C77-6DF2248C4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34C39539-1848-FB56-7869-D9056D8A2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503D-6457-44A6-8CA8-B289A600234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6B620DAD-01FD-F853-9B50-2EAE891C0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E9400A7D-DCF4-C191-D9C5-06E68267A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6A6C-CB7B-490B-AC8C-2B9EDEDD4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1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90D0EDD-96DC-88B4-8C51-86AF0C367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CD0CD86D-33DD-AA46-A325-AB9E743A95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13D42438-EDC1-0FF3-BC67-037CA6100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57BAF39-536E-2079-087B-2B1461C00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503D-6457-44A6-8CA8-B289A600234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DD5D51C-C694-8E8A-9682-565D77487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2237CD0B-9F89-2F2C-D82D-D9E0FC0AF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6A6C-CB7B-490B-AC8C-2B9EDEDD4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27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A0DEB215-9EBA-CE87-5144-4E9F3B8F4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3BB7A818-63CE-263A-0B91-EC9C489ED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49653B0-FD46-79D3-1EB2-38799536FB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7503D-6457-44A6-8CA8-B289A600234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D8A37E0-FAC0-0B7B-7C8B-5AEA228492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EFFD4CE-9707-46AF-5EC9-48419F679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96A6C-CB7B-490B-AC8C-2B9EDEDD4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4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88B7FDD0-C234-BED2-B45E-0D4B7F4287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7405887"/>
              </p:ext>
            </p:extLst>
          </p:nvPr>
        </p:nvGraphicFramePr>
        <p:xfrm>
          <a:off x="-776377" y="0"/>
          <a:ext cx="667512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3393FFB-742B-1993-7C82-C6F8EF24D6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3529757"/>
              </p:ext>
            </p:extLst>
          </p:nvPr>
        </p:nvGraphicFramePr>
        <p:xfrm>
          <a:off x="4585227" y="0"/>
          <a:ext cx="667512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42494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Anne Joo Yun Marthinsen</dc:creator>
  <cp:lastModifiedBy>Anne Joo Yun Marthinsen</cp:lastModifiedBy>
  <cp:revision>1</cp:revision>
  <dcterms:created xsi:type="dcterms:W3CDTF">2023-04-12T08:46:19Z</dcterms:created>
  <dcterms:modified xsi:type="dcterms:W3CDTF">2023-05-02T17:00:12Z</dcterms:modified>
</cp:coreProperties>
</file>