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F56A6-EE12-4415-9474-3DC8ADBCAA20}" v="125" dt="2023-05-12T11:50:54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joomarthinsen@gmail.com" userId="f4ea1ed657f150d5" providerId="LiveId" clId="{29AF56A6-EE12-4415-9474-3DC8ADBCAA20}"/>
    <pc:docChg chg="custSel modSld">
      <pc:chgData name="annejoomarthinsen@gmail.com" userId="f4ea1ed657f150d5" providerId="LiveId" clId="{29AF56A6-EE12-4415-9474-3DC8ADBCAA20}" dt="2023-05-03T14:47:16.371" v="354" actId="27918"/>
      <pc:docMkLst>
        <pc:docMk/>
      </pc:docMkLst>
      <pc:sldChg chg="addSp delSp modSp mod">
        <pc:chgData name="annejoomarthinsen@gmail.com" userId="f4ea1ed657f150d5" providerId="LiveId" clId="{29AF56A6-EE12-4415-9474-3DC8ADBCAA20}" dt="2023-05-03T14:47:16.371" v="354" actId="27918"/>
        <pc:sldMkLst>
          <pc:docMk/>
          <pc:sldMk cId="3042494034" sldId="256"/>
        </pc:sldMkLst>
        <pc:graphicFrameChg chg="del mod">
          <ac:chgData name="annejoomarthinsen@gmail.com" userId="f4ea1ed657f150d5" providerId="LiveId" clId="{29AF56A6-EE12-4415-9474-3DC8ADBCAA20}" dt="2023-05-03T14:44:20.853" v="233" actId="478"/>
          <ac:graphicFrameMkLst>
            <pc:docMk/>
            <pc:sldMk cId="3042494034" sldId="256"/>
            <ac:graphicFrameMk id="2" creationId="{13393FFB-742B-1993-7C82-C6F8EF24D6E0}"/>
          </ac:graphicFrameMkLst>
        </pc:graphicFrameChg>
        <pc:graphicFrameChg chg="add mod">
          <ac:chgData name="annejoomarthinsen@gmail.com" userId="f4ea1ed657f150d5" providerId="LiveId" clId="{29AF56A6-EE12-4415-9474-3DC8ADBCAA20}" dt="2023-05-03T14:47:07.798" v="352" actId="1076"/>
          <ac:graphicFrameMkLst>
            <pc:docMk/>
            <pc:sldMk cId="3042494034" sldId="256"/>
            <ac:graphicFrameMk id="3" creationId="{C7FFFBB7-B51D-5A68-5100-B37A91E26FB1}"/>
          </ac:graphicFrameMkLst>
        </pc:graphicFrameChg>
        <pc:graphicFrameChg chg="mod">
          <ac:chgData name="annejoomarthinsen@gmail.com" userId="f4ea1ed657f150d5" providerId="LiveId" clId="{29AF56A6-EE12-4415-9474-3DC8ADBCAA20}" dt="2023-05-03T14:38:47.428" v="228" actId="692"/>
          <ac:graphicFrameMkLst>
            <pc:docMk/>
            <pc:sldMk cId="3042494034" sldId="256"/>
            <ac:graphicFrameMk id="11" creationId="{88B7FDD0-C234-BED2-B45E-0D4B7F428704}"/>
          </ac:graphicFrameMkLst>
        </pc:graphicFrameChg>
      </pc:sldChg>
    </pc:docChg>
  </pc:docChgLst>
  <pc:docChgLst>
    <pc:chgData name="Anne Joo Marthinsen" userId="f4ea1ed657f150d5" providerId="LiveId" clId="{29AF56A6-EE12-4415-9474-3DC8ADBCAA20}"/>
    <pc:docChg chg="undo custSel modSld">
      <pc:chgData name="Anne Joo Marthinsen" userId="f4ea1ed657f150d5" providerId="LiveId" clId="{29AF56A6-EE12-4415-9474-3DC8ADBCAA20}" dt="2023-05-12T11:50:58.343" v="372" actId="478"/>
      <pc:docMkLst>
        <pc:docMk/>
      </pc:docMkLst>
      <pc:sldChg chg="addSp delSp modSp mod">
        <pc:chgData name="Anne Joo Marthinsen" userId="f4ea1ed657f150d5" providerId="LiveId" clId="{29AF56A6-EE12-4415-9474-3DC8ADBCAA20}" dt="2023-05-12T11:50:58.343" v="372" actId="478"/>
        <pc:sldMkLst>
          <pc:docMk/>
          <pc:sldMk cId="3042494034" sldId="256"/>
        </pc:sldMkLst>
        <pc:spChg chg="add mod">
          <ac:chgData name="Anne Joo Marthinsen" userId="f4ea1ed657f150d5" providerId="LiveId" clId="{29AF56A6-EE12-4415-9474-3DC8ADBCAA20}" dt="2023-05-12T11:50:17.489" v="365" actId="6549"/>
          <ac:spMkLst>
            <pc:docMk/>
            <pc:sldMk cId="3042494034" sldId="256"/>
            <ac:spMk id="6" creationId="{1C06D30E-A38A-F22E-E69B-020E95343696}"/>
          </ac:spMkLst>
        </pc:spChg>
        <pc:graphicFrameChg chg="add mod">
          <ac:chgData name="Anne Joo Marthinsen" userId="f4ea1ed657f150d5" providerId="LiveId" clId="{29AF56A6-EE12-4415-9474-3DC8ADBCAA20}" dt="2023-05-12T11:50:54.953" v="371"/>
          <ac:graphicFrameMkLst>
            <pc:docMk/>
            <pc:sldMk cId="3042494034" sldId="256"/>
            <ac:graphicFrameMk id="2" creationId="{868AD779-1EF1-40B3-6F58-2C53C1E4594F}"/>
          </ac:graphicFrameMkLst>
        </pc:graphicFrameChg>
        <pc:graphicFrameChg chg="mod">
          <ac:chgData name="Anne Joo Marthinsen" userId="f4ea1ed657f150d5" providerId="LiveId" clId="{29AF56A6-EE12-4415-9474-3DC8ADBCAA20}" dt="2023-05-12T11:50:48.986" v="369" actId="1076"/>
          <ac:graphicFrameMkLst>
            <pc:docMk/>
            <pc:sldMk cId="3042494034" sldId="256"/>
            <ac:graphicFrameMk id="3" creationId="{C7FFFBB7-B51D-5A68-5100-B37A91E26FB1}"/>
          </ac:graphicFrameMkLst>
        </pc:graphicFrameChg>
        <pc:graphicFrameChg chg="del mod">
          <ac:chgData name="Anne Joo Marthinsen" userId="f4ea1ed657f150d5" providerId="LiveId" clId="{29AF56A6-EE12-4415-9474-3DC8ADBCAA20}" dt="2023-05-12T11:25:22.199" v="13" actId="478"/>
          <ac:graphicFrameMkLst>
            <pc:docMk/>
            <pc:sldMk cId="3042494034" sldId="256"/>
            <ac:graphicFrameMk id="11" creationId="{88B7FDD0-C234-BED2-B45E-0D4B7F428704}"/>
          </ac:graphicFrameMkLst>
        </pc:graphicFrameChg>
        <pc:cxnChg chg="add del mod">
          <ac:chgData name="Anne Joo Marthinsen" userId="f4ea1ed657f150d5" providerId="LiveId" clId="{29AF56A6-EE12-4415-9474-3DC8ADBCAA20}" dt="2023-05-12T11:32:19.304" v="91" actId="478"/>
          <ac:cxnSpMkLst>
            <pc:docMk/>
            <pc:sldMk cId="3042494034" sldId="256"/>
            <ac:cxnSpMk id="5" creationId="{7118BC73-9370-9747-C35E-3453D16B5775}"/>
          </ac:cxnSpMkLst>
        </pc:cxnChg>
        <pc:cxnChg chg="add del">
          <ac:chgData name="Anne Joo Marthinsen" userId="f4ea1ed657f150d5" providerId="LiveId" clId="{29AF56A6-EE12-4415-9474-3DC8ADBCAA20}" dt="2023-05-12T11:50:58.343" v="372" actId="478"/>
          <ac:cxnSpMkLst>
            <pc:docMk/>
            <pc:sldMk cId="3042494034" sldId="256"/>
            <ac:cxnSpMk id="8" creationId="{84AEB41A-6B66-BC65-4818-AB735B47C91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SS labels</a:t>
            </a:r>
          </a:p>
        </c:rich>
      </c:tx>
      <c:layout>
        <c:manualLayout>
          <c:xMode val="edge"/>
          <c:yMode val="edge"/>
          <c:x val="0.20056946089605293"/>
          <c:y val="3.6139607819727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210272673019022"/>
          <c:y val="8.3690434529017213E-2"/>
          <c:w val="0.6254455754011643"/>
          <c:h val="0.863148877223680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D-45B2-9C43-29A106EE4A2C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8D-45B2-9C43-29A106EE4A2C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8D-45B2-9C43-29A106EE4A2C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8D-45B2-9C43-29A106EE4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2004624704"/>
        <c:axId val="2004614624"/>
      </c:barChart>
      <c:catAx>
        <c:axId val="2004624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04614624"/>
        <c:crosses val="autoZero"/>
        <c:auto val="1"/>
        <c:lblAlgn val="ctr"/>
        <c:lblOffset val="100"/>
        <c:noMultiLvlLbl val="0"/>
      </c:catAx>
      <c:valAx>
        <c:axId val="2004614624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2470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714210850890089"/>
          <c:y val="0.32580941965587634"/>
          <c:w val="0.22940911522174681"/>
          <c:h val="0.1497328885583098"/>
        </c:manualLayout>
      </c:layout>
      <c:overlay val="0"/>
      <c:spPr>
        <a:solidFill>
          <a:schemeClr val="bg1"/>
        </a:solidFill>
        <a:ln>
          <a:solidFill>
            <a:srgbClr val="D9D9D9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STAI-Y1</a:t>
            </a:r>
            <a:r>
              <a:rPr lang="en-US" baseline="0" dirty="0"/>
              <a:t> labels</a:t>
            </a:r>
            <a:endParaRPr lang="en-US" dirty="0"/>
          </a:p>
        </c:rich>
      </c:tx>
      <c:layout>
        <c:manualLayout>
          <c:xMode val="edge"/>
          <c:yMode val="edge"/>
          <c:x val="0.5162068263082944"/>
          <c:y val="2.93205184468811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7F-49D5-9DC0-72C1FFE4ECFA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2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7F-49D5-9DC0-72C1FFE4ECFA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7F-49D5-9DC0-72C1FFE4ECFA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7F-49D5-9DC0-72C1FFE4E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2004624704"/>
        <c:axId val="2004614624"/>
      </c:barChart>
      <c:catAx>
        <c:axId val="200462470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2004614624"/>
        <c:crosses val="autoZero"/>
        <c:auto val="1"/>
        <c:lblAlgn val="ctr"/>
        <c:lblOffset val="100"/>
        <c:noMultiLvlLbl val="0"/>
      </c:catAx>
      <c:valAx>
        <c:axId val="2004614624"/>
        <c:scaling>
          <c:orientation val="maxMin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2470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A2B83C-9D02-5E42-0296-1F318286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A78DB59-3EDC-4748-D3DB-6AD50ECD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DD4BCD-93ED-699F-A127-C7EA58AF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C64563-C390-56FB-618B-63E2BDC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22ACE3-F9B3-C276-2BBF-036BD74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501592-1295-8B08-A764-AE61DFA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5D47AC2-383E-D20A-69DD-C1FA791D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ABBB1A-8812-7F98-C389-BC10A85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2DC9816-5064-88C0-AC0B-0AF7AB14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587899-2CF8-5940-62C5-82A34C8C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17651A7-0AF6-FE58-278C-7C4D25C89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A115C0-5DC5-A9E4-A333-C92E7D10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12D63F-34AE-26EE-6CBD-6128A166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DDAA98-108C-3F7E-A1F6-B18F2DF6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764076-6FAA-B6A5-381C-2768074E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9287AA-B1D5-270B-32AB-6425B416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AFB286-7103-468D-9195-98C3D26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370DE-BEE3-389A-38AF-BDC7B532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DB975C-4409-8727-1E2E-D6A7634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383BFB-CA10-86E8-23A6-2998F37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55D3C0-3D40-8257-56C9-0C0AC045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A0D82C-2482-E7F3-3B54-4B260922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EBC37D-E689-CA1C-9535-D8D3FD4D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0E6DDA-67CD-191C-CDAD-921CD044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7B29CA-99B7-7483-9FFF-18F2CD4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DFD62F-B2FD-91A8-6CDD-F59FA26B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CE7030-AE2C-9D5F-F1CE-B2A21FB04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5C2B272-AEDE-58DF-ACA0-872273B6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0BA6B2-A9E5-6E23-058D-1321F5AD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0F86FA-1E64-7788-9C52-1AA2BF0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04427C-33D7-DD52-23B2-C9DC27A2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66144D-5E8A-3D31-79A2-1BB80980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42B948-6914-3CE9-E311-03AD3126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FA21850-DC2B-D252-A3F1-F3AA68C9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755618E-213F-013A-A18C-F5D039843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75A57EA-013B-9777-0CC9-656E98607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CE578F9-B813-9817-E78C-CD9DFF9B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5E8960E-0F44-AE4F-4C08-6DBE695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87C5CBC-8FFF-31CB-9543-AE43E40F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DA40A5-F412-A0A5-F4BE-611F05B9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E13BA33-6054-D723-9ABF-DC2D699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354198F-87BD-B1FD-52D8-C4932AA2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C852F94-06D6-42E3-BB56-920BAF1D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6ACC038-C19F-379D-CBC3-7760FB4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A10B665-458E-69DE-ADF6-0F58F108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D96FFAC-A737-502C-8397-4FE31D2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452FDB-4E5D-B580-47FB-9319AAF8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2271E4-1311-FFF5-2548-57AA1B3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37E9AB-92AC-87FE-9C77-6DF2248C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C39539-1848-FB56-7869-D9056D8A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B620DAD-01FD-F853-9B50-2EAE891C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9400A7D-DCF4-C191-D9C5-06E68267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0D0EDD-96DC-88B4-8C51-86AF0C36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D0CD86D-33DD-AA46-A325-AB9E743A9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3D42438-EDC1-0FF3-BC67-037CA610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57BAF39-536E-2079-087B-2B1461C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DD5D51C-C694-8E8A-9682-565D7748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237CD0B-9F89-2F2C-D82D-D9E0FC0A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0DEB215-9EBA-CE87-5144-4E9F3B8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BB7A818-63CE-263A-0B91-EC9C489E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9653B0-FD46-79D3-1EB2-38799536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8A37E0-FAC0-0B7B-7C8B-5AEA2284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FFD4CE-9707-46AF-5EC9-48419F679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FFFBB7-B51D-5A68-5100-B37A91E26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987132"/>
              </p:ext>
            </p:extLst>
          </p:nvPr>
        </p:nvGraphicFramePr>
        <p:xfrm>
          <a:off x="2737259" y="-110836"/>
          <a:ext cx="4522523" cy="696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8AD779-1EF1-40B3-6F58-2C53C1E45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328231"/>
              </p:ext>
            </p:extLst>
          </p:nvPr>
        </p:nvGraphicFramePr>
        <p:xfrm>
          <a:off x="-64656" y="-55418"/>
          <a:ext cx="3195783" cy="6913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Sylinder 5">
            <a:extLst>
              <a:ext uri="{FF2B5EF4-FFF2-40B4-BE49-F238E27FC236}">
                <a16:creationId xmlns:a16="http://schemas.microsoft.com/office/drawing/2014/main" id="{1C06D30E-A38A-F22E-E69B-020E95343696}"/>
              </a:ext>
            </a:extLst>
          </p:cNvPr>
          <p:cNvSpPr txBox="1"/>
          <p:nvPr/>
        </p:nvSpPr>
        <p:spPr>
          <a:xfrm>
            <a:off x="2968167" y="461818"/>
            <a:ext cx="678391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rgbClr val="595959"/>
                </a:solidFill>
              </a:rPr>
              <a:t>Sub 01</a:t>
            </a:r>
          </a:p>
          <a:p>
            <a:r>
              <a:rPr lang="nb-NO" sz="1400" dirty="0">
                <a:solidFill>
                  <a:srgbClr val="595959"/>
                </a:solidFill>
              </a:rPr>
              <a:t>Sub 02</a:t>
            </a:r>
          </a:p>
          <a:p>
            <a:r>
              <a:rPr lang="nb-NO" sz="1400" dirty="0">
                <a:solidFill>
                  <a:srgbClr val="595959"/>
                </a:solidFill>
              </a:rPr>
              <a:t>Sub 03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04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05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06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07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08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09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10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12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13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14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15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16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17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18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19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20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21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22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23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24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25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26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27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28</a:t>
            </a:r>
          </a:p>
        </p:txBody>
      </p:sp>
    </p:spTree>
    <p:extLst>
      <p:ext uri="{BB962C8B-B14F-4D97-AF65-F5344CB8AC3E}">
        <p14:creationId xmlns:p14="http://schemas.microsoft.com/office/powerpoint/2010/main" val="304249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Anne Joo Yun Marthinsen</dc:creator>
  <cp:lastModifiedBy>Anne Joo Yun Marthinsen</cp:lastModifiedBy>
  <cp:revision>2</cp:revision>
  <dcterms:created xsi:type="dcterms:W3CDTF">2023-04-12T08:46:19Z</dcterms:created>
  <dcterms:modified xsi:type="dcterms:W3CDTF">2023-05-12T11:51:00Z</dcterms:modified>
</cp:coreProperties>
</file>