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8F4FB-0636-42F2-B4BD-4D1E4631D3DC}" v="241" dt="2023-05-12T11:47:48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joomarthinsen@gmail.com" userId="f4ea1ed657f150d5" providerId="LiveId" clId="{2268F4FB-0636-42F2-B4BD-4D1E4631D3DC}"/>
    <pc:docChg chg="modSld">
      <pc:chgData name="annejoomarthinsen@gmail.com" userId="f4ea1ed657f150d5" providerId="LiveId" clId="{2268F4FB-0636-42F2-B4BD-4D1E4631D3DC}" dt="2023-05-02T17:00:11.770" v="0" actId="20577"/>
      <pc:docMkLst>
        <pc:docMk/>
      </pc:docMkLst>
      <pc:sldChg chg="modSp">
        <pc:chgData name="annejoomarthinsen@gmail.com" userId="f4ea1ed657f150d5" providerId="LiveId" clId="{2268F4FB-0636-42F2-B4BD-4D1E4631D3DC}" dt="2023-05-02T17:00:11.770" v="0" actId="20577"/>
        <pc:sldMkLst>
          <pc:docMk/>
          <pc:sldMk cId="3042494034" sldId="256"/>
        </pc:sldMkLst>
        <pc:graphicFrameChg chg="mod">
          <ac:chgData name="annejoomarthinsen@gmail.com" userId="f4ea1ed657f150d5" providerId="LiveId" clId="{2268F4FB-0636-42F2-B4BD-4D1E4631D3DC}" dt="2023-05-02T17:00:11.770" v="0" actId="20577"/>
          <ac:graphicFrameMkLst>
            <pc:docMk/>
            <pc:sldMk cId="3042494034" sldId="256"/>
            <ac:graphicFrameMk id="2" creationId="{13393FFB-742B-1993-7C82-C6F8EF24D6E0}"/>
          </ac:graphicFrameMkLst>
        </pc:graphicFrameChg>
      </pc:sldChg>
    </pc:docChg>
  </pc:docChgLst>
  <pc:docChgLst>
    <pc:chgData name="Anne Joo Marthinsen" userId="f4ea1ed657f150d5" providerId="LiveId" clId="{2268F4FB-0636-42F2-B4BD-4D1E4631D3DC}"/>
    <pc:docChg chg="undo custSel addSld delSld modSld">
      <pc:chgData name="Anne Joo Marthinsen" userId="f4ea1ed657f150d5" providerId="LiveId" clId="{2268F4FB-0636-42F2-B4BD-4D1E4631D3DC}" dt="2023-05-12T11:48:11.065" v="334" actId="14100"/>
      <pc:docMkLst>
        <pc:docMk/>
      </pc:docMkLst>
      <pc:sldChg chg="addSp delSp modSp del mod">
        <pc:chgData name="Anne Joo Marthinsen" userId="f4ea1ed657f150d5" providerId="LiveId" clId="{2268F4FB-0636-42F2-B4BD-4D1E4631D3DC}" dt="2023-05-12T10:17:55.848" v="247" actId="47"/>
        <pc:sldMkLst>
          <pc:docMk/>
          <pc:sldMk cId="3042494034" sldId="256"/>
        </pc:sldMkLst>
        <pc:graphicFrameChg chg="add mod">
          <ac:chgData name="Anne Joo Marthinsen" userId="f4ea1ed657f150d5" providerId="LiveId" clId="{2268F4FB-0636-42F2-B4BD-4D1E4631D3DC}" dt="2023-05-12T10:08:40.747" v="195" actId="14100"/>
          <ac:graphicFrameMkLst>
            <pc:docMk/>
            <pc:sldMk cId="3042494034" sldId="256"/>
            <ac:graphicFrameMk id="2" creationId="{13393FFB-742B-1993-7C82-C6F8EF24D6E0}"/>
          </ac:graphicFrameMkLst>
        </pc:graphicFrameChg>
        <pc:graphicFrameChg chg="add del mod">
          <ac:chgData name="Anne Joo Marthinsen" userId="f4ea1ed657f150d5" providerId="LiveId" clId="{2268F4FB-0636-42F2-B4BD-4D1E4631D3DC}" dt="2023-05-12T09:52:42.592" v="110"/>
          <ac:graphicFrameMkLst>
            <pc:docMk/>
            <pc:sldMk cId="3042494034" sldId="256"/>
            <ac:graphicFrameMk id="3" creationId="{3B311AF7-9203-4781-7B5B-14D2564C891F}"/>
          </ac:graphicFrameMkLst>
        </pc:graphicFrameChg>
        <pc:graphicFrameChg chg="mod">
          <ac:chgData name="Anne Joo Marthinsen" userId="f4ea1ed657f150d5" providerId="LiveId" clId="{2268F4FB-0636-42F2-B4BD-4D1E4631D3DC}" dt="2023-05-12T10:14:03.009" v="212"/>
          <ac:graphicFrameMkLst>
            <pc:docMk/>
            <pc:sldMk cId="3042494034" sldId="256"/>
            <ac:graphicFrameMk id="11" creationId="{88B7FDD0-C234-BED2-B45E-0D4B7F428704}"/>
          </ac:graphicFrameMkLst>
        </pc:graphicFrameChg>
      </pc:sldChg>
      <pc:sldChg chg="addSp delSp modSp new mod">
        <pc:chgData name="Anne Joo Marthinsen" userId="f4ea1ed657f150d5" providerId="LiveId" clId="{2268F4FB-0636-42F2-B4BD-4D1E4631D3DC}" dt="2023-05-12T11:48:11.065" v="334" actId="14100"/>
        <pc:sldMkLst>
          <pc:docMk/>
          <pc:sldMk cId="775124186" sldId="257"/>
        </pc:sldMkLst>
        <pc:spChg chg="add mod">
          <ac:chgData name="Anne Joo Marthinsen" userId="f4ea1ed657f150d5" providerId="LiveId" clId="{2268F4FB-0636-42F2-B4BD-4D1E4631D3DC}" dt="2023-05-12T11:47:30.483" v="327" actId="1076"/>
          <ac:spMkLst>
            <pc:docMk/>
            <pc:sldMk cId="775124186" sldId="257"/>
            <ac:spMk id="2" creationId="{9E025601-4914-28A5-6740-FDEA679C0EAC}"/>
          </ac:spMkLst>
        </pc:spChg>
        <pc:spChg chg="del">
          <ac:chgData name="Anne Joo Marthinsen" userId="f4ea1ed657f150d5" providerId="LiveId" clId="{2268F4FB-0636-42F2-B4BD-4D1E4631D3DC}" dt="2023-05-12T09:52:49.394" v="114" actId="478"/>
          <ac:spMkLst>
            <pc:docMk/>
            <pc:sldMk cId="775124186" sldId="257"/>
            <ac:spMk id="2" creationId="{AF82B8E4-985A-96A7-EC88-6A9B2E9E5BCC}"/>
          </ac:spMkLst>
        </pc:spChg>
        <pc:spChg chg="add mod">
          <ac:chgData name="Anne Joo Marthinsen" userId="f4ea1ed657f150d5" providerId="LiveId" clId="{2268F4FB-0636-42F2-B4BD-4D1E4631D3DC}" dt="2023-05-12T11:47:56.171" v="332" actId="1076"/>
          <ac:spMkLst>
            <pc:docMk/>
            <pc:sldMk cId="775124186" sldId="257"/>
            <ac:spMk id="3" creationId="{6A686991-AB9F-B0EC-0A01-F3A4F42240B2}"/>
          </ac:spMkLst>
        </pc:spChg>
        <pc:spChg chg="del">
          <ac:chgData name="Anne Joo Marthinsen" userId="f4ea1ed657f150d5" providerId="LiveId" clId="{2268F4FB-0636-42F2-B4BD-4D1E4631D3DC}" dt="2023-05-12T09:52:48.163" v="113" actId="478"/>
          <ac:spMkLst>
            <pc:docMk/>
            <pc:sldMk cId="775124186" sldId="257"/>
            <ac:spMk id="3" creationId="{E8232674-A6BF-9987-C5FF-9FD2EB227350}"/>
          </ac:spMkLst>
        </pc:spChg>
        <pc:spChg chg="add mod">
          <ac:chgData name="Anne Joo Marthinsen" userId="f4ea1ed657f150d5" providerId="LiveId" clId="{2268F4FB-0636-42F2-B4BD-4D1E4631D3DC}" dt="2023-05-12T11:16:31.868" v="306" actId="20577"/>
          <ac:spMkLst>
            <pc:docMk/>
            <pc:sldMk cId="775124186" sldId="257"/>
            <ac:spMk id="9" creationId="{3CF25596-6D99-6545-356D-3A0D71022B37}"/>
          </ac:spMkLst>
        </pc:spChg>
        <pc:graphicFrameChg chg="add mod">
          <ac:chgData name="Anne Joo Marthinsen" userId="f4ea1ed657f150d5" providerId="LiveId" clId="{2268F4FB-0636-42F2-B4BD-4D1E4631D3DC}" dt="2023-05-12T11:48:11.065" v="334" actId="14100"/>
          <ac:graphicFrameMkLst>
            <pc:docMk/>
            <pc:sldMk cId="775124186" sldId="257"/>
            <ac:graphicFrameMk id="4" creationId="{295EF807-6078-516D-172E-5065BF4B189B}"/>
          </ac:graphicFrameMkLst>
        </pc:graphicFrameChg>
        <pc:graphicFrameChg chg="add mod">
          <ac:chgData name="Anne Joo Marthinsen" userId="f4ea1ed657f150d5" providerId="LiveId" clId="{2268F4FB-0636-42F2-B4BD-4D1E4631D3DC}" dt="2023-05-12T11:48:07.188" v="333" actId="14100"/>
          <ac:graphicFrameMkLst>
            <pc:docMk/>
            <pc:sldMk cId="775124186" sldId="257"/>
            <ac:graphicFrameMk id="5" creationId="{C5156E89-E663-552E-3405-3C7F9046C608}"/>
          </ac:graphicFrameMkLst>
        </pc:graphicFrameChg>
        <pc:graphicFrameChg chg="add del mod">
          <ac:chgData name="Anne Joo Marthinsen" userId="f4ea1ed657f150d5" providerId="LiveId" clId="{2268F4FB-0636-42F2-B4BD-4D1E4631D3DC}" dt="2023-05-12T10:13:31.203" v="205"/>
          <ac:graphicFrameMkLst>
            <pc:docMk/>
            <pc:sldMk cId="775124186" sldId="257"/>
            <ac:graphicFrameMk id="6" creationId="{6B42A547-D36F-CF42-9E20-9DA371BCA3F0}"/>
          </ac:graphicFrameMkLst>
        </pc:graphicFrameChg>
        <pc:graphicFrameChg chg="add del mod">
          <ac:chgData name="Anne Joo Marthinsen" userId="f4ea1ed657f150d5" providerId="LiveId" clId="{2268F4FB-0636-42F2-B4BD-4D1E4631D3DC}" dt="2023-05-12T10:13:46.949" v="210"/>
          <ac:graphicFrameMkLst>
            <pc:docMk/>
            <pc:sldMk cId="775124186" sldId="257"/>
            <ac:graphicFrameMk id="7" creationId="{93AD128D-A8FD-A4AD-96F5-C19011A140D5}"/>
          </ac:graphicFrameMkLst>
        </pc:graphicFrameChg>
        <pc:graphicFrameChg chg="add del mod">
          <ac:chgData name="Anne Joo Marthinsen" userId="f4ea1ed657f150d5" providerId="LiveId" clId="{2268F4FB-0636-42F2-B4BD-4D1E4631D3DC}" dt="2023-05-12T10:16:23.972" v="221"/>
          <ac:graphicFrameMkLst>
            <pc:docMk/>
            <pc:sldMk cId="775124186" sldId="257"/>
            <ac:graphicFrameMk id="8" creationId="{07F1665A-B7C1-46E9-4AAB-CC2A775E1ED5}"/>
          </ac:graphicFrameMkLst>
        </pc:graphicFrameChg>
        <pc:cxnChg chg="add del">
          <ac:chgData name="Anne Joo Marthinsen" userId="f4ea1ed657f150d5" providerId="LiveId" clId="{2268F4FB-0636-42F2-B4BD-4D1E4631D3DC}" dt="2023-05-12T10:55:41.044" v="299" actId="478"/>
          <ac:cxnSpMkLst>
            <pc:docMk/>
            <pc:sldMk cId="775124186" sldId="257"/>
            <ac:cxnSpMk id="11" creationId="{C156FB3E-F9E3-5B32-691E-E46D974BE71E}"/>
          </ac:cxnSpMkLst>
        </pc:cxnChg>
        <pc:cxnChg chg="add del mod">
          <ac:chgData name="Anne Joo Marthinsen" userId="f4ea1ed657f150d5" providerId="LiveId" clId="{2268F4FB-0636-42F2-B4BD-4D1E4631D3DC}" dt="2023-05-12T10:31:16.399" v="273" actId="478"/>
          <ac:cxnSpMkLst>
            <pc:docMk/>
            <pc:sldMk cId="775124186" sldId="257"/>
            <ac:cxnSpMk id="13" creationId="{1880D30C-F0B5-590B-6C8C-3228F6278651}"/>
          </ac:cxnSpMkLst>
        </pc:cxnChg>
      </pc:sldChg>
      <pc:sldChg chg="new del">
        <pc:chgData name="Anne Joo Marthinsen" userId="f4ea1ed657f150d5" providerId="LiveId" clId="{2268F4FB-0636-42F2-B4BD-4D1E4631D3DC}" dt="2023-05-12T09:52:41.504" v="109" actId="680"/>
        <pc:sldMkLst>
          <pc:docMk/>
          <pc:sldMk cId="1380997077" sldId="257"/>
        </pc:sldMkLst>
      </pc:sldChg>
      <pc:sldChg chg="addSp delSp modSp del mod">
        <pc:chgData name="Anne Joo Marthinsen" userId="f4ea1ed657f150d5" providerId="LiveId" clId="{2268F4FB-0636-42F2-B4BD-4D1E4631D3DC}" dt="2023-04-12T12:57:07.040" v="56" actId="47"/>
        <pc:sldMkLst>
          <pc:docMk/>
          <pc:sldMk cId="2314390557" sldId="257"/>
        </pc:sldMkLst>
        <pc:graphicFrameChg chg="add del mod">
          <ac:chgData name="Anne Joo Marthinsen" userId="f4ea1ed657f150d5" providerId="LiveId" clId="{2268F4FB-0636-42F2-B4BD-4D1E4631D3DC}" dt="2023-04-12T12:56:20.835" v="42" actId="21"/>
          <ac:graphicFrameMkLst>
            <pc:docMk/>
            <pc:sldMk cId="2314390557" sldId="257"/>
            <ac:graphicFrameMk id="6" creationId="{8B4A6048-1B10-ED48-AD84-6C1825A4B7F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699031808129791E-2"/>
          <c:y val="3.8388888888888882E-2"/>
          <c:w val="0.83720617299264677"/>
          <c:h val="0.9084504228638087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DEC REC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 28</c:v>
                </c:pt>
                <c:pt idx="1">
                  <c:v>Sub 27</c:v>
                </c:pt>
                <c:pt idx="2">
                  <c:v>Sub 26</c:v>
                </c:pt>
                <c:pt idx="3">
                  <c:v>Sub 25</c:v>
                </c:pt>
                <c:pt idx="4">
                  <c:v>Sub 24</c:v>
                </c:pt>
                <c:pt idx="5">
                  <c:v>Sub 23</c:v>
                </c:pt>
                <c:pt idx="6">
                  <c:v>Sub 22</c:v>
                </c:pt>
                <c:pt idx="7">
                  <c:v>Sub 21</c:v>
                </c:pt>
                <c:pt idx="8">
                  <c:v>Sub 20</c:v>
                </c:pt>
                <c:pt idx="9">
                  <c:v>Sub 19</c:v>
                </c:pt>
                <c:pt idx="10">
                  <c:v>Sub 18</c:v>
                </c:pt>
                <c:pt idx="11">
                  <c:v>Sub 17</c:v>
                </c:pt>
                <c:pt idx="12">
                  <c:v>Sub 16</c:v>
                </c:pt>
                <c:pt idx="13">
                  <c:v>Sub 15</c:v>
                </c:pt>
                <c:pt idx="14">
                  <c:v>Sub 14</c:v>
                </c:pt>
                <c:pt idx="15">
                  <c:v>Sub 13</c:v>
                </c:pt>
                <c:pt idx="16">
                  <c:v>Sub 12</c:v>
                </c:pt>
                <c:pt idx="17">
                  <c:v>Sub 11</c:v>
                </c:pt>
                <c:pt idx="18">
                  <c:v>Sub 10</c:v>
                </c:pt>
                <c:pt idx="19">
                  <c:v>Sub 9</c:v>
                </c:pt>
                <c:pt idx="20">
                  <c:v>Sub 8</c:v>
                </c:pt>
                <c:pt idx="21">
                  <c:v>Sub 7</c:v>
                </c:pt>
                <c:pt idx="22">
                  <c:v>Sub 6</c:v>
                </c:pt>
                <c:pt idx="23">
                  <c:v>Sub 5</c:v>
                </c:pt>
                <c:pt idx="24">
                  <c:v>Sub 4</c:v>
                </c:pt>
                <c:pt idx="25">
                  <c:v>Sub 3</c:v>
                </c:pt>
                <c:pt idx="26">
                  <c:v>Sub 2</c:v>
                </c:pt>
                <c:pt idx="27">
                  <c:v>Sub 1</c:v>
                </c:pt>
              </c:strCache>
            </c:strRef>
          </c:cat>
          <c:val>
            <c:numRef>
              <c:f>'Ark1'!$B$2:$B$29</c:f>
              <c:numCache>
                <c:formatCode>General</c:formatCode>
                <c:ptCount val="28"/>
                <c:pt idx="0">
                  <c:v>0</c:v>
                </c:pt>
                <c:pt idx="1">
                  <c:v>52</c:v>
                </c:pt>
                <c:pt idx="2">
                  <c:v>43</c:v>
                </c:pt>
                <c:pt idx="3">
                  <c:v>48</c:v>
                </c:pt>
                <c:pt idx="4">
                  <c:v>52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46</c:v>
                </c:pt>
                <c:pt idx="9">
                  <c:v>47</c:v>
                </c:pt>
                <c:pt idx="10">
                  <c:v>54</c:v>
                </c:pt>
                <c:pt idx="11">
                  <c:v>37</c:v>
                </c:pt>
                <c:pt idx="12">
                  <c:v>35</c:v>
                </c:pt>
                <c:pt idx="13">
                  <c:v>51</c:v>
                </c:pt>
                <c:pt idx="14">
                  <c:v>54</c:v>
                </c:pt>
                <c:pt idx="15">
                  <c:v>35</c:v>
                </c:pt>
                <c:pt idx="16">
                  <c:v>42</c:v>
                </c:pt>
                <c:pt idx="17">
                  <c:v>50</c:v>
                </c:pt>
                <c:pt idx="18">
                  <c:v>37</c:v>
                </c:pt>
                <c:pt idx="19">
                  <c:v>41</c:v>
                </c:pt>
                <c:pt idx="20">
                  <c:v>46</c:v>
                </c:pt>
                <c:pt idx="21">
                  <c:v>56</c:v>
                </c:pt>
                <c:pt idx="22">
                  <c:v>49</c:v>
                </c:pt>
                <c:pt idx="23">
                  <c:v>25</c:v>
                </c:pt>
                <c:pt idx="24">
                  <c:v>40</c:v>
                </c:pt>
                <c:pt idx="25">
                  <c:v>58</c:v>
                </c:pt>
                <c:pt idx="26">
                  <c:v>38</c:v>
                </c:pt>
                <c:pt idx="27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C6-4215-BF54-7FDA2EE2241F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DEC REC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 28</c:v>
                </c:pt>
                <c:pt idx="1">
                  <c:v>Sub 27</c:v>
                </c:pt>
                <c:pt idx="2">
                  <c:v>Sub 26</c:v>
                </c:pt>
                <c:pt idx="3">
                  <c:v>Sub 25</c:v>
                </c:pt>
                <c:pt idx="4">
                  <c:v>Sub 24</c:v>
                </c:pt>
                <c:pt idx="5">
                  <c:v>Sub 23</c:v>
                </c:pt>
                <c:pt idx="6">
                  <c:v>Sub 22</c:v>
                </c:pt>
                <c:pt idx="7">
                  <c:v>Sub 21</c:v>
                </c:pt>
                <c:pt idx="8">
                  <c:v>Sub 20</c:v>
                </c:pt>
                <c:pt idx="9">
                  <c:v>Sub 19</c:v>
                </c:pt>
                <c:pt idx="10">
                  <c:v>Sub 18</c:v>
                </c:pt>
                <c:pt idx="11">
                  <c:v>Sub 17</c:v>
                </c:pt>
                <c:pt idx="12">
                  <c:v>Sub 16</c:v>
                </c:pt>
                <c:pt idx="13">
                  <c:v>Sub 15</c:v>
                </c:pt>
                <c:pt idx="14">
                  <c:v>Sub 14</c:v>
                </c:pt>
                <c:pt idx="15">
                  <c:v>Sub 13</c:v>
                </c:pt>
                <c:pt idx="16">
                  <c:v>Sub 12</c:v>
                </c:pt>
                <c:pt idx="17">
                  <c:v>Sub 11</c:v>
                </c:pt>
                <c:pt idx="18">
                  <c:v>Sub 10</c:v>
                </c:pt>
                <c:pt idx="19">
                  <c:v>Sub 9</c:v>
                </c:pt>
                <c:pt idx="20">
                  <c:v>Sub 8</c:v>
                </c:pt>
                <c:pt idx="21">
                  <c:v>Sub 7</c:v>
                </c:pt>
                <c:pt idx="22">
                  <c:v>Sub 6</c:v>
                </c:pt>
                <c:pt idx="23">
                  <c:v>Sub 5</c:v>
                </c:pt>
                <c:pt idx="24">
                  <c:v>Sub 4</c:v>
                </c:pt>
                <c:pt idx="25">
                  <c:v>Sub 3</c:v>
                </c:pt>
                <c:pt idx="26">
                  <c:v>Sub 2</c:v>
                </c:pt>
                <c:pt idx="27">
                  <c:v>Sub 1</c:v>
                </c:pt>
              </c:strCache>
            </c:strRef>
          </c:cat>
          <c:val>
            <c:numRef>
              <c:f>'Ark1'!$C$2:$C$29</c:f>
              <c:numCache>
                <c:formatCode>General</c:formatCode>
                <c:ptCount val="28"/>
                <c:pt idx="0">
                  <c:v>0</c:v>
                </c:pt>
                <c:pt idx="1">
                  <c:v>41</c:v>
                </c:pt>
                <c:pt idx="2">
                  <c:v>37</c:v>
                </c:pt>
                <c:pt idx="3">
                  <c:v>62</c:v>
                </c:pt>
                <c:pt idx="4">
                  <c:v>58</c:v>
                </c:pt>
                <c:pt idx="5">
                  <c:v>53</c:v>
                </c:pt>
                <c:pt idx="6">
                  <c:v>51</c:v>
                </c:pt>
                <c:pt idx="7">
                  <c:v>54</c:v>
                </c:pt>
                <c:pt idx="8">
                  <c:v>38</c:v>
                </c:pt>
                <c:pt idx="9">
                  <c:v>52</c:v>
                </c:pt>
                <c:pt idx="10">
                  <c:v>62</c:v>
                </c:pt>
                <c:pt idx="11">
                  <c:v>35</c:v>
                </c:pt>
                <c:pt idx="12">
                  <c:v>38</c:v>
                </c:pt>
                <c:pt idx="13">
                  <c:v>55</c:v>
                </c:pt>
                <c:pt idx="14">
                  <c:v>35</c:v>
                </c:pt>
                <c:pt idx="15">
                  <c:v>35</c:v>
                </c:pt>
                <c:pt idx="16">
                  <c:v>47</c:v>
                </c:pt>
                <c:pt idx="17">
                  <c:v>49</c:v>
                </c:pt>
                <c:pt idx="18">
                  <c:v>20</c:v>
                </c:pt>
                <c:pt idx="19">
                  <c:v>47</c:v>
                </c:pt>
                <c:pt idx="20">
                  <c:v>37</c:v>
                </c:pt>
                <c:pt idx="21">
                  <c:v>50</c:v>
                </c:pt>
                <c:pt idx="22">
                  <c:v>58</c:v>
                </c:pt>
                <c:pt idx="23">
                  <c:v>31</c:v>
                </c:pt>
                <c:pt idx="24">
                  <c:v>45</c:v>
                </c:pt>
                <c:pt idx="25">
                  <c:v>56</c:v>
                </c:pt>
                <c:pt idx="26">
                  <c:v>41</c:v>
                </c:pt>
                <c:pt idx="2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C6-4215-BF54-7FDA2EE2241F}"/>
            </c:ext>
          </c:extLst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JAN REC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 28</c:v>
                </c:pt>
                <c:pt idx="1">
                  <c:v>Sub 27</c:v>
                </c:pt>
                <c:pt idx="2">
                  <c:v>Sub 26</c:v>
                </c:pt>
                <c:pt idx="3">
                  <c:v>Sub 25</c:v>
                </c:pt>
                <c:pt idx="4">
                  <c:v>Sub 24</c:v>
                </c:pt>
                <c:pt idx="5">
                  <c:v>Sub 23</c:v>
                </c:pt>
                <c:pt idx="6">
                  <c:v>Sub 22</c:v>
                </c:pt>
                <c:pt idx="7">
                  <c:v>Sub 21</c:v>
                </c:pt>
                <c:pt idx="8">
                  <c:v>Sub 20</c:v>
                </c:pt>
                <c:pt idx="9">
                  <c:v>Sub 19</c:v>
                </c:pt>
                <c:pt idx="10">
                  <c:v>Sub 18</c:v>
                </c:pt>
                <c:pt idx="11">
                  <c:v>Sub 17</c:v>
                </c:pt>
                <c:pt idx="12">
                  <c:v>Sub 16</c:v>
                </c:pt>
                <c:pt idx="13">
                  <c:v>Sub 15</c:v>
                </c:pt>
                <c:pt idx="14">
                  <c:v>Sub 14</c:v>
                </c:pt>
                <c:pt idx="15">
                  <c:v>Sub 13</c:v>
                </c:pt>
                <c:pt idx="16">
                  <c:v>Sub 12</c:v>
                </c:pt>
                <c:pt idx="17">
                  <c:v>Sub 11</c:v>
                </c:pt>
                <c:pt idx="18">
                  <c:v>Sub 10</c:v>
                </c:pt>
                <c:pt idx="19">
                  <c:v>Sub 9</c:v>
                </c:pt>
                <c:pt idx="20">
                  <c:v>Sub 8</c:v>
                </c:pt>
                <c:pt idx="21">
                  <c:v>Sub 7</c:v>
                </c:pt>
                <c:pt idx="22">
                  <c:v>Sub 6</c:v>
                </c:pt>
                <c:pt idx="23">
                  <c:v>Sub 5</c:v>
                </c:pt>
                <c:pt idx="24">
                  <c:v>Sub 4</c:v>
                </c:pt>
                <c:pt idx="25">
                  <c:v>Sub 3</c:v>
                </c:pt>
                <c:pt idx="26">
                  <c:v>Sub 2</c:v>
                </c:pt>
                <c:pt idx="27">
                  <c:v>Sub 1</c:v>
                </c:pt>
              </c:strCache>
            </c:strRef>
          </c:cat>
          <c:val>
            <c:numRef>
              <c:f>'Ark1'!$D$2:$D$29</c:f>
              <c:numCache>
                <c:formatCode>General</c:formatCode>
                <c:ptCount val="28"/>
                <c:pt idx="0">
                  <c:v>29</c:v>
                </c:pt>
                <c:pt idx="1">
                  <c:v>41</c:v>
                </c:pt>
                <c:pt idx="2">
                  <c:v>25</c:v>
                </c:pt>
                <c:pt idx="3">
                  <c:v>29</c:v>
                </c:pt>
                <c:pt idx="4">
                  <c:v>36</c:v>
                </c:pt>
                <c:pt idx="5">
                  <c:v>33</c:v>
                </c:pt>
                <c:pt idx="6">
                  <c:v>28</c:v>
                </c:pt>
                <c:pt idx="7">
                  <c:v>33</c:v>
                </c:pt>
                <c:pt idx="8">
                  <c:v>24</c:v>
                </c:pt>
                <c:pt idx="9">
                  <c:v>30</c:v>
                </c:pt>
                <c:pt idx="10">
                  <c:v>41</c:v>
                </c:pt>
                <c:pt idx="11">
                  <c:v>24</c:v>
                </c:pt>
                <c:pt idx="12">
                  <c:v>42</c:v>
                </c:pt>
                <c:pt idx="13">
                  <c:v>33</c:v>
                </c:pt>
                <c:pt idx="14">
                  <c:v>26</c:v>
                </c:pt>
                <c:pt idx="15">
                  <c:v>28</c:v>
                </c:pt>
                <c:pt idx="16">
                  <c:v>47</c:v>
                </c:pt>
                <c:pt idx="17">
                  <c:v>31</c:v>
                </c:pt>
                <c:pt idx="18">
                  <c:v>23</c:v>
                </c:pt>
                <c:pt idx="19">
                  <c:v>27</c:v>
                </c:pt>
                <c:pt idx="20">
                  <c:v>23</c:v>
                </c:pt>
                <c:pt idx="21">
                  <c:v>28</c:v>
                </c:pt>
                <c:pt idx="22">
                  <c:v>0</c:v>
                </c:pt>
                <c:pt idx="23">
                  <c:v>38</c:v>
                </c:pt>
                <c:pt idx="24">
                  <c:v>24</c:v>
                </c:pt>
                <c:pt idx="25">
                  <c:v>36</c:v>
                </c:pt>
                <c:pt idx="26">
                  <c:v>26</c:v>
                </c:pt>
                <c:pt idx="27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C6-4215-BF54-7FDA2EE2241F}"/>
            </c:ext>
          </c:extLst>
        </c:ser>
        <c:ser>
          <c:idx val="3"/>
          <c:order val="3"/>
          <c:tx>
            <c:strRef>
              <c:f>'Ark1'!$E$1</c:f>
              <c:strCache>
                <c:ptCount val="1"/>
                <c:pt idx="0">
                  <c:v>JAN REC 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 28</c:v>
                </c:pt>
                <c:pt idx="1">
                  <c:v>Sub 27</c:v>
                </c:pt>
                <c:pt idx="2">
                  <c:v>Sub 26</c:v>
                </c:pt>
                <c:pt idx="3">
                  <c:v>Sub 25</c:v>
                </c:pt>
                <c:pt idx="4">
                  <c:v>Sub 24</c:v>
                </c:pt>
                <c:pt idx="5">
                  <c:v>Sub 23</c:v>
                </c:pt>
                <c:pt idx="6">
                  <c:v>Sub 22</c:v>
                </c:pt>
                <c:pt idx="7">
                  <c:v>Sub 21</c:v>
                </c:pt>
                <c:pt idx="8">
                  <c:v>Sub 20</c:v>
                </c:pt>
                <c:pt idx="9">
                  <c:v>Sub 19</c:v>
                </c:pt>
                <c:pt idx="10">
                  <c:v>Sub 18</c:v>
                </c:pt>
                <c:pt idx="11">
                  <c:v>Sub 17</c:v>
                </c:pt>
                <c:pt idx="12">
                  <c:v>Sub 16</c:v>
                </c:pt>
                <c:pt idx="13">
                  <c:v>Sub 15</c:v>
                </c:pt>
                <c:pt idx="14">
                  <c:v>Sub 14</c:v>
                </c:pt>
                <c:pt idx="15">
                  <c:v>Sub 13</c:v>
                </c:pt>
                <c:pt idx="16">
                  <c:v>Sub 12</c:v>
                </c:pt>
                <c:pt idx="17">
                  <c:v>Sub 11</c:v>
                </c:pt>
                <c:pt idx="18">
                  <c:v>Sub 10</c:v>
                </c:pt>
                <c:pt idx="19">
                  <c:v>Sub 9</c:v>
                </c:pt>
                <c:pt idx="20">
                  <c:v>Sub 8</c:v>
                </c:pt>
                <c:pt idx="21">
                  <c:v>Sub 7</c:v>
                </c:pt>
                <c:pt idx="22">
                  <c:v>Sub 6</c:v>
                </c:pt>
                <c:pt idx="23">
                  <c:v>Sub 5</c:v>
                </c:pt>
                <c:pt idx="24">
                  <c:v>Sub 4</c:v>
                </c:pt>
                <c:pt idx="25">
                  <c:v>Sub 3</c:v>
                </c:pt>
                <c:pt idx="26">
                  <c:v>Sub 2</c:v>
                </c:pt>
                <c:pt idx="27">
                  <c:v>Sub 1</c:v>
                </c:pt>
              </c:strCache>
            </c:strRef>
          </c:cat>
          <c:val>
            <c:numRef>
              <c:f>'Ark1'!$E$2:$E$29</c:f>
              <c:numCache>
                <c:formatCode>General</c:formatCode>
                <c:ptCount val="28"/>
                <c:pt idx="0">
                  <c:v>29</c:v>
                </c:pt>
                <c:pt idx="1">
                  <c:v>34</c:v>
                </c:pt>
                <c:pt idx="2">
                  <c:v>26</c:v>
                </c:pt>
                <c:pt idx="3">
                  <c:v>56</c:v>
                </c:pt>
                <c:pt idx="4">
                  <c:v>41</c:v>
                </c:pt>
                <c:pt idx="5">
                  <c:v>28</c:v>
                </c:pt>
                <c:pt idx="6">
                  <c:v>34</c:v>
                </c:pt>
                <c:pt idx="7">
                  <c:v>39</c:v>
                </c:pt>
                <c:pt idx="8">
                  <c:v>25</c:v>
                </c:pt>
                <c:pt idx="9">
                  <c:v>36</c:v>
                </c:pt>
                <c:pt idx="10">
                  <c:v>48</c:v>
                </c:pt>
                <c:pt idx="11">
                  <c:v>20</c:v>
                </c:pt>
                <c:pt idx="12">
                  <c:v>45</c:v>
                </c:pt>
                <c:pt idx="13">
                  <c:v>42</c:v>
                </c:pt>
                <c:pt idx="14">
                  <c:v>26</c:v>
                </c:pt>
                <c:pt idx="15">
                  <c:v>33</c:v>
                </c:pt>
                <c:pt idx="16">
                  <c:v>41</c:v>
                </c:pt>
                <c:pt idx="17">
                  <c:v>47</c:v>
                </c:pt>
                <c:pt idx="18">
                  <c:v>21</c:v>
                </c:pt>
                <c:pt idx="19">
                  <c:v>22</c:v>
                </c:pt>
                <c:pt idx="20">
                  <c:v>27</c:v>
                </c:pt>
                <c:pt idx="21">
                  <c:v>28</c:v>
                </c:pt>
                <c:pt idx="22">
                  <c:v>0</c:v>
                </c:pt>
                <c:pt idx="23">
                  <c:v>37</c:v>
                </c:pt>
                <c:pt idx="24">
                  <c:v>24</c:v>
                </c:pt>
                <c:pt idx="25">
                  <c:v>35</c:v>
                </c:pt>
                <c:pt idx="26">
                  <c:v>34</c:v>
                </c:pt>
                <c:pt idx="27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C6-4215-BF54-7FDA2EE22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axId val="2004624704"/>
        <c:axId val="2004614624"/>
      </c:barChart>
      <c:catAx>
        <c:axId val="200462470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2004614624"/>
        <c:crosses val="autoZero"/>
        <c:auto val="1"/>
        <c:lblAlgn val="ctr"/>
        <c:lblOffset val="100"/>
        <c:noMultiLvlLbl val="0"/>
      </c:catAx>
      <c:valAx>
        <c:axId val="2004614624"/>
        <c:scaling>
          <c:orientation val="maxMin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624704"/>
        <c:crosses val="autoZero"/>
        <c:crossBetween val="between"/>
      </c:valAx>
      <c:spPr>
        <a:noFill/>
        <a:ln cmpd="sng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15331559582449"/>
          <c:y val="3.8388888888888882E-2"/>
          <c:w val="0.83681460761963278"/>
          <c:h val="0.9084504228638087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DEC REC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 28</c:v>
                </c:pt>
                <c:pt idx="1">
                  <c:v>Sub 27</c:v>
                </c:pt>
                <c:pt idx="2">
                  <c:v>Sub 26</c:v>
                </c:pt>
                <c:pt idx="3">
                  <c:v>Sub 25</c:v>
                </c:pt>
                <c:pt idx="4">
                  <c:v>Sub 24</c:v>
                </c:pt>
                <c:pt idx="5">
                  <c:v>Sub 23</c:v>
                </c:pt>
                <c:pt idx="6">
                  <c:v>Sub 22</c:v>
                </c:pt>
                <c:pt idx="7">
                  <c:v>Sub 21</c:v>
                </c:pt>
                <c:pt idx="8">
                  <c:v>Sub 20</c:v>
                </c:pt>
                <c:pt idx="9">
                  <c:v>Sub 19</c:v>
                </c:pt>
                <c:pt idx="10">
                  <c:v>Sub 18</c:v>
                </c:pt>
                <c:pt idx="11">
                  <c:v>Sub 17</c:v>
                </c:pt>
                <c:pt idx="12">
                  <c:v>Sub 16</c:v>
                </c:pt>
                <c:pt idx="13">
                  <c:v>Sub 15</c:v>
                </c:pt>
                <c:pt idx="14">
                  <c:v>Sub 14</c:v>
                </c:pt>
                <c:pt idx="15">
                  <c:v>Sub 13</c:v>
                </c:pt>
                <c:pt idx="16">
                  <c:v>Sub 12</c:v>
                </c:pt>
                <c:pt idx="17">
                  <c:v>Sub 11</c:v>
                </c:pt>
                <c:pt idx="18">
                  <c:v>Sub 10</c:v>
                </c:pt>
                <c:pt idx="19">
                  <c:v>Sub 09</c:v>
                </c:pt>
                <c:pt idx="20">
                  <c:v>Sub 08</c:v>
                </c:pt>
                <c:pt idx="21">
                  <c:v>Sub 07</c:v>
                </c:pt>
                <c:pt idx="22">
                  <c:v>Sub 06</c:v>
                </c:pt>
                <c:pt idx="23">
                  <c:v>Sub 05</c:v>
                </c:pt>
                <c:pt idx="24">
                  <c:v>Sub 04</c:v>
                </c:pt>
                <c:pt idx="25">
                  <c:v>Sub 03</c:v>
                </c:pt>
                <c:pt idx="26">
                  <c:v>Sub 02</c:v>
                </c:pt>
                <c:pt idx="27">
                  <c:v>Sub 01</c:v>
                </c:pt>
              </c:strCache>
            </c:strRef>
          </c:cat>
          <c:val>
            <c:numRef>
              <c:f>'Ark1'!$B$2:$B$29</c:f>
              <c:numCache>
                <c:formatCode>General</c:formatCode>
                <c:ptCount val="28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8</c:v>
                </c:pt>
                <c:pt idx="14">
                  <c:v>4</c:v>
                </c:pt>
                <c:pt idx="15">
                  <c:v>4</c:v>
                </c:pt>
                <c:pt idx="16">
                  <c:v>2</c:v>
                </c:pt>
                <c:pt idx="17">
                  <c:v>5</c:v>
                </c:pt>
                <c:pt idx="18">
                  <c:v>1</c:v>
                </c:pt>
                <c:pt idx="19">
                  <c:v>6</c:v>
                </c:pt>
                <c:pt idx="20">
                  <c:v>4</c:v>
                </c:pt>
                <c:pt idx="21">
                  <c:v>7</c:v>
                </c:pt>
                <c:pt idx="22">
                  <c:v>6</c:v>
                </c:pt>
                <c:pt idx="23">
                  <c:v>3</c:v>
                </c:pt>
                <c:pt idx="24">
                  <c:v>6</c:v>
                </c:pt>
                <c:pt idx="25">
                  <c:v>7</c:v>
                </c:pt>
                <c:pt idx="26">
                  <c:v>3</c:v>
                </c:pt>
                <c:pt idx="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6E-4F1D-8D82-5D7EC9495539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DEC REC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 28</c:v>
                </c:pt>
                <c:pt idx="1">
                  <c:v>Sub 27</c:v>
                </c:pt>
                <c:pt idx="2">
                  <c:v>Sub 26</c:v>
                </c:pt>
                <c:pt idx="3">
                  <c:v>Sub 25</c:v>
                </c:pt>
                <c:pt idx="4">
                  <c:v>Sub 24</c:v>
                </c:pt>
                <c:pt idx="5">
                  <c:v>Sub 23</c:v>
                </c:pt>
                <c:pt idx="6">
                  <c:v>Sub 22</c:v>
                </c:pt>
                <c:pt idx="7">
                  <c:v>Sub 21</c:v>
                </c:pt>
                <c:pt idx="8">
                  <c:v>Sub 20</c:v>
                </c:pt>
                <c:pt idx="9">
                  <c:v>Sub 19</c:v>
                </c:pt>
                <c:pt idx="10">
                  <c:v>Sub 18</c:v>
                </c:pt>
                <c:pt idx="11">
                  <c:v>Sub 17</c:v>
                </c:pt>
                <c:pt idx="12">
                  <c:v>Sub 16</c:v>
                </c:pt>
                <c:pt idx="13">
                  <c:v>Sub 15</c:v>
                </c:pt>
                <c:pt idx="14">
                  <c:v>Sub 14</c:v>
                </c:pt>
                <c:pt idx="15">
                  <c:v>Sub 13</c:v>
                </c:pt>
                <c:pt idx="16">
                  <c:v>Sub 12</c:v>
                </c:pt>
                <c:pt idx="17">
                  <c:v>Sub 11</c:v>
                </c:pt>
                <c:pt idx="18">
                  <c:v>Sub 10</c:v>
                </c:pt>
                <c:pt idx="19">
                  <c:v>Sub 09</c:v>
                </c:pt>
                <c:pt idx="20">
                  <c:v>Sub 08</c:v>
                </c:pt>
                <c:pt idx="21">
                  <c:v>Sub 07</c:v>
                </c:pt>
                <c:pt idx="22">
                  <c:v>Sub 06</c:v>
                </c:pt>
                <c:pt idx="23">
                  <c:v>Sub 05</c:v>
                </c:pt>
                <c:pt idx="24">
                  <c:v>Sub 04</c:v>
                </c:pt>
                <c:pt idx="25">
                  <c:v>Sub 03</c:v>
                </c:pt>
                <c:pt idx="26">
                  <c:v>Sub 02</c:v>
                </c:pt>
                <c:pt idx="27">
                  <c:v>Sub 01</c:v>
                </c:pt>
              </c:strCache>
            </c:strRef>
          </c:cat>
          <c:val>
            <c:numRef>
              <c:f>'Ark1'!$C$2:$C$29</c:f>
              <c:numCache>
                <c:formatCode>General</c:formatCode>
                <c:ptCount val="28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8</c:v>
                </c:pt>
                <c:pt idx="4">
                  <c:v>5</c:v>
                </c:pt>
                <c:pt idx="5">
                  <c:v>8</c:v>
                </c:pt>
                <c:pt idx="6">
                  <c:v>6</c:v>
                </c:pt>
                <c:pt idx="7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6</c:v>
                </c:pt>
                <c:pt idx="12">
                  <c:v>5</c:v>
                </c:pt>
                <c:pt idx="13">
                  <c:v>6</c:v>
                </c:pt>
                <c:pt idx="14">
                  <c:v>8</c:v>
                </c:pt>
                <c:pt idx="15">
                  <c:v>6</c:v>
                </c:pt>
                <c:pt idx="16">
                  <c:v>5</c:v>
                </c:pt>
                <c:pt idx="17">
                  <c:v>6</c:v>
                </c:pt>
                <c:pt idx="18">
                  <c:v>2</c:v>
                </c:pt>
                <c:pt idx="19">
                  <c:v>6</c:v>
                </c:pt>
                <c:pt idx="20">
                  <c:v>6</c:v>
                </c:pt>
                <c:pt idx="21">
                  <c:v>9</c:v>
                </c:pt>
                <c:pt idx="22">
                  <c:v>8</c:v>
                </c:pt>
                <c:pt idx="23">
                  <c:v>4</c:v>
                </c:pt>
                <c:pt idx="24">
                  <c:v>8</c:v>
                </c:pt>
                <c:pt idx="25">
                  <c:v>9</c:v>
                </c:pt>
                <c:pt idx="26">
                  <c:v>6</c:v>
                </c:pt>
                <c:pt idx="2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6E-4F1D-8D82-5D7EC9495539}"/>
            </c:ext>
          </c:extLst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JAN REC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 28</c:v>
                </c:pt>
                <c:pt idx="1">
                  <c:v>Sub 27</c:v>
                </c:pt>
                <c:pt idx="2">
                  <c:v>Sub 26</c:v>
                </c:pt>
                <c:pt idx="3">
                  <c:v>Sub 25</c:v>
                </c:pt>
                <c:pt idx="4">
                  <c:v>Sub 24</c:v>
                </c:pt>
                <c:pt idx="5">
                  <c:v>Sub 23</c:v>
                </c:pt>
                <c:pt idx="6">
                  <c:v>Sub 22</c:v>
                </c:pt>
                <c:pt idx="7">
                  <c:v>Sub 21</c:v>
                </c:pt>
                <c:pt idx="8">
                  <c:v>Sub 20</c:v>
                </c:pt>
                <c:pt idx="9">
                  <c:v>Sub 19</c:v>
                </c:pt>
                <c:pt idx="10">
                  <c:v>Sub 18</c:v>
                </c:pt>
                <c:pt idx="11">
                  <c:v>Sub 17</c:v>
                </c:pt>
                <c:pt idx="12">
                  <c:v>Sub 16</c:v>
                </c:pt>
                <c:pt idx="13">
                  <c:v>Sub 15</c:v>
                </c:pt>
                <c:pt idx="14">
                  <c:v>Sub 14</c:v>
                </c:pt>
                <c:pt idx="15">
                  <c:v>Sub 13</c:v>
                </c:pt>
                <c:pt idx="16">
                  <c:v>Sub 12</c:v>
                </c:pt>
                <c:pt idx="17">
                  <c:v>Sub 11</c:v>
                </c:pt>
                <c:pt idx="18">
                  <c:v>Sub 10</c:v>
                </c:pt>
                <c:pt idx="19">
                  <c:v>Sub 09</c:v>
                </c:pt>
                <c:pt idx="20">
                  <c:v>Sub 08</c:v>
                </c:pt>
                <c:pt idx="21">
                  <c:v>Sub 07</c:v>
                </c:pt>
                <c:pt idx="22">
                  <c:v>Sub 06</c:v>
                </c:pt>
                <c:pt idx="23">
                  <c:v>Sub 05</c:v>
                </c:pt>
                <c:pt idx="24">
                  <c:v>Sub 04</c:v>
                </c:pt>
                <c:pt idx="25">
                  <c:v>Sub 03</c:v>
                </c:pt>
                <c:pt idx="26">
                  <c:v>Sub 02</c:v>
                </c:pt>
                <c:pt idx="27">
                  <c:v>Sub 01</c:v>
                </c:pt>
              </c:strCache>
            </c:strRef>
          </c:cat>
          <c:val>
            <c:numRef>
              <c:f>'Ark1'!$D$2:$D$29</c:f>
              <c:numCache>
                <c:formatCode>General</c:formatCode>
                <c:ptCount val="28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3</c:v>
                </c:pt>
                <c:pt idx="18">
                  <c:v>1</c:v>
                </c:pt>
                <c:pt idx="19">
                  <c:v>3</c:v>
                </c:pt>
                <c:pt idx="20">
                  <c:v>2</c:v>
                </c:pt>
                <c:pt idx="21">
                  <c:v>4</c:v>
                </c:pt>
                <c:pt idx="22">
                  <c:v>0</c:v>
                </c:pt>
                <c:pt idx="23">
                  <c:v>6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6E-4F1D-8D82-5D7EC9495539}"/>
            </c:ext>
          </c:extLst>
        </c:ser>
        <c:ser>
          <c:idx val="3"/>
          <c:order val="3"/>
          <c:tx>
            <c:strRef>
              <c:f>'Ark1'!$E$1</c:f>
              <c:strCache>
                <c:ptCount val="1"/>
                <c:pt idx="0">
                  <c:v>JAN REC 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'Ark1'!$A$2:$A$29</c:f>
              <c:strCache>
                <c:ptCount val="28"/>
                <c:pt idx="0">
                  <c:v>Sub 28</c:v>
                </c:pt>
                <c:pt idx="1">
                  <c:v>Sub 27</c:v>
                </c:pt>
                <c:pt idx="2">
                  <c:v>Sub 26</c:v>
                </c:pt>
                <c:pt idx="3">
                  <c:v>Sub 25</c:v>
                </c:pt>
                <c:pt idx="4">
                  <c:v>Sub 24</c:v>
                </c:pt>
                <c:pt idx="5">
                  <c:v>Sub 23</c:v>
                </c:pt>
                <c:pt idx="6">
                  <c:v>Sub 22</c:v>
                </c:pt>
                <c:pt idx="7">
                  <c:v>Sub 21</c:v>
                </c:pt>
                <c:pt idx="8">
                  <c:v>Sub 20</c:v>
                </c:pt>
                <c:pt idx="9">
                  <c:v>Sub 19</c:v>
                </c:pt>
                <c:pt idx="10">
                  <c:v>Sub 18</c:v>
                </c:pt>
                <c:pt idx="11">
                  <c:v>Sub 17</c:v>
                </c:pt>
                <c:pt idx="12">
                  <c:v>Sub 16</c:v>
                </c:pt>
                <c:pt idx="13">
                  <c:v>Sub 15</c:v>
                </c:pt>
                <c:pt idx="14">
                  <c:v>Sub 14</c:v>
                </c:pt>
                <c:pt idx="15">
                  <c:v>Sub 13</c:v>
                </c:pt>
                <c:pt idx="16">
                  <c:v>Sub 12</c:v>
                </c:pt>
                <c:pt idx="17">
                  <c:v>Sub 11</c:v>
                </c:pt>
                <c:pt idx="18">
                  <c:v>Sub 10</c:v>
                </c:pt>
                <c:pt idx="19">
                  <c:v>Sub 09</c:v>
                </c:pt>
                <c:pt idx="20">
                  <c:v>Sub 08</c:v>
                </c:pt>
                <c:pt idx="21">
                  <c:v>Sub 07</c:v>
                </c:pt>
                <c:pt idx="22">
                  <c:v>Sub 06</c:v>
                </c:pt>
                <c:pt idx="23">
                  <c:v>Sub 05</c:v>
                </c:pt>
                <c:pt idx="24">
                  <c:v>Sub 04</c:v>
                </c:pt>
                <c:pt idx="25">
                  <c:v>Sub 03</c:v>
                </c:pt>
                <c:pt idx="26">
                  <c:v>Sub 02</c:v>
                </c:pt>
                <c:pt idx="27">
                  <c:v>Sub 01</c:v>
                </c:pt>
              </c:strCache>
            </c:strRef>
          </c:cat>
          <c:val>
            <c:numRef>
              <c:f>'Ark1'!$E$2:$E$29</c:f>
              <c:numCache>
                <c:formatCode>General</c:formatCode>
                <c:ptCount val="28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6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4</c:v>
                </c:pt>
                <c:pt idx="12">
                  <c:v>2</c:v>
                </c:pt>
                <c:pt idx="13">
                  <c:v>4</c:v>
                </c:pt>
                <c:pt idx="14">
                  <c:v>3</c:v>
                </c:pt>
                <c:pt idx="15">
                  <c:v>4</c:v>
                </c:pt>
                <c:pt idx="16">
                  <c:v>6</c:v>
                </c:pt>
                <c:pt idx="17">
                  <c:v>5</c:v>
                </c:pt>
                <c:pt idx="18">
                  <c:v>1</c:v>
                </c:pt>
                <c:pt idx="19">
                  <c:v>4</c:v>
                </c:pt>
                <c:pt idx="20">
                  <c:v>3</c:v>
                </c:pt>
                <c:pt idx="21">
                  <c:v>6</c:v>
                </c:pt>
                <c:pt idx="22">
                  <c:v>0</c:v>
                </c:pt>
                <c:pt idx="23">
                  <c:v>6</c:v>
                </c:pt>
                <c:pt idx="24">
                  <c:v>3</c:v>
                </c:pt>
                <c:pt idx="25">
                  <c:v>4</c:v>
                </c:pt>
                <c:pt idx="26">
                  <c:v>5</c:v>
                </c:pt>
                <c:pt idx="2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6E-4F1D-8D82-5D7EC9495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axId val="2004624704"/>
        <c:axId val="2004614624"/>
      </c:barChart>
      <c:catAx>
        <c:axId val="20046247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04614624"/>
        <c:crosses val="autoZero"/>
        <c:auto val="1"/>
        <c:lblAlgn val="ctr"/>
        <c:lblOffset val="100"/>
        <c:noMultiLvlLbl val="0"/>
      </c:catAx>
      <c:valAx>
        <c:axId val="2004614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62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20638910876128"/>
          <c:y val="0.29617979002624673"/>
          <c:w val="0.18058529608269203"/>
          <c:h val="0.15714027413240012"/>
        </c:manualLayout>
      </c:layout>
      <c:overlay val="0"/>
      <c:spPr>
        <a:solidFill>
          <a:schemeClr val="bg1"/>
        </a:solidFill>
        <a:ln>
          <a:solidFill>
            <a:srgbClr val="D9D9D9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A2B83C-9D02-5E42-0296-1F318286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A78DB59-3EDC-4748-D3DB-6AD50ECD0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3DD4BCD-93ED-699F-A127-C7EA58AF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AC64563-C390-56FB-618B-63E2BDC5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22ACE3-F9B3-C276-2BBF-036BD74E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501592-1295-8B08-A764-AE61DFAE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5D47AC2-383E-D20A-69DD-C1FA791D7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ABBB1A-8812-7F98-C389-BC10A859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2DC9816-5064-88C0-AC0B-0AF7AB14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C587899-2CF8-5940-62C5-82A34C8C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2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17651A7-0AF6-FE58-278C-7C4D25C89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1A115C0-5DC5-A9E4-A333-C92E7D10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812D63F-34AE-26EE-6CBD-6128A166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DDAA98-108C-3F7E-A1F6-B18F2DF6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2764076-6FAA-B6A5-381C-2768074E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9287AA-B1D5-270B-32AB-6425B416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AFB286-7103-468D-9195-98C3D268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370DE-BEE3-389A-38AF-BDC7B532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DB975C-4409-8727-1E2E-D6A76345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383BFB-CA10-86E8-23A6-2998F37C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6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55D3C0-3D40-8257-56C9-0C0AC045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FA0D82C-2482-E7F3-3B54-4B260922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0EBC37D-E689-CA1C-9535-D8D3FD4D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10E6DDA-67CD-191C-CDAD-921CD044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67B29CA-99B7-7483-9FFF-18F2CD4C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9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DFD62F-B2FD-91A8-6CDD-F59FA26B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CE7030-AE2C-9D5F-F1CE-B2A21FB04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5C2B272-AEDE-58DF-ACA0-872273B6A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B0BA6B2-A9E5-6E23-058D-1321F5AD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0F86FA-1E64-7788-9C52-1AA2BF0C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304427C-33D7-DD52-23B2-C9DC27A2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66144D-5E8A-3D31-79A2-1BB80980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42B948-6914-3CE9-E311-03AD3126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FA21850-DC2B-D252-A3F1-F3AA68C9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755618E-213F-013A-A18C-F5D039843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75A57EA-013B-9777-0CC9-656E98607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CE578F9-B813-9817-E78C-CD9DFF9B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5E8960E-0F44-AE4F-4C08-6DBE695F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87C5CBC-8FFF-31CB-9543-AE43E40F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DA40A5-F412-A0A5-F4BE-611F05B9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E13BA33-6054-D723-9ABF-DC2D6998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354198F-87BD-B1FD-52D8-C4932AA2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C852F94-06D6-42E3-BB56-920BAF1D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8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6ACC038-C19F-379D-CBC3-7760FB48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A10B665-458E-69DE-ADF6-0F58F108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D96FFAC-A737-502C-8397-4FE31D28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452FDB-4E5D-B580-47FB-9319AAF8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2271E4-1311-FFF5-2548-57AA1B33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937E9AB-92AC-87FE-9C77-6DF2248C4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4C39539-1848-FB56-7869-D9056D8A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B620DAD-01FD-F853-9B50-2EAE891C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9400A7D-DCF4-C191-D9C5-06E68267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0D0EDD-96DC-88B4-8C51-86AF0C36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D0CD86D-33DD-AA46-A325-AB9E743A9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3D42438-EDC1-0FF3-BC67-037CA6100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57BAF39-536E-2079-087B-2B1461C0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DD5D51C-C694-8E8A-9682-565D7748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237CD0B-9F89-2F2C-D82D-D9E0FC0A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0DEB215-9EBA-CE87-5144-4E9F3B8F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BB7A818-63CE-263A-0B91-EC9C489ED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49653B0-FD46-79D3-1EB2-38799536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503D-6457-44A6-8CA8-B289A600234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D8A37E0-FAC0-0B7B-7C8B-5AEA22849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EFFD4CE-9707-46AF-5EC9-48419F679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6A6C-CB7B-490B-AC8C-2B9EDEDD4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5EF807-6078-516D-172E-5065BF4B1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912427"/>
              </p:ext>
            </p:extLst>
          </p:nvPr>
        </p:nvGraphicFramePr>
        <p:xfrm>
          <a:off x="1" y="138024"/>
          <a:ext cx="4638675" cy="6581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5156E89-E663-552E-3405-3C7F9046C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441080"/>
              </p:ext>
            </p:extLst>
          </p:nvPr>
        </p:nvGraphicFramePr>
        <p:xfrm>
          <a:off x="4086223" y="138023"/>
          <a:ext cx="4638675" cy="6581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kstSylinder 8">
            <a:extLst>
              <a:ext uri="{FF2B5EF4-FFF2-40B4-BE49-F238E27FC236}">
                <a16:creationId xmlns:a16="http://schemas.microsoft.com/office/drawing/2014/main" id="{3CF25596-6D99-6545-356D-3A0D71022B37}"/>
              </a:ext>
            </a:extLst>
          </p:cNvPr>
          <p:cNvSpPr txBox="1"/>
          <p:nvPr/>
        </p:nvSpPr>
        <p:spPr>
          <a:xfrm>
            <a:off x="2569976" y="-19052"/>
            <a:ext cx="15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STAI-Y1 scores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9E025601-4914-28A5-6740-FDEA679C0EAC}"/>
              </a:ext>
            </a:extLst>
          </p:cNvPr>
          <p:cNvSpPr txBox="1"/>
          <p:nvPr/>
        </p:nvSpPr>
        <p:spPr>
          <a:xfrm>
            <a:off x="4638676" y="-8626"/>
            <a:ext cx="103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SS scores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kstSylinder 5">
            <a:extLst>
              <a:ext uri="{FF2B5EF4-FFF2-40B4-BE49-F238E27FC236}">
                <a16:creationId xmlns:a16="http://schemas.microsoft.com/office/drawing/2014/main" id="{6A686991-AB9F-B0EC-0A01-F3A4F42240B2}"/>
              </a:ext>
            </a:extLst>
          </p:cNvPr>
          <p:cNvSpPr txBox="1"/>
          <p:nvPr/>
        </p:nvSpPr>
        <p:spPr>
          <a:xfrm>
            <a:off x="4023254" y="350280"/>
            <a:ext cx="678391" cy="6018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nb-NO" sz="1400" dirty="0">
                <a:solidFill>
                  <a:srgbClr val="595959"/>
                </a:solidFill>
              </a:rPr>
              <a:t>Sub 01</a:t>
            </a:r>
          </a:p>
          <a:p>
            <a:r>
              <a:rPr lang="nb-NO" sz="1400" dirty="0">
                <a:solidFill>
                  <a:srgbClr val="595959"/>
                </a:solidFill>
              </a:rPr>
              <a:t>Sub 02</a:t>
            </a:r>
          </a:p>
          <a:p>
            <a:r>
              <a:rPr lang="nb-NO" sz="1400" dirty="0">
                <a:solidFill>
                  <a:srgbClr val="595959"/>
                </a:solidFill>
              </a:rPr>
              <a:t>Sub 03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04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05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06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07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08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09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10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11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12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13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14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15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16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17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18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19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20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21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22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23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24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25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26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27</a:t>
            </a:r>
          </a:p>
          <a:p>
            <a:r>
              <a:rPr lang="en-US" sz="1400" dirty="0">
                <a:solidFill>
                  <a:srgbClr val="595959"/>
                </a:solidFill>
              </a:rPr>
              <a:t>Sub 28</a:t>
            </a:r>
          </a:p>
        </p:txBody>
      </p:sp>
    </p:spTree>
    <p:extLst>
      <p:ext uri="{BB962C8B-B14F-4D97-AF65-F5344CB8AC3E}">
        <p14:creationId xmlns:p14="http://schemas.microsoft.com/office/powerpoint/2010/main" val="77512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Anne Joo Yun Marthinsen</dc:creator>
  <cp:lastModifiedBy>Anne Joo Yun Marthinsen</cp:lastModifiedBy>
  <cp:revision>1</cp:revision>
  <dcterms:created xsi:type="dcterms:W3CDTF">2023-04-12T08:46:19Z</dcterms:created>
  <dcterms:modified xsi:type="dcterms:W3CDTF">2023-05-12T11:48:16Z</dcterms:modified>
</cp:coreProperties>
</file>