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QJJ2Ak6UHsbZdAjYckzawFJB3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441b77f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24441b77f8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34a3b7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734a3b7c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f6cb6b9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4f6cb6b92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51accb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851accb4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41b77f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24441b77f8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51accb4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851accb42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51accb4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1851accb42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51accb4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851accb42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78" name="Google Shape;78;p13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3" name="Google Shape;20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209" name="Google Shape;209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1" name="Google Shape;17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8" name="Google Shape;17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4" name="Google Shape;19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5" name="Google Shape;19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6" name="Google Shape;19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1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Google Shape;8;p12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" name="Google Shape;9;p1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0" name="Google Shape;10;p1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" name="Google Shape;11;p1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" name="Google Shape;12;p1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" name="Google Shape;13;p1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" name="Google Shape;14;p1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" name="Google Shape;15;p1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" name="Google Shape;16;p1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" name="Google Shape;17;p1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1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" name="Google Shape;19;p1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" name="Google Shape;20;p1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1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" name="Google Shape;22;p1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" name="Google Shape;23;p1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1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" name="Google Shape;25;p1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" name="Google Shape;26;p1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1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" name="Google Shape;28;p1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" name="Google Shape;29;p1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1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1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1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1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" name="Google Shape;34;p1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1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1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1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1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1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1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6" name="Google Shape;46;p1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1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1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" name="Google Shape;49;p1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" name="Google Shape;50;p1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" name="Google Shape;51;p1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1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1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1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1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1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" name="Google Shape;62;p1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3" name="Google Shape;63;p1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6" name="Google Shape;66;p12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67" name="Google Shape;67;p1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8" name="Google Shape;68;p1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0" name="Google Shape;70;p12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1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6" name="Google Shape;86;p1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1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1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1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1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1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1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1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0" name="Google Shape;100;p1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1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1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3" name="Google Shape;103;p1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1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1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1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1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" name="Google Shape;108;p1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9" name="Google Shape;109;p1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1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1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1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1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1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1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1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7" name="Google Shape;117;p1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8" name="Google Shape;118;p1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1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0" name="Google Shape;120;p1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" name="Google Shape;121;p1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1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1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1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1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1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7" name="Google Shape;127;p1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1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9" name="Google Shape;129;p1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0" name="Google Shape;130;p1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1" name="Google Shape;131;p1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2" name="Google Shape;132;p1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3" name="Google Shape;133;p1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descr="60%" id="138" name="Google Shape;138;p1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1">
              <a:blip r:embed="rId1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1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0" name="Google Shape;140;p1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1" name="Google Shape;141;p14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3" name="Google Shape;143;p14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4" name="Google Shape;144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5" name="Google Shape;145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qlite.org/" TargetMode="External"/><Relationship Id="rId4" Type="http://schemas.openxmlformats.org/officeDocument/2006/relationships/hyperlink" Target="https://sqlitestudio.pl/" TargetMode="External"/><Relationship Id="rId5" Type="http://schemas.openxmlformats.org/officeDocument/2006/relationships/hyperlink" Target="https://sqlitebrowser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ctrTitle"/>
          </p:nvPr>
        </p:nvSpPr>
        <p:spPr>
          <a:xfrm>
            <a:off x="990600" y="1854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000"/>
              <a:t>Python para Engenharia </a:t>
            </a:r>
            <a:r>
              <a:rPr lang="en-US" sz="4000"/>
              <a:t>de Dados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1"/>
          <p:cNvSpPr txBox="1"/>
          <p:nvPr>
            <p:ph idx="1" type="subTitle"/>
          </p:nvPr>
        </p:nvSpPr>
        <p:spPr>
          <a:xfrm>
            <a:off x="990600" y="3309937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/>
              <a:t>Acessando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SQLite com 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1" name="Google Shape;271;p10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Retornando registros de tabelas do banco de dados (com filtro)	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= 'select * from aluno where idaluno &gt;= ? and sexo = ?'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cursor.execute(sql, [2, 'F'])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alunos = cursor.fetchall()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id, nome, sexo in alunos: #acessando cada campo individualmente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print(id, nome, sexo)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441b77f80_0_2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7" name="Google Shape;277;g24441b77f80_0_2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Retornando registros de tabelas do banco de dados (com filtro)	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= 'select * from aluno where sexo </a:t>
            </a:r>
            <a:r>
              <a:rPr lang="en-US" sz="1800"/>
              <a:t>is null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cursor.execute(sql)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alunos = cursor.fetchall()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print(alunos)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34a3b7cb0_0_0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3" name="Google Shape;283;g1734a3b7cb0_0_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sqlite3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Carregando dados do SQLite para o pandas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 = pd.read_sql_query("SELECT * from </a:t>
            </a:r>
            <a:r>
              <a:rPr lang="en-US" sz="1500"/>
              <a:t>aluno</a:t>
            </a: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", conexao)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</a:t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f6cb6b92c_0_1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9" name="Google Shape;289;g14f6cb6b92c_0_1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sqlite3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Carregando dados do SQLite para o pandas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 = pd.read_sql_query("SELECT * from </a:t>
            </a:r>
            <a:r>
              <a:rPr lang="en-US" sz="1500"/>
              <a:t>aluno</a:t>
            </a: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", conexao)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lang="en-US" sz="1500"/>
              <a:t>df['sexo'].value_counts()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lang="en-US" sz="1500"/>
              <a:t>df['sexo'].value_counts().plot(kind = 'bar')</a:t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51accb42a_0_0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5" name="Google Shape;295;g1851accb42a_0_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lang="en-US" sz="1600"/>
              <a:t>Gravando um dataframe do Pandas em um banco SQLite (dataSet de histórico de temperaturas da cidade de Londres)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import pandas as pd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df = pd.read_csv('https://github.com/alanjones2/dataviz/raw/master/londonweather.csv')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import sqlite3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conn = sqlite3.connect('weather.db')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df.to_sql('temperatura', conn, if_exists='replace') #{'fail', 'replace', 'append'}, default 'fail'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sp>
        <p:nvSpPr>
          <p:cNvPr id="296" name="Google Shape;296;g1851accb42a_0_0"/>
          <p:cNvSpPr txBox="1"/>
          <p:nvPr/>
        </p:nvSpPr>
        <p:spPr>
          <a:xfrm>
            <a:off x="609600" y="5486400"/>
            <a:ext cx="84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https://projectcodeed.blogspot.com/2020/10/python-pandas-and-sqlite.html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41b77f80_0_7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2" name="Google Shape;302;g24441b77f80_0_7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lang="en-US" sz="1600"/>
              <a:t>Gravando um dataframe do Pandas em um banco SQLite (dataSet de histórico de temperaturas da cidade de Londres) (sem o índice)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import pandas as pd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df = pd.read_csv('https://github.com/alanjones2/dataviz/raw/master/londonweather.csv')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import sqlite3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conn = sqlite3.connect('weather.db')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df.to_sql('temperatura_new', conn, if_exists='replace', index = False) #{'fail', 'replace', 'append'}, default 'fail'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sp>
        <p:nvSpPr>
          <p:cNvPr id="303" name="Google Shape;303;g24441b77f80_0_7"/>
          <p:cNvSpPr txBox="1"/>
          <p:nvPr/>
        </p:nvSpPr>
        <p:spPr>
          <a:xfrm>
            <a:off x="609600" y="5486400"/>
            <a:ext cx="84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https://projectcodeed.blogspot.com/2020/10/python-pandas-and-sqlite.html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51accb42a_0_9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9" name="Google Shape;309;g1851accb42a_0_9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Plotando gráfico comparativo das temperaturas máximas nos anos de 2018 e 2017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y2018 = pd.read_sql('SELECT * FROM temperatura WHERE Year == 2018', conn)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y2017 = pd.read_sql('SELECT * FROM </a:t>
            </a:r>
            <a:r>
              <a:rPr lang="en-US" sz="1600"/>
              <a:t>temperatura</a:t>
            </a:r>
            <a:r>
              <a:rPr lang="en-US" sz="1600"/>
              <a:t> WHERE Year == 2017', conn)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ax2018 = y2018.plot(y = 'Tmax')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ax = y2017.plot(y='Tmax',color = 'red', ax=ax2018)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ax.legend(['2017','2018'])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sp>
        <p:nvSpPr>
          <p:cNvPr id="310" name="Google Shape;310;g1851accb42a_0_9"/>
          <p:cNvSpPr txBox="1"/>
          <p:nvPr/>
        </p:nvSpPr>
        <p:spPr>
          <a:xfrm>
            <a:off x="609600" y="5486400"/>
            <a:ext cx="84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https://projectcodeed.blogspot.com/2020/10/python-pandas-and-sqlite.html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51accb42a_0_17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6" name="Google Shape;316;g1851accb42a_0_17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Plotando gráfico das temperaturas no mês de janeiro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mesJaneiro = pd.read_sql('SELECT year, tmax FROM temperatura WHERE month = 1', conn)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#Gráfico de linhas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mesJaneiro.plot(y='Tmax', x = 'Year')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#Gráfico de barras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mesJaneiro.plot(y='Tmax', x = 'Year', kind = 'bar', figsize=(20,5));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51accb42a_0_32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2" name="Google Shape;322;g1851accb42a_0_32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Plotando gráfico dos meses de maior temperatura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import pandas as pd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import matplotlib.pyplot as plt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mesMaior = pd.read_sql('SELECT Month, tmax FROM temperatura WHERE tmax &gt; 24', conn)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mesMaior['Month'].value_counts()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600"/>
              <a:t>mesMaior['Month'].value_counts().plot(kind = 'bar')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SQLite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3" name="Google Shape;223;p2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Biblioteca desenvolvida na linguagem C que implementa um banco de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livre e de domínio público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 e leve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Amplamente utilizado em smartphones, dispositivos e sistemas embarcados, sites com pequenas requisições (menos de 100 mil/dia), análise de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guardar um banco de dados em um único arquivo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SQLite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9" name="Google Shape;229;p3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Site oficial: 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https://www.sqlite.org/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Ferramentas: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SQLiteStudio: </a:t>
            </a:r>
            <a:r>
              <a:rPr b="0" i="0" lang="en-US" sz="2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https://sqlitestudio.pl/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 Browser for SQLite: </a:t>
            </a:r>
            <a:r>
              <a:rPr b="0" i="0" lang="en-US" sz="2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https://sqlitebrowser.org/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Acessando o SQLite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5" name="Google Shape;235;p4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Biblioteca padrão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sqlLite3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Comandos: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 =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sqlite3.connect(':memory:')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#banco de dados em memória 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 =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sqlite3.connect('nomebancodedados.db')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#banco de dados armazenado no arquivo nomebancodedados.db – o banco de dados será criado, caso não exista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cursor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objeto que permite navegar e manipular registros do banco de dados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cursor.execute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executa comandos no banco de dados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aplica as alterações no banco de dados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rollback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descarta as alterações no banco de dados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close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fecha a conexão com o banco de dados</a:t>
            </a:r>
            <a:endParaRPr/>
          </a:p>
          <a:p>
            <a:pPr indent="-217169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1" name="Google Shape;241;p5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Conectando a um banco de dados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sqlite3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 = sqlite3.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connect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('aluno.db') #cria o banco de dados aluno.db, caso não exista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Criando uma tabela no banco de dados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 = conexao.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cursor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 #retorna um cursor para manipulação do banco de dados   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= 'create table aluno('\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'idAluno integer primary key autoincrement,'\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'nome varchar(100) not null,'\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'sexo char)'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cursor.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execute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(sql) #cria a tabela aluno no banco de dados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7" name="Google Shape;247;p6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Inserindo dados em uma tabela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import numpy as np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sql = 'insert into aluno (nome, sexo) values(?,?)'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cursor.execute(sql, ['Alexandre', 'M']) #insere apenas um registro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alunos = [['Sílvia', 'F'], ['Carlos','M'], ['Maria', 'F'], ['João', np.NaN]]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#inserindo diversos registros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for aluno in alunos: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    cursor.execute(sql, aluno)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conexao.commit()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3" name="Google Shape;253;p9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Retornando registros de tabelas do banco de dados	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sql = 'select * from aluno'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cursor.execute(sql)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alunos = cursor.fetchall()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print(alunos)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for aluno in alunos: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    print(aluno)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9" name="Google Shape;259;p7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Atualizando dados em uma tabela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= 'update aluno '\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set nome = ?'\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where idAluno = ?'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cursor.execute(sql, </a:t>
            </a:r>
            <a:r>
              <a:rPr lang="en-US" sz="1800"/>
              <a:t>[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'Alexandre Siqueira Dias', 1</a:t>
            </a:r>
            <a:r>
              <a:rPr lang="en-US" sz="1800"/>
              <a:t>]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conexao.commit()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5" name="Google Shape;265;p8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Excluindo dados de uma tabela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= 'delete from aluno where idAluno = ?'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cursor.execute(sql, </a:t>
            </a:r>
            <a:r>
              <a:rPr lang="en-US" sz="1800"/>
              <a:t>[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800"/>
              <a:t>]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conexao.commit()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2001-08-26T03:20:45Z</dcterms:created>
  <dc:creator>Alexandre Siqueira Dias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