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altLang="ko-KR" smtClean="0"/>
              <a:t>Mobile Programming | Android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B8E2B-5DF7-4833-835C-B30EEF032CA1}" type="datetime1">
              <a:rPr lang="ko-KR" altLang="en-US" smtClean="0"/>
              <a:pPr/>
              <a:t>2012-12-14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D7694-93D4-46B8-84B6-4A170E042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altLang="ko-KR" smtClean="0"/>
              <a:t>Mobile Programming | Android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AFF9-4EAE-4616-92C6-FFC122FD9760}" type="datetime1">
              <a:rPr lang="ko-KR" altLang="en-US" smtClean="0"/>
              <a:pPr/>
              <a:t>2012-12-14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F30C-7744-4C09-B137-2B8B2058AD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F30C-7744-4C09-B137-2B8B2058ADA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GB" altLang="ko-KR" smtClean="0"/>
              <a:t>Mobile Programming | Android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F337-CD55-4397-8AAF-EE88047E9CB2}" type="datetime1">
              <a:rPr lang="ko-KR" altLang="en-US" smtClean="0"/>
              <a:pPr/>
              <a:t>2012-12-14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2EDF-FA46-45BF-A83E-04E8D340279E}" type="datetime1">
              <a:rPr lang="ko-KR" altLang="en-US" smtClean="0"/>
              <a:pPr/>
              <a:t>2012-12-14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F7BF-7D94-438A-AF91-1B21A836B969}" type="datetime1">
              <a:rPr lang="ko-KR" altLang="en-US" smtClean="0"/>
              <a:pPr/>
              <a:t>2012-12-14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D429-B1D9-49A2-945C-452E0D49FA16}" type="datetime1">
              <a:rPr lang="ko-KR" altLang="en-US" smtClean="0"/>
              <a:pPr/>
              <a:t>2012-12-14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2ACA-EE1F-4009-822D-63062A7B5E49}" type="datetime1">
              <a:rPr lang="ko-KR" altLang="en-US" smtClean="0"/>
              <a:pPr/>
              <a:t>2012-12-14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8120-0167-4862-82CD-9633AB7215AF}" type="datetime1">
              <a:rPr lang="ko-KR" altLang="en-US" smtClean="0"/>
              <a:pPr/>
              <a:t>2012-12-14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E655-BDC0-49A2-BD25-043DBBC19004}" type="datetime1">
              <a:rPr lang="ko-KR" altLang="en-US" smtClean="0"/>
              <a:pPr/>
              <a:t>2012-12-14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3A1E-5490-4B41-8787-58A911D3C371}" type="datetime1">
              <a:rPr lang="ko-KR" altLang="en-US" smtClean="0"/>
              <a:pPr/>
              <a:t>2012-12-14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E474-C316-47CC-A7BA-1FFE191E7E0E}" type="datetime1">
              <a:rPr lang="ko-KR" altLang="en-US" smtClean="0"/>
              <a:pPr/>
              <a:t>2012-12-14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C93C-B724-41E2-9007-ECCDF78B7412}" type="datetime1">
              <a:rPr lang="ko-KR" altLang="en-US" smtClean="0"/>
              <a:pPr/>
              <a:t>2012-12-14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1AD4-8332-40CF-B8AE-01C18446DC72}" type="datetime1">
              <a:rPr lang="ko-KR" altLang="en-US" smtClean="0"/>
              <a:pPr/>
              <a:t>2012-12-14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07F2-1C46-40FE-8BF3-E82AFE8311F5}" type="datetime1">
              <a:rPr lang="ko-KR" altLang="en-US" smtClean="0"/>
              <a:pPr/>
              <a:t>2012-12-14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2431-79D5-49CB-9641-9ED97F98F8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1560" y="260648"/>
            <a:ext cx="413978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Mobile </a:t>
            </a:r>
          </a:p>
          <a:p>
            <a:pPr algn="r"/>
            <a:r>
              <a:rPr lang="en-US" altLang="ko-KR" sz="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Programming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332656"/>
            <a:ext cx="72008" cy="13681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 descr="C:\Users\Anne Soraya\Desktop\Android ScreenShot\2_start_app_splash_sc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8618" y="548680"/>
            <a:ext cx="3503822" cy="576064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55576" y="5293657"/>
            <a:ext cx="230063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안네</a:t>
            </a:r>
            <a:endParaRPr lang="en-US" altLang="ko-KR" sz="3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altLang="ko-KR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2010551150</a:t>
            </a:r>
            <a:endParaRPr lang="en-US" altLang="ko-KR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395536" y="332656"/>
            <a:ext cx="72008" cy="6480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60648"/>
            <a:ext cx="4730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개선 사항 및 계획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27584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162880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각 아이템 정보 추가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7584" y="249289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231926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종료 버튼 추가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27584" y="317058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299695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버그 처리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7584" y="383143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368741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</a:rPr>
              <a:t>맵과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연결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7584" y="45515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87624" y="4377878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SNS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으로 연결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395536" y="332656"/>
            <a:ext cx="72008" cy="6480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6064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계획 목표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27584" y="24632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2319263"/>
            <a:ext cx="6537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한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앱을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가지고 더 많은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Amazing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한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앱을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개발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27584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1628800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</a:rPr>
              <a:t>클라우드로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연결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할수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있도록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536" y="3284984"/>
            <a:ext cx="72008" cy="6480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5390" y="3212976"/>
            <a:ext cx="3793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Special Thanks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7584" y="49411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624" y="4797152"/>
            <a:ext cx="221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Adelyn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Yunita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27584" y="43651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87624" y="422108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김종우 교수님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7584" y="55172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87624" y="5373216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Delphine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620688"/>
            <a:ext cx="3512963" cy="539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11560" y="260648"/>
            <a:ext cx="339067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감</a:t>
            </a:r>
            <a:r>
              <a:rPr lang="ko-KR" altLang="en-US" sz="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사합니다</a:t>
            </a:r>
            <a:endParaRPr lang="en-US" altLang="ko-KR" sz="5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32656"/>
            <a:ext cx="72008" cy="7200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395536" y="332656"/>
            <a:ext cx="72008" cy="6480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 descr="C:\Users\Anne Soraya\Downloads\screen_ed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340768"/>
            <a:ext cx="3048000" cy="457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4028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왜 필요한가요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?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3445" y="187444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63485" y="17008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여행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9592" y="259452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24208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출장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03445" y="334421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63485" y="31705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어학연수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3445" y="40770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63485" y="39034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교환학생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99592" y="47971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46235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기타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395536" y="332656"/>
            <a:ext cx="72008" cy="6480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60648"/>
            <a:ext cx="4028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왜 필요한가요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?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22052" y="1484784"/>
            <a:ext cx="4426212" cy="1705545"/>
            <a:chOff x="2522052" y="1484784"/>
            <a:chExt cx="4426212" cy="1705545"/>
          </a:xfrm>
        </p:grpSpPr>
        <p:sp>
          <p:nvSpPr>
            <p:cNvPr id="6" name="TextBox 5"/>
            <p:cNvSpPr txBox="1"/>
            <p:nvPr/>
          </p:nvSpPr>
          <p:spPr>
            <a:xfrm>
              <a:off x="2522052" y="1484784"/>
              <a:ext cx="4426212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800" dirty="0" smtClean="0">
                  <a:solidFill>
                    <a:schemeClr val="bg1"/>
                  </a:solidFill>
                </a:rPr>
                <a:t>복잡한 노트 대신에</a:t>
              </a:r>
              <a:endParaRPr lang="ko-KR" altLang="en-US" sz="3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2420888"/>
              <a:ext cx="39247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rgbClr val="FFFF00"/>
                  </a:solidFill>
                </a:rPr>
                <a:t>Mini Trip </a:t>
              </a:r>
              <a:r>
                <a:rPr lang="ko-KR" altLang="en-US" sz="4400" b="1" dirty="0" smtClean="0">
                  <a:solidFill>
                    <a:srgbClr val="FFFF00"/>
                  </a:solidFill>
                </a:rPr>
                <a:t>노트</a:t>
              </a:r>
              <a:endParaRPr lang="ko-KR" altLang="en-US" sz="4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3861048"/>
            <a:ext cx="4044697" cy="1532493"/>
            <a:chOff x="899592" y="3861048"/>
            <a:chExt cx="4044697" cy="1532493"/>
          </a:xfrm>
        </p:grpSpPr>
        <p:sp>
          <p:nvSpPr>
            <p:cNvPr id="8" name="TextBox 7"/>
            <p:cNvSpPr txBox="1"/>
            <p:nvPr/>
          </p:nvSpPr>
          <p:spPr>
            <a:xfrm>
              <a:off x="899592" y="3861048"/>
              <a:ext cx="3550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ko-KR" sz="2400" dirty="0" smtClean="0">
                  <a:solidFill>
                    <a:schemeClr val="bg2">
                      <a:lumMod val="75000"/>
                    </a:schemeClr>
                  </a:solidFill>
                </a:rPr>
                <a:t>. </a:t>
              </a:r>
              <a:r>
                <a:rPr lang="ko-KR" altLang="en-US" sz="2400" dirty="0" smtClean="0">
                  <a:solidFill>
                    <a:schemeClr val="bg2">
                      <a:lumMod val="90000"/>
                    </a:schemeClr>
                  </a:solidFill>
                </a:rPr>
                <a:t>각 나라 </a:t>
              </a:r>
              <a:r>
                <a:rPr lang="en-US" altLang="ko-KR" sz="2400" dirty="0" smtClean="0">
                  <a:solidFill>
                    <a:schemeClr val="bg2">
                      <a:lumMod val="90000"/>
                    </a:schemeClr>
                  </a:solidFill>
                </a:rPr>
                <a:t>/ </a:t>
              </a:r>
              <a:r>
                <a:rPr lang="ko-KR" altLang="en-US" sz="2400" dirty="0" smtClean="0">
                  <a:solidFill>
                    <a:schemeClr val="bg2">
                      <a:lumMod val="90000"/>
                    </a:schemeClr>
                  </a:solidFill>
                </a:rPr>
                <a:t>목적지 노트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4365104"/>
              <a:ext cx="4044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2</a:t>
              </a:r>
              <a:r>
                <a:rPr lang="en-US" altLang="ko-KR" sz="2400" dirty="0" smtClean="0">
                  <a:solidFill>
                    <a:schemeClr val="bg2">
                      <a:lumMod val="75000"/>
                    </a:schemeClr>
                  </a:solidFill>
                </a:rPr>
                <a:t>. </a:t>
              </a:r>
              <a:r>
                <a:rPr lang="ko-KR" altLang="en-US" sz="2400" dirty="0" smtClean="0">
                  <a:solidFill>
                    <a:schemeClr val="bg2">
                      <a:lumMod val="90000"/>
                    </a:schemeClr>
                  </a:solidFill>
                </a:rPr>
                <a:t>각 목적지의 리스트 정리 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931876"/>
              <a:ext cx="3635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3</a:t>
              </a:r>
              <a:r>
                <a:rPr lang="en-US" altLang="ko-KR" sz="2400" dirty="0" smtClean="0">
                  <a:solidFill>
                    <a:schemeClr val="bg2">
                      <a:lumMod val="75000"/>
                    </a:schemeClr>
                  </a:solidFill>
                </a:rPr>
                <a:t>. </a:t>
              </a:r>
              <a:r>
                <a:rPr lang="ko-KR" altLang="en-US" sz="2400" smtClean="0">
                  <a:solidFill>
                    <a:schemeClr val="bg2">
                      <a:lumMod val="90000"/>
                    </a:schemeClr>
                  </a:solidFill>
                </a:rPr>
                <a:t>당</a:t>
              </a:r>
              <a:r>
                <a:rPr lang="ko-KR" altLang="en-US" sz="2400" smtClean="0">
                  <a:solidFill>
                    <a:schemeClr val="bg2">
                      <a:lumMod val="90000"/>
                    </a:schemeClr>
                  </a:solidFill>
                </a:rPr>
                <a:t>시</a:t>
              </a:r>
              <a:r>
                <a:rPr lang="ko-KR" altLang="en-US" sz="2400" smtClean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ko-KR" altLang="en-US" sz="2400" dirty="0" smtClean="0">
                  <a:solidFill>
                    <a:schemeClr val="bg2">
                      <a:lumMod val="90000"/>
                    </a:schemeClr>
                  </a:solidFill>
                </a:rPr>
                <a:t>필요한 정보 제공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395536" y="332656"/>
            <a:ext cx="72008" cy="6480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60648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참조 </a:t>
            </a:r>
            <a:r>
              <a:rPr lang="ko-KR" altLang="en-US" sz="4400" b="1" dirty="0" err="1" smtClean="0">
                <a:solidFill>
                  <a:schemeClr val="bg1"/>
                </a:solidFill>
              </a:rPr>
              <a:t>앱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15362" name="Picture 2" descr="http://cdn.androidtapp.com/wp-content/uploads/2010/03/TripIt-Start-Scre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2405067" cy="4008445"/>
          </a:xfrm>
          <a:prstGeom prst="rect">
            <a:avLst/>
          </a:prstGeom>
          <a:noFill/>
        </p:spPr>
      </p:pic>
      <p:pic>
        <p:nvPicPr>
          <p:cNvPr id="15364" name="Picture 4" descr="http://content.apistudyabroad.com/blog/wp-content/uploads/2011/06/TRIP-IT-screen-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700808"/>
            <a:ext cx="2520280" cy="4007775"/>
          </a:xfrm>
          <a:prstGeom prst="rect">
            <a:avLst/>
          </a:prstGeom>
          <a:noFill/>
        </p:spPr>
      </p:pic>
      <p:pic>
        <p:nvPicPr>
          <p:cNvPr id="15366" name="Picture 6" descr="http://blog.appboy.com/wp-content/uploads/2010/05/TripIt_Screen3-199x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700808"/>
            <a:ext cx="2530841" cy="403244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395536" y="332656"/>
            <a:ext cx="72008" cy="6480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60648"/>
            <a:ext cx="57166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어떻게 사용하는가요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?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16385" name="Picture 1" descr="C:\Users\Anne Soraya\Desktop\Android ScreenShot\3_Destination_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845" y="1340768"/>
            <a:ext cx="2971075" cy="4640290"/>
          </a:xfrm>
          <a:prstGeom prst="rect">
            <a:avLst/>
          </a:prstGeom>
          <a:noFill/>
        </p:spPr>
      </p:pic>
      <p:sp>
        <p:nvSpPr>
          <p:cNvPr id="11" name="Oval 10"/>
          <p:cNvSpPr/>
          <p:nvPr/>
        </p:nvSpPr>
        <p:spPr>
          <a:xfrm>
            <a:off x="4381817" y="223796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41857" y="2064330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각 목적지 별 데이터 정리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77964" y="303005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38004" y="2856418"/>
            <a:ext cx="382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각 목적지 리스트의 목적 </a:t>
            </a:r>
            <a:r>
              <a:rPr lang="en-US" altLang="ko-KR" sz="24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Event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81817" y="37797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41857" y="3606115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각 데이터 입력 시간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81817" y="44998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41857" y="4326195"/>
            <a:ext cx="4222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버튼 없이 메뉴로 되어 있어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보기 쉽게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395536" y="332656"/>
            <a:ext cx="72008" cy="6480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6064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작품 시연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268760"/>
            <a:ext cx="3193154" cy="499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395536" y="332656"/>
            <a:ext cx="72008" cy="6480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6064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작품 시연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22530" name="Picture 2" descr="C:\Users\Anne Soraya\Desktop\Android ScreenShot\3_Destination_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943" y="1556792"/>
            <a:ext cx="2839889" cy="4435401"/>
          </a:xfrm>
          <a:prstGeom prst="rect">
            <a:avLst/>
          </a:prstGeom>
          <a:noFill/>
        </p:spPr>
      </p:pic>
      <p:pic>
        <p:nvPicPr>
          <p:cNvPr id="22531" name="Picture 3" descr="C:\Users\Anne Soraya\Desktop\Android ScreenShot\4_Trip_Item_L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0993" y="1556792"/>
            <a:ext cx="2841167" cy="4456733"/>
          </a:xfrm>
          <a:prstGeom prst="rect">
            <a:avLst/>
          </a:prstGeom>
          <a:noFill/>
        </p:spPr>
      </p:pic>
      <p:pic>
        <p:nvPicPr>
          <p:cNvPr id="22532" name="Picture 4" descr="C:\Users\Anne Soraya\Desktop\Android ScreenShot\5_Result_Scre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2698" y="1556792"/>
            <a:ext cx="2811790" cy="4428363"/>
          </a:xfrm>
          <a:prstGeom prst="rect">
            <a:avLst/>
          </a:prstGeom>
          <a:noFill/>
        </p:spPr>
      </p:pic>
      <p:sp>
        <p:nvSpPr>
          <p:cNvPr id="9" name="Right Arrow 8"/>
          <p:cNvSpPr/>
          <p:nvPr/>
        </p:nvSpPr>
        <p:spPr>
          <a:xfrm>
            <a:off x="2771800" y="2276872"/>
            <a:ext cx="648072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ight Arrow 9"/>
          <p:cNvSpPr/>
          <p:nvPr/>
        </p:nvSpPr>
        <p:spPr>
          <a:xfrm>
            <a:off x="5868144" y="2276872"/>
            <a:ext cx="648072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dirty="0" smtClean="0"/>
              <a:t>Anne </a:t>
            </a:r>
            <a:r>
              <a:rPr lang="en-GB" altLang="ko-KR" dirty="0" err="1" smtClean="0"/>
              <a:t>Soraya</a:t>
            </a:r>
            <a:r>
              <a:rPr lang="en-GB" altLang="ko-KR" dirty="0" smtClean="0"/>
              <a:t> 2010551150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395536" y="332656"/>
            <a:ext cx="72008" cy="6480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6064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장점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27584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1628800"/>
            <a:ext cx="6179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각 나라 별 정보를 깔끔하게 정리 되어 있음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27584" y="383143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365779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보기 쉬움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27584" y="45091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7624" y="436510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사용하기 쉬움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7584" y="249289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624" y="2319263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각 아이템 정확한 정보 저장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27584" y="31537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87624" y="2980109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했던 여행을 저장하여 추억이 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7584" y="51995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87624" y="505556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디자인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깔끔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 smtClean="0"/>
              <a:t>Anne Soraya 2010551150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2431-79D5-49CB-9641-9ED97F98F82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395536" y="332656"/>
            <a:ext cx="72008" cy="6480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6064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단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점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27584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162880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각 아이템 정보 부적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7584" y="249289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624" y="231926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이미지 파일 없음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27584" y="317058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87624" y="2996952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종료 버튼 필요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200</Words>
  <Application>Microsoft Office PowerPoint</Application>
  <PresentationFormat>On-screen Show (4:3)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 Soraya</dc:creator>
  <cp:lastModifiedBy>Anne Soraya</cp:lastModifiedBy>
  <cp:revision>18</cp:revision>
  <dcterms:created xsi:type="dcterms:W3CDTF">2012-12-13T16:41:47Z</dcterms:created>
  <dcterms:modified xsi:type="dcterms:W3CDTF">2012-12-13T22:52:52Z</dcterms:modified>
</cp:coreProperties>
</file>