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8288000" cy="10287000"/>
  <p:notesSz cx="6858000" cy="9144000"/>
  <p:embeddedFontLst>
    <p:embeddedFont>
      <p:font typeface="Montserrat" pitchFamily="2" charset="77"/>
      <p:regular r:id="rId24"/>
      <p:bold r:id="rId25"/>
      <p:italic r:id="rId26"/>
      <p:boldItalic r:id="rId27"/>
    </p:embeddedFont>
    <p:embeddedFont>
      <p:font typeface="Helvetica Neue" panose="02000503000000020004"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703"/>
  </p:normalViewPr>
  <p:slideViewPr>
    <p:cSldViewPr snapToGrid="0" snapToObjects="1">
      <p:cViewPr varScale="1">
        <p:scale>
          <a:sx n="68" d="100"/>
          <a:sy n="68" d="100"/>
        </p:scale>
        <p:origin x="28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4" name="Shape 21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7999"/>
              </a:lnSpc>
              <a:spcBef>
                <a:spcPts val="0"/>
              </a:spcBef>
              <a:spcAft>
                <a:spcPts val="0"/>
              </a:spcAft>
              <a:buClr>
                <a:schemeClr val="dk1"/>
              </a:buClr>
              <a:buFont typeface="Helvetica Neue"/>
              <a:buNone/>
            </a:pPr>
            <a:endParaRPr sz="2200" b="0" i="0" u="none" strike="noStrike" cap="none">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notes">
  <p:cSld name="TITLE_AND_BODY_1">
    <p:bg>
      <p:bgPr>
        <a:solidFill>
          <a:srgbClr val="D24385"/>
        </a:solidFill>
        <a:effectLst/>
      </p:bgPr>
    </p:bg>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solidFill>
                <a:srgbClr val="91919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and body text">
  <p:cSld name="Blue URL 1_3">
    <p:bg>
      <p:bgPr>
        <a:solidFill>
          <a:srgbClr val="414141"/>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900750" y="0"/>
            <a:ext cx="16369500" cy="3265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 name="Shape 58"/>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59" name="Shape 59"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60" name="Shape 60"/>
          <p:cNvSpPr txBox="1">
            <a:spLocks noGrp="1"/>
          </p:cNvSpPr>
          <p:nvPr>
            <p:ph type="body" idx="1"/>
          </p:nvPr>
        </p:nvSpPr>
        <p:spPr>
          <a:xfrm>
            <a:off x="1034175" y="3265200"/>
            <a:ext cx="16236000" cy="62118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screen graphic">
  <p:cSld name="White URL 1_2">
    <p:bg>
      <p:bgPr>
        <a:solidFill>
          <a:schemeClr val="lt1"/>
        </a:solidFill>
        <a:effectLst/>
      </p:bgPr>
    </p:bg>
    <p:spTree>
      <p:nvGrpSpPr>
        <p:cNvPr id="1" name="Shape 61"/>
        <p:cNvGrpSpPr/>
        <p:nvPr/>
      </p:nvGrpSpPr>
      <p:grpSpPr>
        <a:xfrm>
          <a:off x="0" y="0"/>
          <a:ext cx="0" cy="0"/>
          <a:chOff x="0" y="0"/>
          <a:chExt cx="0" cy="0"/>
        </a:xfrm>
      </p:grpSpPr>
      <p:pic>
        <p:nvPicPr>
          <p:cNvPr id="62" name="Shape 62"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screen graphic with title">
  <p:cSld name="White URL 1_2_1">
    <p:bg>
      <p:bgPr>
        <a:solidFill>
          <a:schemeClr val="lt1"/>
        </a:solidFill>
        <a:effectLst/>
      </p:bgPr>
    </p:bg>
    <p:spTree>
      <p:nvGrpSpPr>
        <p:cNvPr id="1" name="Shape 63"/>
        <p:cNvGrpSpPr/>
        <p:nvPr/>
      </p:nvGrpSpPr>
      <p:grpSpPr>
        <a:xfrm>
          <a:off x="0" y="0"/>
          <a:ext cx="0" cy="0"/>
          <a:chOff x="0" y="0"/>
          <a:chExt cx="0" cy="0"/>
        </a:xfrm>
      </p:grpSpPr>
      <p:pic>
        <p:nvPicPr>
          <p:cNvPr id="64" name="Shape 6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65" name="Shape 65"/>
          <p:cNvSpPr txBox="1">
            <a:spLocks noGrp="1"/>
          </p:cNvSpPr>
          <p:nvPr>
            <p:ph type="title"/>
          </p:nvPr>
        </p:nvSpPr>
        <p:spPr>
          <a:xfrm>
            <a:off x="900750" y="0"/>
            <a:ext cx="16369500" cy="1651500"/>
          </a:xfrm>
          <a:prstGeom prst="rect">
            <a:avLst/>
          </a:prstGeom>
        </p:spPr>
        <p:txBody>
          <a:bodyPr spcFirstLastPara="1" wrap="square" lIns="137150" tIns="137150" rIns="137150" bIns="137150" anchor="t" anchorCtr="0"/>
          <a:lstStyle>
            <a:lvl1pPr lvl="0" rtl="0">
              <a:lnSpc>
                <a:spcPct val="100000"/>
              </a:lnSpc>
              <a:spcBef>
                <a:spcPts val="3000"/>
              </a:spcBef>
              <a:spcAft>
                <a:spcPts val="0"/>
              </a:spcAft>
              <a:buNone/>
              <a:defRPr sz="5000" b="1">
                <a:solidFill>
                  <a:schemeClr val="lt2"/>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 URL 1">
  <p:cSld name="CUSTOM_1">
    <p:bg>
      <p:bgPr>
        <a:solidFill>
          <a:schemeClr val="lt1"/>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68981" y="2069944"/>
            <a:ext cx="16469400" cy="61476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1"/>
              </a:buClr>
              <a:buSzPts val="8600"/>
              <a:buFont typeface="Helvetica Neue"/>
              <a:buNone/>
              <a:defRPr sz="8600" i="0" u="none" strike="noStrike" cap="none">
                <a:solidFill>
                  <a:schemeClr val="dk1"/>
                </a:solidFill>
                <a:latin typeface="Helvetica Neue"/>
                <a:ea typeface="Helvetica Neue"/>
                <a:cs typeface="Helvetica Neue"/>
                <a:sym typeface="Helvetica Neue"/>
              </a:defRPr>
            </a:lvl1pPr>
            <a:lvl2pPr lvl="1" indent="0" rtl="0">
              <a:spcBef>
                <a:spcPts val="0"/>
              </a:spcBef>
              <a:spcAft>
                <a:spcPts val="0"/>
              </a:spcAft>
              <a:buClr>
                <a:schemeClr val="dk1"/>
              </a:buClr>
              <a:buSzPts val="2200"/>
              <a:buNone/>
              <a:defRPr sz="2800">
                <a:solidFill>
                  <a:schemeClr val="dk1"/>
                </a:solidFill>
              </a:defRPr>
            </a:lvl2pPr>
            <a:lvl3pPr lvl="2" indent="0" rtl="0">
              <a:spcBef>
                <a:spcPts val="0"/>
              </a:spcBef>
              <a:spcAft>
                <a:spcPts val="0"/>
              </a:spcAft>
              <a:buClr>
                <a:schemeClr val="dk1"/>
              </a:buClr>
              <a:buSzPts val="2200"/>
              <a:buNone/>
              <a:defRPr sz="2800">
                <a:solidFill>
                  <a:schemeClr val="dk1"/>
                </a:solidFill>
              </a:defRPr>
            </a:lvl3pPr>
            <a:lvl4pPr lvl="3" indent="0" rtl="0">
              <a:spcBef>
                <a:spcPts val="0"/>
              </a:spcBef>
              <a:spcAft>
                <a:spcPts val="0"/>
              </a:spcAft>
              <a:buClr>
                <a:schemeClr val="dk1"/>
              </a:buClr>
              <a:buSzPts val="2200"/>
              <a:buNone/>
              <a:defRPr sz="2800">
                <a:solidFill>
                  <a:schemeClr val="dk1"/>
                </a:solidFill>
              </a:defRPr>
            </a:lvl4pPr>
            <a:lvl5pPr lvl="4" indent="0" rtl="0">
              <a:spcBef>
                <a:spcPts val="0"/>
              </a:spcBef>
              <a:spcAft>
                <a:spcPts val="0"/>
              </a:spcAft>
              <a:buClr>
                <a:schemeClr val="dk1"/>
              </a:buClr>
              <a:buSzPts val="2200"/>
              <a:buNone/>
              <a:defRPr sz="2800">
                <a:solidFill>
                  <a:schemeClr val="dk1"/>
                </a:solidFill>
              </a:defRPr>
            </a:lvl5pPr>
            <a:lvl6pPr lvl="5" indent="0" rtl="0">
              <a:spcBef>
                <a:spcPts val="0"/>
              </a:spcBef>
              <a:spcAft>
                <a:spcPts val="0"/>
              </a:spcAft>
              <a:buClr>
                <a:schemeClr val="dk1"/>
              </a:buClr>
              <a:buSzPts val="2200"/>
              <a:buNone/>
              <a:defRPr sz="2800">
                <a:solidFill>
                  <a:schemeClr val="dk1"/>
                </a:solidFill>
              </a:defRPr>
            </a:lvl6pPr>
            <a:lvl7pPr lvl="6" indent="0" rtl="0">
              <a:spcBef>
                <a:spcPts val="0"/>
              </a:spcBef>
              <a:spcAft>
                <a:spcPts val="0"/>
              </a:spcAft>
              <a:buClr>
                <a:schemeClr val="dk1"/>
              </a:buClr>
              <a:buSzPts val="2200"/>
              <a:buNone/>
              <a:defRPr sz="2800">
                <a:solidFill>
                  <a:schemeClr val="dk1"/>
                </a:solidFill>
              </a:defRPr>
            </a:lvl7pPr>
            <a:lvl8pPr lvl="7" indent="0" rtl="0">
              <a:spcBef>
                <a:spcPts val="0"/>
              </a:spcBef>
              <a:spcAft>
                <a:spcPts val="0"/>
              </a:spcAft>
              <a:buClr>
                <a:schemeClr val="dk1"/>
              </a:buClr>
              <a:buSzPts val="2200"/>
              <a:buNone/>
              <a:defRPr sz="2800">
                <a:solidFill>
                  <a:schemeClr val="dk1"/>
                </a:solidFill>
              </a:defRPr>
            </a:lvl8pPr>
            <a:lvl9pPr lvl="8" indent="0" rtl="0">
              <a:spcBef>
                <a:spcPts val="0"/>
              </a:spcBef>
              <a:spcAft>
                <a:spcPts val="0"/>
              </a:spcAft>
              <a:buClr>
                <a:schemeClr val="dk1"/>
              </a:buClr>
              <a:buSzPts val="2200"/>
              <a:buNone/>
              <a:defRPr sz="2800">
                <a:solidFill>
                  <a:schemeClr val="dk1"/>
                </a:solidFill>
              </a:defRPr>
            </a:lvl9pPr>
          </a:lstStyle>
          <a:p>
            <a:endParaRPr/>
          </a:p>
        </p:txBody>
      </p:sp>
      <p:pic>
        <p:nvPicPr>
          <p:cNvPr id="68" name="Shape 68" descr="DTA-wordmark2.png"/>
          <p:cNvPicPr preferRelativeResize="0"/>
          <p:nvPr/>
        </p:nvPicPr>
        <p:blipFill>
          <a:blip r:embed="rId2">
            <a:alphaModFix/>
          </a:blip>
          <a:stretch>
            <a:fillRect/>
          </a:stretch>
        </p:blipFill>
        <p:spPr>
          <a:xfrm>
            <a:off x="16997100" y="9477123"/>
            <a:ext cx="680240" cy="436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ue URL 1 1">
  <p:cSld name="Blank_1">
    <p:bg>
      <p:bgPr>
        <a:solidFill>
          <a:srgbClr val="41414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solidFill>
                <a:srgbClr val="919191"/>
              </a:solidFill>
              <a:latin typeface="Arial"/>
              <a:ea typeface="Arial"/>
              <a:cs typeface="Arial"/>
              <a:sym typeface="Arial"/>
            </a:endParaRPr>
          </a:p>
        </p:txBody>
      </p:sp>
      <p:sp>
        <p:nvSpPr>
          <p:cNvPr id="71" name="Shape 71"/>
          <p:cNvSpPr txBox="1">
            <a:spLocks noGrp="1"/>
          </p:cNvSpPr>
          <p:nvPr>
            <p:ph type="title"/>
          </p:nvPr>
        </p:nvSpPr>
        <p:spPr>
          <a:xfrm>
            <a:off x="968981" y="2069944"/>
            <a:ext cx="16469400" cy="61476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200"/>
              <a:buNone/>
              <a:defRPr sz="2800"/>
            </a:lvl2pPr>
            <a:lvl3pPr lvl="2" indent="0" rtl="0">
              <a:spcBef>
                <a:spcPts val="0"/>
              </a:spcBef>
              <a:spcAft>
                <a:spcPts val="0"/>
              </a:spcAft>
              <a:buSzPts val="2200"/>
              <a:buNone/>
              <a:defRPr sz="2800"/>
            </a:lvl3pPr>
            <a:lvl4pPr lvl="3" indent="0" rtl="0">
              <a:spcBef>
                <a:spcPts val="0"/>
              </a:spcBef>
              <a:spcAft>
                <a:spcPts val="0"/>
              </a:spcAft>
              <a:buSzPts val="2200"/>
              <a:buNone/>
              <a:defRPr sz="2800"/>
            </a:lvl4pPr>
            <a:lvl5pPr lvl="4" indent="0" rtl="0">
              <a:spcBef>
                <a:spcPts val="0"/>
              </a:spcBef>
              <a:spcAft>
                <a:spcPts val="0"/>
              </a:spcAft>
              <a:buSzPts val="2200"/>
              <a:buNone/>
              <a:defRPr sz="2800"/>
            </a:lvl5pPr>
            <a:lvl6pPr lvl="5" indent="0" rtl="0">
              <a:spcBef>
                <a:spcPts val="0"/>
              </a:spcBef>
              <a:spcAft>
                <a:spcPts val="0"/>
              </a:spcAft>
              <a:buSzPts val="2200"/>
              <a:buNone/>
              <a:defRPr sz="2800"/>
            </a:lvl6pPr>
            <a:lvl7pPr lvl="6" indent="0" rtl="0">
              <a:spcBef>
                <a:spcPts val="0"/>
              </a:spcBef>
              <a:spcAft>
                <a:spcPts val="0"/>
              </a:spcAft>
              <a:buSzPts val="2200"/>
              <a:buNone/>
              <a:defRPr sz="2800"/>
            </a:lvl7pPr>
            <a:lvl8pPr lvl="7" indent="0" rtl="0">
              <a:spcBef>
                <a:spcPts val="0"/>
              </a:spcBef>
              <a:spcAft>
                <a:spcPts val="0"/>
              </a:spcAft>
              <a:buSzPts val="2200"/>
              <a:buNone/>
              <a:defRPr sz="2800"/>
            </a:lvl8pPr>
            <a:lvl9pPr lvl="8" indent="0" rtl="0">
              <a:spcBef>
                <a:spcPts val="0"/>
              </a:spcBef>
              <a:spcAft>
                <a:spcPts val="0"/>
              </a:spcAft>
              <a:buSzPts val="2200"/>
              <a:buNone/>
              <a:defRPr sz="2800"/>
            </a:lvl9pPr>
          </a:lstStyle>
          <a:p>
            <a:endParaRPr/>
          </a:p>
        </p:txBody>
      </p:sp>
      <p:pic>
        <p:nvPicPr>
          <p:cNvPr id="72" name="Shape 72" descr="DTA-wordmark.png"/>
          <p:cNvPicPr preferRelativeResize="0"/>
          <p:nvPr/>
        </p:nvPicPr>
        <p:blipFill>
          <a:blip r:embed="rId2">
            <a:alphaModFix/>
          </a:blip>
          <a:stretch>
            <a:fillRect/>
          </a:stretch>
        </p:blipFill>
        <p:spPr>
          <a:xfrm>
            <a:off x="16997091" y="9484900"/>
            <a:ext cx="682650" cy="436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ront and end slides">
  <p:cSld name="Title &amp; Subtitle">
    <p:bg>
      <p:bgPr>
        <a:solidFill>
          <a:srgbClr val="FFFFFF"/>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579599" y="1891610"/>
            <a:ext cx="15621000" cy="3486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414141"/>
              </a:buClr>
              <a:buSzPts val="1400"/>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81" name="Shape 81"/>
          <p:cNvPicPr preferRelativeResize="0"/>
          <p:nvPr/>
        </p:nvPicPr>
        <p:blipFill rotWithShape="1">
          <a:blip r:embed="rId2">
            <a:alphaModFix/>
          </a:blip>
          <a:srcRect/>
          <a:stretch/>
        </p:blipFill>
        <p:spPr>
          <a:xfrm>
            <a:off x="1579600" y="1094425"/>
            <a:ext cx="4047000" cy="1005000"/>
          </a:xfrm>
          <a:prstGeom prst="rect">
            <a:avLst/>
          </a:prstGeom>
          <a:noFill/>
          <a:ln>
            <a:noFill/>
          </a:ln>
        </p:spPr>
      </p:pic>
      <p:sp>
        <p:nvSpPr>
          <p:cNvPr id="82" name="Shape 82"/>
          <p:cNvSpPr txBox="1"/>
          <p:nvPr/>
        </p:nvSpPr>
        <p:spPr>
          <a:xfrm>
            <a:off x="14567275" y="8780600"/>
            <a:ext cx="3000000" cy="81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a:t>
            </a:r>
            <a:endParaRPr sz="3000" b="0" i="0" u="none" strike="noStrike" cap="none">
              <a:solidFill>
                <a:schemeClr val="lt2"/>
              </a:solidFill>
              <a:latin typeface="Montserrat"/>
              <a:ea typeface="Montserrat"/>
              <a:cs typeface="Montserrat"/>
              <a:sym typeface="Montserrat"/>
            </a:endParaRPr>
          </a:p>
        </p:txBody>
      </p:sp>
      <p:pic>
        <p:nvPicPr>
          <p:cNvPr id="83" name="Shape 83" descr="DTA-wordmark2.png"/>
          <p:cNvPicPr preferRelativeResize="0"/>
          <p:nvPr/>
        </p:nvPicPr>
        <p:blipFill rotWithShape="1">
          <a:blip r:embed="rId3">
            <a:alphaModFix/>
          </a:blip>
          <a:srcRect/>
          <a:stretch/>
        </p:blipFill>
        <p:spPr>
          <a:xfrm>
            <a:off x="1655787" y="8778776"/>
            <a:ext cx="1163100" cy="747000"/>
          </a:xfrm>
          <a:prstGeom prst="rect">
            <a:avLst/>
          </a:prstGeom>
          <a:noFill/>
          <a:ln>
            <a:noFill/>
          </a:ln>
        </p:spPr>
      </p:pic>
      <p:sp>
        <p:nvSpPr>
          <p:cNvPr id="84" name="Shape 84"/>
          <p:cNvSpPr txBox="1">
            <a:spLocks noGrp="1"/>
          </p:cNvSpPr>
          <p:nvPr>
            <p:ph type="subTitle" idx="1"/>
          </p:nvPr>
        </p:nvSpPr>
        <p:spPr>
          <a:xfrm>
            <a:off x="1072825" y="5267750"/>
            <a:ext cx="14256000" cy="937200"/>
          </a:xfrm>
          <a:prstGeom prst="rect">
            <a:avLst/>
          </a:prstGeom>
        </p:spPr>
        <p:txBody>
          <a:bodyPr spcFirstLastPara="1" wrap="square" lIns="91425" tIns="91425" rIns="91425" bIns="91425" anchor="t" anchorCtr="0"/>
          <a:lstStyle>
            <a:lvl1pPr lvl="0" rtl="0">
              <a:spcBef>
                <a:spcPts val="1500"/>
              </a:spcBef>
              <a:spcAft>
                <a:spcPts val="0"/>
              </a:spcAft>
              <a:buNone/>
              <a:defRPr sz="45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and body text">
  <p:cSld name="Blue URL 1">
    <p:bg>
      <p:bgPr>
        <a:solidFill>
          <a:srgbClr val="41414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05000" y="0"/>
            <a:ext cx="17483100" cy="4469400"/>
          </a:xfrm>
          <a:prstGeom prst="rect">
            <a:avLst/>
          </a:prstGeom>
        </p:spPr>
        <p:txBody>
          <a:bodyPr spcFirstLastPara="1" wrap="square" lIns="91425" tIns="91425" rIns="91425" bIns="91425" anchor="b" anchorCtr="0"/>
          <a:lstStyle>
            <a:lvl1pPr lvl="0" rtl="0">
              <a:spcBef>
                <a:spcPts val="0"/>
              </a:spcBef>
              <a:spcAft>
                <a:spcPts val="0"/>
              </a:spcAft>
              <a:buNone/>
              <a:defRPr b="1">
                <a:solidFill>
                  <a:schemeClr val="accent1"/>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 name="Shape 87"/>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88" name="Shape 88"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89" name="Shape 89"/>
          <p:cNvSpPr txBox="1"/>
          <p:nvPr/>
        </p:nvSpPr>
        <p:spPr>
          <a:xfrm>
            <a:off x="957400" y="3242725"/>
            <a:ext cx="16039800" cy="6147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Shape 90"/>
          <p:cNvSpPr txBox="1">
            <a:spLocks noGrp="1"/>
          </p:cNvSpPr>
          <p:nvPr>
            <p:ph type="subTitle" idx="1"/>
          </p:nvPr>
        </p:nvSpPr>
        <p:spPr>
          <a:xfrm>
            <a:off x="769350" y="4573450"/>
            <a:ext cx="17518800" cy="5713500"/>
          </a:xfrm>
          <a:prstGeom prst="rect">
            <a:avLst/>
          </a:prstGeom>
        </p:spPr>
        <p:txBody>
          <a:bodyPr spcFirstLastPara="1" wrap="square" lIns="91425" tIns="91425" rIns="91425" bIns="91425" anchor="t" anchorCtr="0"/>
          <a:lstStyle>
            <a:lvl1pPr marL="457200" lvl="0" indent="-228600" rtl="0">
              <a:lnSpc>
                <a:spcPct val="115000"/>
              </a:lnSpc>
              <a:spcBef>
                <a:spcPts val="0"/>
              </a:spcBef>
              <a:spcAft>
                <a:spcPts val="0"/>
              </a:spcAft>
              <a:buClr>
                <a:schemeClr val="lt1"/>
              </a:buClr>
              <a:buNone/>
              <a:defRPr>
                <a:solidFill>
                  <a:schemeClr val="lt1"/>
                </a:solidFill>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tements with no body text">
  <p:cSld name="Blue URL 1_1">
    <p:bg>
      <p:bgPr>
        <a:solidFill>
          <a:srgbClr val="41414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93" name="Shape 9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94" name="Shape 94"/>
          <p:cNvSpPr txBox="1"/>
          <p:nvPr/>
        </p:nvSpPr>
        <p:spPr>
          <a:xfrm>
            <a:off x="957400" y="3242725"/>
            <a:ext cx="16039800" cy="614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5" name="Shape 95"/>
          <p:cNvSpPr txBox="1">
            <a:spLocks noGrp="1"/>
          </p:cNvSpPr>
          <p:nvPr>
            <p:ph type="title"/>
          </p:nvPr>
        </p:nvSpPr>
        <p:spPr>
          <a:xfrm>
            <a:off x="818900" y="0"/>
            <a:ext cx="17454600" cy="10287000"/>
          </a:xfrm>
          <a:prstGeom prst="rect">
            <a:avLst/>
          </a:prstGeom>
        </p:spPr>
        <p:txBody>
          <a:bodyPr spcFirstLastPara="1" wrap="square" lIns="91425" tIns="91425" rIns="91425" bIns="91425" anchor="ctr" anchorCtr="0"/>
          <a:lstStyle>
            <a:lvl1pPr lvl="0" rtl="0">
              <a:spcBef>
                <a:spcPts val="0"/>
              </a:spcBef>
              <a:spcAft>
                <a:spcPts val="0"/>
              </a:spcAft>
              <a:buNone/>
              <a:defRPr sz="8000" b="1">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hite + logo">
  <p:cSld name="White URL 1">
    <p:bg>
      <p:bgPr>
        <a:solidFill>
          <a:schemeClr val="lt1"/>
        </a:solidFill>
        <a:effectLst/>
      </p:bgPr>
    </p:bg>
    <p:spTree>
      <p:nvGrpSpPr>
        <p:cNvPr id="1" name="Shape 96"/>
        <p:cNvGrpSpPr/>
        <p:nvPr/>
      </p:nvGrpSpPr>
      <p:grpSpPr>
        <a:xfrm>
          <a:off x="0" y="0"/>
          <a:ext cx="0" cy="0"/>
          <a:chOff x="0" y="0"/>
          <a:chExt cx="0" cy="0"/>
        </a:xfrm>
      </p:grpSpPr>
      <p:pic>
        <p:nvPicPr>
          <p:cNvPr id="97" name="Shape 97" descr="DTA-wordmark2.png"/>
          <p:cNvPicPr preferRelativeResize="0"/>
          <p:nvPr/>
        </p:nvPicPr>
        <p:blipFill rotWithShape="1">
          <a:blip r:embed="rId2">
            <a:alphaModFix/>
          </a:blip>
          <a:srcRect/>
          <a:stretch/>
        </p:blipFill>
        <p:spPr>
          <a:xfrm>
            <a:off x="16997100" y="9477123"/>
            <a:ext cx="680100" cy="4368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lide notes">
  <p:cSld name="TITLE_AND_BODY_1">
    <p:bg>
      <p:bgPr>
        <a:solidFill>
          <a:srgbClr val="D24385"/>
        </a:solidFill>
        <a:effectLst/>
      </p:bgPr>
    </p:bg>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solidFill>
                <a:srgbClr val="8A9BB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tements with no body text">
  <p:cSld name="Blue URL 1_1">
    <p:bg>
      <p:bgPr>
        <a:solidFill>
          <a:srgbClr val="41414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19000" y="0"/>
            <a:ext cx="16451100" cy="10287000"/>
          </a:xfrm>
          <a:prstGeom prst="rect">
            <a:avLst/>
          </a:prstGeom>
        </p:spPr>
        <p:txBody>
          <a:bodyPr spcFirstLastPara="1" wrap="square" lIns="137150" tIns="137150" rIns="137150" bIns="137150"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 name="Shape 15"/>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6" name="Shape 16"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rgin and column guide image">
  <p:cSld name="Blue URL 1_1_2">
    <p:bg>
      <p:bgPr>
        <a:solidFill>
          <a:srgbClr val="414141"/>
        </a:solidFill>
        <a:effectLst/>
      </p:bgPr>
    </p:bg>
    <p:spTree>
      <p:nvGrpSpPr>
        <p:cNvPr id="1" name="Shape 100"/>
        <p:cNvGrpSpPr/>
        <p:nvPr/>
      </p:nvGrpSpPr>
      <p:grpSpPr>
        <a:xfrm>
          <a:off x="0" y="0"/>
          <a:ext cx="0" cy="0"/>
          <a:chOff x="0" y="0"/>
          <a:chExt cx="0" cy="0"/>
        </a:xfrm>
      </p:grpSpPr>
      <p:pic>
        <p:nvPicPr>
          <p:cNvPr id="101" name="Shape 101"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2" name="Shape 10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03" name="Shape 103"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104" name="Shape 104"/>
          <p:cNvSpPr txBox="1">
            <a:spLocks noGrp="1"/>
          </p:cNvSpPr>
          <p:nvPr>
            <p:ph type="title"/>
          </p:nvPr>
        </p:nvSpPr>
        <p:spPr>
          <a:xfrm>
            <a:off x="900750" y="0"/>
            <a:ext cx="16369500" cy="3265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5" name="Shape 105"/>
          <p:cNvSpPr txBox="1">
            <a:spLocks noGrp="1"/>
          </p:cNvSpPr>
          <p:nvPr>
            <p:ph type="body" idx="1"/>
          </p:nvPr>
        </p:nvSpPr>
        <p:spPr>
          <a:xfrm>
            <a:off x="10341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06" name="Shape 106"/>
          <p:cNvSpPr txBox="1">
            <a:spLocks noGrp="1"/>
          </p:cNvSpPr>
          <p:nvPr>
            <p:ph type="body" idx="2"/>
          </p:nvPr>
        </p:nvSpPr>
        <p:spPr>
          <a:xfrm>
            <a:off x="66049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07" name="Shape 107"/>
          <p:cNvSpPr txBox="1">
            <a:spLocks noGrp="1"/>
          </p:cNvSpPr>
          <p:nvPr>
            <p:ph type="body" idx="3"/>
          </p:nvPr>
        </p:nvSpPr>
        <p:spPr>
          <a:xfrm>
            <a:off x="121757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ist with line - no dot points">
  <p:cSld name="Blue URL 1_1_1_1">
    <p:bg>
      <p:bgPr>
        <a:solidFill>
          <a:srgbClr val="414141"/>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19000" y="1015450"/>
            <a:ext cx="5263800" cy="8261700"/>
          </a:xfrm>
          <a:prstGeom prst="rect">
            <a:avLst/>
          </a:prstGeom>
        </p:spPr>
        <p:txBody>
          <a:bodyPr spcFirstLastPara="1" wrap="square" lIns="91425" tIns="91425" rIns="91425" bIns="91425"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0" name="Shape 11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11" name="Shape 11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112" name="Shape 112"/>
          <p:cNvCxnSpPr/>
          <p:nvPr/>
        </p:nvCxnSpPr>
        <p:spPr>
          <a:xfrm>
            <a:off x="6358900" y="1015450"/>
            <a:ext cx="0" cy="8261700"/>
          </a:xfrm>
          <a:prstGeom prst="straightConnector1">
            <a:avLst/>
          </a:prstGeom>
          <a:noFill/>
          <a:ln w="114300" cap="flat" cmpd="sng">
            <a:solidFill>
              <a:schemeClr val="accent1"/>
            </a:solidFill>
            <a:prstDash val="solid"/>
            <a:round/>
            <a:headEnd type="none" w="med" len="med"/>
            <a:tailEnd type="none" w="med" len="med"/>
          </a:ln>
        </p:spPr>
      </p:cxnSp>
      <p:sp>
        <p:nvSpPr>
          <p:cNvPr id="113" name="Shape 113"/>
          <p:cNvSpPr txBox="1">
            <a:spLocks noGrp="1"/>
          </p:cNvSpPr>
          <p:nvPr>
            <p:ph type="body" idx="1"/>
          </p:nvPr>
        </p:nvSpPr>
        <p:spPr>
          <a:xfrm>
            <a:off x="6866700" y="1043050"/>
            <a:ext cx="10403700" cy="8261700"/>
          </a:xfrm>
          <a:prstGeom prst="rect">
            <a:avLst/>
          </a:prstGeom>
        </p:spPr>
        <p:txBody>
          <a:bodyPr spcFirstLastPara="1" wrap="square" lIns="91425" tIns="91425" rIns="91425" bIns="91425" anchor="ctr" anchorCtr="0"/>
          <a:lstStyle>
            <a:lvl1pPr marL="457200" lvl="0" indent="-508000" rtl="0">
              <a:lnSpc>
                <a:spcPct val="100000"/>
              </a:lnSpc>
              <a:spcBef>
                <a:spcPts val="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1pPr>
            <a:lvl2pPr marL="914400" lvl="1"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2pPr>
            <a:lvl3pPr marL="1371600" lvl="2"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3pPr>
            <a:lvl4pPr marL="1828800" lvl="3"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4pPr>
            <a:lvl5pPr marL="2286000" lvl="4"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5pPr>
            <a:lvl6pPr marL="2743200" lvl="5"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6pPr>
            <a:lvl7pPr marL="3200400" lvl="6"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7pPr>
            <a:lvl8pPr marL="3657600" lvl="7"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8pPr>
            <a:lvl9pPr marL="4114800" lvl="8" indent="-508000" rtl="0">
              <a:spcBef>
                <a:spcPts val="2000"/>
              </a:spcBef>
              <a:spcAft>
                <a:spcPts val="200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image slide - vertical image">
  <p:cSld name="Blue URL 1_1_1_1_1">
    <p:bg>
      <p:bgPr>
        <a:solidFill>
          <a:srgbClr val="414141"/>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16" name="Shape 116"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117" name="Shape 117"/>
          <p:cNvSpPr txBox="1">
            <a:spLocks noGrp="1"/>
          </p:cNvSpPr>
          <p:nvPr>
            <p:ph type="title"/>
          </p:nvPr>
        </p:nvSpPr>
        <p:spPr>
          <a:xfrm>
            <a:off x="885975" y="0"/>
            <a:ext cx="7666500" cy="3772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8" name="Shape 118"/>
          <p:cNvSpPr txBox="1">
            <a:spLocks noGrp="1"/>
          </p:cNvSpPr>
          <p:nvPr>
            <p:ph type="body" idx="1"/>
          </p:nvPr>
        </p:nvSpPr>
        <p:spPr>
          <a:xfrm>
            <a:off x="967275" y="3772200"/>
            <a:ext cx="7656300" cy="63801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1500"/>
              </a:spcBef>
              <a:spcAft>
                <a:spcPts val="15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19" name="Shape 119"/>
          <p:cNvSpPr/>
          <p:nvPr/>
        </p:nvSpPr>
        <p:spPr>
          <a:xfrm>
            <a:off x="9138475" y="-200"/>
            <a:ext cx="9150000" cy="10287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image slide - horizontal image">
  <p:cSld name="Blue URL 1_1_1_1_2">
    <p:bg>
      <p:bgPr>
        <a:solidFill>
          <a:srgbClr val="414141"/>
        </a:solidFill>
        <a:effectLst/>
      </p:bgPr>
    </p:bg>
    <p:spTree>
      <p:nvGrpSpPr>
        <p:cNvPr id="1" name="Shape 120"/>
        <p:cNvGrpSpPr/>
        <p:nvPr/>
      </p:nvGrpSpPr>
      <p:grpSpPr>
        <a:xfrm>
          <a:off x="0" y="0"/>
          <a:ext cx="0" cy="0"/>
          <a:chOff x="0" y="0"/>
          <a:chExt cx="0" cy="0"/>
        </a:xfrm>
      </p:grpSpPr>
      <p:sp>
        <p:nvSpPr>
          <p:cNvPr id="121" name="Shape 121"/>
          <p:cNvSpPr/>
          <p:nvPr/>
        </p:nvSpPr>
        <p:spPr>
          <a:xfrm>
            <a:off x="475" y="5143300"/>
            <a:ext cx="1828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 name="Shape 122"/>
          <p:cNvSpPr txBox="1">
            <a:spLocks noGrp="1"/>
          </p:cNvSpPr>
          <p:nvPr>
            <p:ph type="title"/>
          </p:nvPr>
        </p:nvSpPr>
        <p:spPr>
          <a:xfrm>
            <a:off x="860525" y="0"/>
            <a:ext cx="16320900" cy="28683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3" name="Shape 123"/>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124" name="Shape 124"/>
          <p:cNvSpPr txBox="1">
            <a:spLocks noGrp="1"/>
          </p:cNvSpPr>
          <p:nvPr>
            <p:ph type="body" idx="1"/>
          </p:nvPr>
        </p:nvSpPr>
        <p:spPr>
          <a:xfrm>
            <a:off x="972400" y="2792250"/>
            <a:ext cx="16320900" cy="63801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ull screen image annotated">
  <p:cSld name="White URL 1_1_1">
    <p:bg>
      <p:bgPr>
        <a:solidFill>
          <a:schemeClr val="lt1"/>
        </a:solidFill>
        <a:effectLst/>
      </p:bgPr>
    </p:bg>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035450" y="7029450"/>
            <a:ext cx="14154300" cy="1380000"/>
          </a:xfrm>
          <a:prstGeom prst="rect">
            <a:avLst/>
          </a:prstGeom>
          <a:solidFill>
            <a:schemeClr val="lt2"/>
          </a:solidFill>
        </p:spPr>
        <p:txBody>
          <a:bodyPr spcFirstLastPara="1" wrap="square" lIns="91425" tIns="91425" rIns="91425" bIns="91425"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7" name="Shape 127"/>
          <p:cNvSpPr txBox="1">
            <a:spLocks noGrp="1"/>
          </p:cNvSpPr>
          <p:nvPr>
            <p:ph type="subTitle" idx="1"/>
          </p:nvPr>
        </p:nvSpPr>
        <p:spPr>
          <a:xfrm>
            <a:off x="1035450" y="8409450"/>
            <a:ext cx="9030000" cy="867600"/>
          </a:xfrm>
          <a:prstGeom prst="rect">
            <a:avLst/>
          </a:prstGeom>
          <a:solidFill>
            <a:schemeClr val="lt1"/>
          </a:solidFill>
        </p:spPr>
        <p:txBody>
          <a:bodyPr spcFirstLastPara="1" wrap="square" lIns="91425" tIns="91425" rIns="91425" bIns="91425" anchor="ctr" anchorCtr="0"/>
          <a:lstStyle>
            <a:lvl1pPr marL="457200" lvl="0" indent="-228600" rtl="0">
              <a:lnSpc>
                <a:spcPct val="100000"/>
              </a:lnSpc>
              <a:spcBef>
                <a:spcPts val="0"/>
              </a:spcBef>
              <a:spcAft>
                <a:spcPts val="0"/>
              </a:spcAft>
              <a:buNone/>
              <a:defRPr>
                <a:highlight>
                  <a:schemeClr val="lt1"/>
                </a:highlight>
                <a:latin typeface="Helvetica Neue"/>
                <a:ea typeface="Helvetica Neue"/>
                <a:cs typeface="Helvetica Neue"/>
                <a:sym typeface="Helvetica Neue"/>
              </a:defRPr>
            </a:lvl1pPr>
            <a:lvl2pPr lvl="1" rtl="0">
              <a:lnSpc>
                <a:spcPct val="100000"/>
              </a:lnSpc>
              <a:spcBef>
                <a:spcPts val="1500"/>
              </a:spcBef>
              <a:spcAft>
                <a:spcPts val="0"/>
              </a:spcAft>
              <a:buNone/>
              <a:defRPr/>
            </a:lvl2pPr>
            <a:lvl3pPr lvl="2" rtl="0">
              <a:lnSpc>
                <a:spcPct val="100000"/>
              </a:lnSpc>
              <a:spcBef>
                <a:spcPts val="1500"/>
              </a:spcBef>
              <a:spcAft>
                <a:spcPts val="0"/>
              </a:spcAft>
              <a:buNone/>
              <a:defRPr/>
            </a:lvl3pPr>
            <a:lvl4pPr lvl="3" rtl="0">
              <a:lnSpc>
                <a:spcPct val="100000"/>
              </a:lnSpc>
              <a:spcBef>
                <a:spcPts val="1500"/>
              </a:spcBef>
              <a:spcAft>
                <a:spcPts val="0"/>
              </a:spcAft>
              <a:buNone/>
              <a:defRPr/>
            </a:lvl4pPr>
            <a:lvl5pPr lvl="4" rtl="0">
              <a:lnSpc>
                <a:spcPct val="100000"/>
              </a:lnSpc>
              <a:spcBef>
                <a:spcPts val="1500"/>
              </a:spcBef>
              <a:spcAft>
                <a:spcPts val="0"/>
              </a:spcAft>
              <a:buNone/>
              <a:defRPr/>
            </a:lvl5pPr>
            <a:lvl6pPr lvl="5" rtl="0">
              <a:lnSpc>
                <a:spcPct val="100000"/>
              </a:lnSpc>
              <a:spcBef>
                <a:spcPts val="1500"/>
              </a:spcBef>
              <a:spcAft>
                <a:spcPts val="0"/>
              </a:spcAft>
              <a:buNone/>
              <a:defRPr/>
            </a:lvl6pPr>
            <a:lvl7pPr lvl="6" rtl="0">
              <a:lnSpc>
                <a:spcPct val="100000"/>
              </a:lnSpc>
              <a:spcBef>
                <a:spcPts val="1500"/>
              </a:spcBef>
              <a:spcAft>
                <a:spcPts val="0"/>
              </a:spcAft>
              <a:buNone/>
              <a:defRPr/>
            </a:lvl7pPr>
            <a:lvl8pPr lvl="7" rtl="0">
              <a:lnSpc>
                <a:spcPct val="100000"/>
              </a:lnSpc>
              <a:spcBef>
                <a:spcPts val="1500"/>
              </a:spcBef>
              <a:spcAft>
                <a:spcPts val="0"/>
              </a:spcAft>
              <a:buNone/>
              <a:defRPr/>
            </a:lvl8pPr>
            <a:lvl9pPr lvl="8" rtl="0">
              <a:lnSpc>
                <a:spcPct val="100000"/>
              </a:lnSpc>
              <a:spcBef>
                <a:spcPts val="1500"/>
              </a:spcBef>
              <a:spcAft>
                <a:spcPts val="0"/>
              </a:spcAft>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eader and dot points">
  <p:cSld name="Blue URL 1_3">
    <p:bg>
      <p:bgPr>
        <a:solidFill>
          <a:srgbClr val="414141"/>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900750" y="0"/>
            <a:ext cx="16369500" cy="3265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0" name="Shape 13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31" name="Shape 13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132" name="Shape 132"/>
          <p:cNvSpPr txBox="1">
            <a:spLocks noGrp="1"/>
          </p:cNvSpPr>
          <p:nvPr>
            <p:ph type="body" idx="1"/>
          </p:nvPr>
        </p:nvSpPr>
        <p:spPr>
          <a:xfrm>
            <a:off x="1034175" y="3265200"/>
            <a:ext cx="16236000" cy="62118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ull screen graphic">
  <p:cSld name="White URL 1_2">
    <p:bg>
      <p:bgPr>
        <a:solidFill>
          <a:schemeClr val="lt1"/>
        </a:solidFill>
        <a:effectLst/>
      </p:bgPr>
    </p:bg>
    <p:spTree>
      <p:nvGrpSpPr>
        <p:cNvPr id="1" name="Shape 133"/>
        <p:cNvGrpSpPr/>
        <p:nvPr/>
      </p:nvGrpSpPr>
      <p:grpSpPr>
        <a:xfrm>
          <a:off x="0" y="0"/>
          <a:ext cx="0" cy="0"/>
          <a:chOff x="0" y="0"/>
          <a:chExt cx="0" cy="0"/>
        </a:xfrm>
      </p:grpSpPr>
      <p:pic>
        <p:nvPicPr>
          <p:cNvPr id="134" name="Shape 13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ull screen graphic with title">
  <p:cSld name="White URL 1_2_1">
    <p:bg>
      <p:bgPr>
        <a:solidFill>
          <a:schemeClr val="lt1"/>
        </a:solidFill>
        <a:effectLst/>
      </p:bgPr>
    </p:bg>
    <p:spTree>
      <p:nvGrpSpPr>
        <p:cNvPr id="1" name="Shape 135"/>
        <p:cNvGrpSpPr/>
        <p:nvPr/>
      </p:nvGrpSpPr>
      <p:grpSpPr>
        <a:xfrm>
          <a:off x="0" y="0"/>
          <a:ext cx="0" cy="0"/>
          <a:chOff x="0" y="0"/>
          <a:chExt cx="0" cy="0"/>
        </a:xfrm>
      </p:grpSpPr>
      <p:pic>
        <p:nvPicPr>
          <p:cNvPr id="136" name="Shape 136"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137" name="Shape 137"/>
          <p:cNvSpPr txBox="1">
            <a:spLocks noGrp="1"/>
          </p:cNvSpPr>
          <p:nvPr>
            <p:ph type="title"/>
          </p:nvPr>
        </p:nvSpPr>
        <p:spPr>
          <a:xfrm>
            <a:off x="900750" y="0"/>
            <a:ext cx="16369500" cy="1651500"/>
          </a:xfrm>
          <a:prstGeom prst="rect">
            <a:avLst/>
          </a:prstGeom>
        </p:spPr>
        <p:txBody>
          <a:bodyPr spcFirstLastPara="1" wrap="square" lIns="91425" tIns="91425" rIns="91425" bIns="91425" anchor="t" anchorCtr="0"/>
          <a:lstStyle>
            <a:lvl1pPr lvl="0" rtl="0">
              <a:lnSpc>
                <a:spcPct val="100000"/>
              </a:lnSpc>
              <a:spcBef>
                <a:spcPts val="3000"/>
              </a:spcBef>
              <a:spcAft>
                <a:spcPts val="0"/>
              </a:spcAft>
              <a:buNone/>
              <a:defRPr sz="5000" b="1">
                <a:solidFill>
                  <a:schemeClr val="lt2"/>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Page_Dark Blue">
  <p:cSld name="2_Title Page 1 Line">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1021574" y="4134000"/>
            <a:ext cx="165942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8800"/>
              <a:buNone/>
              <a:defRPr sz="8800" b="1">
                <a:solidFill>
                  <a:schemeClr val="lt1"/>
                </a:solidFill>
              </a:defRPr>
            </a:lvl1pPr>
            <a:lvl2pPr lvl="1" rtl="0">
              <a:spcBef>
                <a:spcPts val="0"/>
              </a:spcBef>
              <a:spcAft>
                <a:spcPts val="0"/>
              </a:spcAft>
              <a:buSzPts val="8800"/>
              <a:buChar char="○"/>
              <a:defRPr sz="8800"/>
            </a:lvl2pPr>
            <a:lvl3pPr lvl="2" rtl="0">
              <a:spcBef>
                <a:spcPts val="0"/>
              </a:spcBef>
              <a:spcAft>
                <a:spcPts val="0"/>
              </a:spcAft>
              <a:buSzPts val="8800"/>
              <a:buChar char="■"/>
              <a:defRPr sz="8800"/>
            </a:lvl3pPr>
            <a:lvl4pPr lvl="3" rtl="0">
              <a:spcBef>
                <a:spcPts val="0"/>
              </a:spcBef>
              <a:spcAft>
                <a:spcPts val="0"/>
              </a:spcAft>
              <a:buSzPts val="8800"/>
              <a:buChar char="●"/>
              <a:defRPr sz="8800"/>
            </a:lvl4pPr>
            <a:lvl5pPr lvl="4" rtl="0">
              <a:spcBef>
                <a:spcPts val="0"/>
              </a:spcBef>
              <a:spcAft>
                <a:spcPts val="0"/>
              </a:spcAft>
              <a:buSzPts val="8800"/>
              <a:buChar char="○"/>
              <a:defRPr sz="8800"/>
            </a:lvl5pPr>
            <a:lvl6pPr lvl="5" rtl="0">
              <a:spcBef>
                <a:spcPts val="0"/>
              </a:spcBef>
              <a:spcAft>
                <a:spcPts val="0"/>
              </a:spcAft>
              <a:buSzPts val="8800"/>
              <a:buChar char="■"/>
              <a:defRPr sz="8800"/>
            </a:lvl6pPr>
            <a:lvl7pPr lvl="6" rtl="0">
              <a:spcBef>
                <a:spcPts val="0"/>
              </a:spcBef>
              <a:spcAft>
                <a:spcPts val="0"/>
              </a:spcAft>
              <a:buSzPts val="8800"/>
              <a:buChar char="●"/>
              <a:defRPr sz="8800"/>
            </a:lvl7pPr>
            <a:lvl8pPr lvl="7" rtl="0">
              <a:spcBef>
                <a:spcPts val="0"/>
              </a:spcBef>
              <a:spcAft>
                <a:spcPts val="0"/>
              </a:spcAft>
              <a:buSzPts val="8800"/>
              <a:buChar char="○"/>
              <a:defRPr sz="8800"/>
            </a:lvl8pPr>
            <a:lvl9pPr lvl="8" rtl="0">
              <a:spcBef>
                <a:spcPts val="0"/>
              </a:spcBef>
              <a:spcAft>
                <a:spcPts val="0"/>
              </a:spcAft>
              <a:buSzPts val="8800"/>
              <a:buChar char="■"/>
              <a:defRPr sz="8800"/>
            </a:lvl9pPr>
          </a:lstStyle>
          <a:p>
            <a:endParaRPr/>
          </a:p>
        </p:txBody>
      </p:sp>
      <p:pic>
        <p:nvPicPr>
          <p:cNvPr id="143" name="Shape 143" descr="dto_crest_inline_CS6_reversed_Large.png"/>
          <p:cNvPicPr preferRelativeResize="0"/>
          <p:nvPr/>
        </p:nvPicPr>
        <p:blipFill>
          <a:blip r:embed="rId2">
            <a:alphaModFix/>
          </a:blip>
          <a:stretch>
            <a:fillRect/>
          </a:stretch>
        </p:blipFill>
        <p:spPr>
          <a:xfrm>
            <a:off x="1043269" y="1037025"/>
            <a:ext cx="4425579" cy="941007"/>
          </a:xfrm>
          <a:prstGeom prst="rect">
            <a:avLst/>
          </a:prstGeom>
          <a:noFill/>
          <a:ln>
            <a:noFill/>
          </a:ln>
        </p:spPr>
      </p:pic>
      <p:sp>
        <p:nvSpPr>
          <p:cNvPr id="144" name="Shape 144"/>
          <p:cNvSpPr txBox="1">
            <a:spLocks noGrp="1"/>
          </p:cNvSpPr>
          <p:nvPr>
            <p:ph type="title" idx="2"/>
          </p:nvPr>
        </p:nvSpPr>
        <p:spPr>
          <a:xfrm>
            <a:off x="1049175" y="5731500"/>
            <a:ext cx="13187400" cy="1928400"/>
          </a:xfrm>
          <a:prstGeom prst="rect">
            <a:avLst/>
          </a:prstGeom>
        </p:spPr>
        <p:txBody>
          <a:bodyPr spcFirstLastPara="1" wrap="square" lIns="137150" tIns="137150" rIns="137150" bIns="137150" anchor="t"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Page_Mid Blue">
  <p:cSld name="3_Title Page 1 Line">
    <p:spTree>
      <p:nvGrpSpPr>
        <p:cNvPr id="1" name="Shape 145"/>
        <p:cNvGrpSpPr/>
        <p:nvPr/>
      </p:nvGrpSpPr>
      <p:grpSpPr>
        <a:xfrm>
          <a:off x="0" y="0"/>
          <a:ext cx="0" cy="0"/>
          <a:chOff x="0" y="0"/>
          <a:chExt cx="0" cy="0"/>
        </a:xfrm>
      </p:grpSpPr>
      <p:pic>
        <p:nvPicPr>
          <p:cNvPr id="146" name="Shape 146" descr="dto_crest_inline_CS6_reversed_Large.png"/>
          <p:cNvPicPr preferRelativeResize="0"/>
          <p:nvPr/>
        </p:nvPicPr>
        <p:blipFill>
          <a:blip r:embed="rId2">
            <a:alphaModFix/>
          </a:blip>
          <a:stretch>
            <a:fillRect/>
          </a:stretch>
        </p:blipFill>
        <p:spPr>
          <a:xfrm>
            <a:off x="1043269" y="1037025"/>
            <a:ext cx="4425579" cy="941007"/>
          </a:xfrm>
          <a:prstGeom prst="rect">
            <a:avLst/>
          </a:prstGeom>
          <a:noFill/>
          <a:ln>
            <a:noFill/>
          </a:ln>
        </p:spPr>
      </p:pic>
      <p:sp>
        <p:nvSpPr>
          <p:cNvPr id="147" name="Shape 147"/>
          <p:cNvSpPr txBox="1">
            <a:spLocks noGrp="1"/>
          </p:cNvSpPr>
          <p:nvPr>
            <p:ph type="title"/>
          </p:nvPr>
        </p:nvSpPr>
        <p:spPr>
          <a:xfrm>
            <a:off x="1021574" y="4134000"/>
            <a:ext cx="165942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8800"/>
              <a:buNone/>
              <a:defRPr sz="8800" b="1">
                <a:solidFill>
                  <a:schemeClr val="lt1"/>
                </a:solidFill>
              </a:defRPr>
            </a:lvl1pPr>
            <a:lvl2pPr lvl="1" rtl="0">
              <a:spcBef>
                <a:spcPts val="0"/>
              </a:spcBef>
              <a:spcAft>
                <a:spcPts val="0"/>
              </a:spcAft>
              <a:buSzPts val="8800"/>
              <a:buChar char="○"/>
              <a:defRPr sz="8800"/>
            </a:lvl2pPr>
            <a:lvl3pPr lvl="2" rtl="0">
              <a:spcBef>
                <a:spcPts val="0"/>
              </a:spcBef>
              <a:spcAft>
                <a:spcPts val="0"/>
              </a:spcAft>
              <a:buSzPts val="8800"/>
              <a:buChar char="■"/>
              <a:defRPr sz="8800"/>
            </a:lvl3pPr>
            <a:lvl4pPr lvl="3" rtl="0">
              <a:spcBef>
                <a:spcPts val="0"/>
              </a:spcBef>
              <a:spcAft>
                <a:spcPts val="0"/>
              </a:spcAft>
              <a:buSzPts val="8800"/>
              <a:buChar char="●"/>
              <a:defRPr sz="8800"/>
            </a:lvl4pPr>
            <a:lvl5pPr lvl="4" rtl="0">
              <a:spcBef>
                <a:spcPts val="0"/>
              </a:spcBef>
              <a:spcAft>
                <a:spcPts val="0"/>
              </a:spcAft>
              <a:buSzPts val="8800"/>
              <a:buChar char="○"/>
              <a:defRPr sz="8800"/>
            </a:lvl5pPr>
            <a:lvl6pPr lvl="5" rtl="0">
              <a:spcBef>
                <a:spcPts val="0"/>
              </a:spcBef>
              <a:spcAft>
                <a:spcPts val="0"/>
              </a:spcAft>
              <a:buSzPts val="8800"/>
              <a:buChar char="■"/>
              <a:defRPr sz="8800"/>
            </a:lvl6pPr>
            <a:lvl7pPr lvl="6" rtl="0">
              <a:spcBef>
                <a:spcPts val="0"/>
              </a:spcBef>
              <a:spcAft>
                <a:spcPts val="0"/>
              </a:spcAft>
              <a:buSzPts val="8800"/>
              <a:buChar char="●"/>
              <a:defRPr sz="8800"/>
            </a:lvl7pPr>
            <a:lvl8pPr lvl="7" rtl="0">
              <a:spcBef>
                <a:spcPts val="0"/>
              </a:spcBef>
              <a:spcAft>
                <a:spcPts val="0"/>
              </a:spcAft>
              <a:buSzPts val="8800"/>
              <a:buChar char="○"/>
              <a:defRPr sz="8800"/>
            </a:lvl8pPr>
            <a:lvl9pPr lvl="8" rtl="0">
              <a:spcBef>
                <a:spcPts val="0"/>
              </a:spcBef>
              <a:spcAft>
                <a:spcPts val="0"/>
              </a:spcAft>
              <a:buSzPts val="8800"/>
              <a:buChar char="■"/>
              <a:defRPr sz="8800"/>
            </a:lvl9pPr>
          </a:lstStyle>
          <a:p>
            <a:endParaRPr/>
          </a:p>
        </p:txBody>
      </p:sp>
      <p:sp>
        <p:nvSpPr>
          <p:cNvPr id="148" name="Shape 148"/>
          <p:cNvSpPr txBox="1">
            <a:spLocks noGrp="1"/>
          </p:cNvSpPr>
          <p:nvPr>
            <p:ph type="title" idx="2"/>
          </p:nvPr>
        </p:nvSpPr>
        <p:spPr>
          <a:xfrm>
            <a:off x="1049175" y="5731500"/>
            <a:ext cx="13187400" cy="1928400"/>
          </a:xfrm>
          <a:prstGeom prst="rect">
            <a:avLst/>
          </a:prstGeom>
        </p:spPr>
        <p:txBody>
          <a:bodyPr spcFirstLastPara="1" wrap="square" lIns="137150" tIns="137150" rIns="137150" bIns="137150" anchor="t"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rgin and column guide image">
  <p:cSld name="Blue URL 1_1_2">
    <p:bg>
      <p:bgPr>
        <a:solidFill>
          <a:srgbClr val="414141"/>
        </a:solidFill>
        <a:effectLst/>
      </p:bgPr>
    </p:bg>
    <p:spTree>
      <p:nvGrpSpPr>
        <p:cNvPr id="1" name="Shape 17"/>
        <p:cNvGrpSpPr/>
        <p:nvPr/>
      </p:nvGrpSpPr>
      <p:grpSpPr>
        <a:xfrm>
          <a:off x="0" y="0"/>
          <a:ext cx="0" cy="0"/>
          <a:chOff x="0" y="0"/>
          <a:chExt cx="0" cy="0"/>
        </a:xfrm>
      </p:grpSpPr>
      <p:pic>
        <p:nvPicPr>
          <p:cNvPr id="18" name="Shape 18"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9" name="Shape 19"/>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20" name="Shape 20"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21" name="Shape 21"/>
          <p:cNvSpPr txBox="1">
            <a:spLocks noGrp="1"/>
          </p:cNvSpPr>
          <p:nvPr>
            <p:ph type="title"/>
          </p:nvPr>
        </p:nvSpPr>
        <p:spPr>
          <a:xfrm>
            <a:off x="900750" y="0"/>
            <a:ext cx="16369500" cy="3265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2" name="Shape 22"/>
          <p:cNvSpPr txBox="1">
            <a:spLocks noGrp="1"/>
          </p:cNvSpPr>
          <p:nvPr>
            <p:ph type="body" idx="1"/>
          </p:nvPr>
        </p:nvSpPr>
        <p:spPr>
          <a:xfrm>
            <a:off x="10341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23" name="Shape 23"/>
          <p:cNvSpPr txBox="1">
            <a:spLocks noGrp="1"/>
          </p:cNvSpPr>
          <p:nvPr>
            <p:ph type="body" idx="2"/>
          </p:nvPr>
        </p:nvSpPr>
        <p:spPr>
          <a:xfrm>
            <a:off x="66049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body" idx="3"/>
          </p:nvPr>
        </p:nvSpPr>
        <p:spPr>
          <a:xfrm>
            <a:off x="121757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ackground Image">
  <p:cSld name="1_Title and Content">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703013" y="8379188"/>
            <a:ext cx="13126800" cy="1228800"/>
          </a:xfrm>
          <a:prstGeom prst="rect">
            <a:avLst/>
          </a:prstGeom>
          <a:solidFill>
            <a:srgbClr val="057DBC">
              <a:alpha val="90380"/>
            </a:srgbClr>
          </a:solidFill>
          <a:ln>
            <a:noFill/>
          </a:ln>
        </p:spPr>
        <p:txBody>
          <a:bodyPr spcFirstLastPara="1" wrap="square" lIns="137150" tIns="137150" rIns="137150" bIns="137150" anchor="ctr" anchorCtr="0"/>
          <a:lstStyle>
            <a:lvl1pPr lvl="0" rtl="0">
              <a:spcBef>
                <a:spcPts val="0"/>
              </a:spcBef>
              <a:spcAft>
                <a:spcPts val="0"/>
              </a:spcAft>
              <a:buNone/>
              <a:defRPr sz="7200" b="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1" name="Shape 151"/>
          <p:cNvSpPr txBox="1"/>
          <p:nvPr/>
        </p:nvSpPr>
        <p:spPr>
          <a:xfrm>
            <a:off x="883313" y="1343625"/>
            <a:ext cx="12855600" cy="1036800"/>
          </a:xfrm>
          <a:prstGeom prst="rect">
            <a:avLst/>
          </a:prstGeom>
          <a:noFill/>
          <a:ln>
            <a:noFill/>
          </a:ln>
        </p:spPr>
        <p:txBody>
          <a:bodyPr spcFirstLastPara="1" wrap="square" lIns="137150" tIns="137150" rIns="137150" bIns="137150" anchor="t" anchorCtr="0">
            <a:noAutofit/>
          </a:bodyPr>
          <a:lstStyle/>
          <a:p>
            <a:pPr marL="0" lvl="0" indent="0" rtl="0">
              <a:spcBef>
                <a:spcPts val="0"/>
              </a:spcBef>
              <a:spcAft>
                <a:spcPts val="0"/>
              </a:spcAft>
              <a:buNone/>
            </a:pPr>
            <a:r>
              <a:rPr lang="en" sz="2200"/>
              <a:t>Insert full size image here and Select: Arrange / Order / Send to back</a:t>
            </a:r>
            <a:endParaRPr sz="2200"/>
          </a:p>
        </p:txBody>
      </p:sp>
      <p:sp>
        <p:nvSpPr>
          <p:cNvPr id="152" name="Shape 152"/>
          <p:cNvSpPr txBox="1">
            <a:spLocks noGrp="1"/>
          </p:cNvSpPr>
          <p:nvPr>
            <p:ph type="title" idx="2"/>
          </p:nvPr>
        </p:nvSpPr>
        <p:spPr>
          <a:xfrm>
            <a:off x="703013" y="6875963"/>
            <a:ext cx="15793800" cy="1503000"/>
          </a:xfrm>
          <a:prstGeom prst="rect">
            <a:avLst/>
          </a:prstGeom>
          <a:solidFill>
            <a:srgbClr val="015A96">
              <a:alpha val="88080"/>
            </a:srgbClr>
          </a:solidFill>
          <a:ln>
            <a:noFill/>
          </a:ln>
        </p:spPr>
        <p:txBody>
          <a:bodyPr spcFirstLastPara="1" wrap="square" lIns="137150" tIns="137150" rIns="137150" bIns="137150" anchor="ctr" anchorCtr="0"/>
          <a:lstStyle>
            <a:lvl1pPr lvl="0" rtl="0">
              <a:spcBef>
                <a:spcPts val="0"/>
              </a:spcBef>
              <a:spcAft>
                <a:spcPts val="0"/>
              </a:spcAft>
              <a:buSzPts val="8800"/>
              <a:buNone/>
              <a:defRPr sz="8800" b="1">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Content_White Background">
  <p:cSld name="1_Title and Content_2">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7313" y="393975"/>
            <a:ext cx="17177400" cy="1679400"/>
          </a:xfrm>
          <a:prstGeom prst="rect">
            <a:avLst/>
          </a:prstGeom>
          <a:noFill/>
          <a:ln>
            <a:noFill/>
          </a:ln>
        </p:spPr>
        <p:txBody>
          <a:bodyPr spcFirstLastPara="1" wrap="square" lIns="137150" tIns="137150" rIns="137150" bIns="137150" anchor="ctr" anchorCtr="0"/>
          <a:lstStyle>
            <a:lvl1pPr lvl="0" rtl="0">
              <a:spcBef>
                <a:spcPts val="0"/>
              </a:spcBef>
              <a:spcAft>
                <a:spcPts val="0"/>
              </a:spcAft>
              <a:buClr>
                <a:schemeClr val="dk2"/>
              </a:buClr>
              <a:buSzPts val="7600"/>
              <a:buNone/>
              <a:defRPr sz="7600" b="1">
                <a:solidFill>
                  <a:schemeClr val="dk2"/>
                </a:solidFill>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
        <p:nvSpPr>
          <p:cNvPr id="155" name="Shape 155"/>
          <p:cNvSpPr txBox="1">
            <a:spLocks noGrp="1"/>
          </p:cNvSpPr>
          <p:nvPr>
            <p:ph type="body" idx="1"/>
          </p:nvPr>
        </p:nvSpPr>
        <p:spPr>
          <a:xfrm>
            <a:off x="953813" y="2197875"/>
            <a:ext cx="15958200" cy="6604200"/>
          </a:xfrm>
          <a:prstGeom prst="rect">
            <a:avLst/>
          </a:prstGeom>
        </p:spPr>
        <p:txBody>
          <a:bodyPr spcFirstLastPara="1" wrap="square" lIns="137150" tIns="137150" rIns="137150" bIns="137150" anchor="t" anchorCtr="0"/>
          <a:lstStyle>
            <a:lvl1pPr marL="457200" lvl="0" indent="-520700" rtl="0">
              <a:spcBef>
                <a:spcPts val="1400"/>
              </a:spcBef>
              <a:spcAft>
                <a:spcPts val="0"/>
              </a:spcAft>
              <a:buClr>
                <a:schemeClr val="dk2"/>
              </a:buClr>
              <a:buSzPts val="4600"/>
              <a:buChar char="•"/>
              <a:defRPr sz="4600">
                <a:solidFill>
                  <a:schemeClr val="dk2"/>
                </a:solidFill>
              </a:defRPr>
            </a:lvl1pPr>
            <a:lvl2pPr marL="914400" lvl="1" indent="-495300" rtl="0">
              <a:spcBef>
                <a:spcPts val="600"/>
              </a:spcBef>
              <a:spcAft>
                <a:spcPts val="0"/>
              </a:spcAft>
              <a:buClr>
                <a:schemeClr val="dk2"/>
              </a:buClr>
              <a:buSzPts val="4200"/>
              <a:buChar char="•"/>
              <a:defRPr>
                <a:solidFill>
                  <a:schemeClr val="dk2"/>
                </a:solidFill>
              </a:defRPr>
            </a:lvl2pPr>
            <a:lvl3pPr marL="1371600" lvl="2" indent="-457200" rtl="0">
              <a:spcBef>
                <a:spcPts val="600"/>
              </a:spcBef>
              <a:spcAft>
                <a:spcPts val="0"/>
              </a:spcAft>
              <a:buClr>
                <a:schemeClr val="dk2"/>
              </a:buClr>
              <a:buSzPts val="3600"/>
              <a:buChar char="•"/>
              <a:defRPr>
                <a:solidFill>
                  <a:schemeClr val="dk2"/>
                </a:solidFill>
              </a:defRPr>
            </a:lvl3pPr>
            <a:lvl4pPr marL="1828800" lvl="3" indent="-419100" rtl="0">
              <a:spcBef>
                <a:spcPts val="600"/>
              </a:spcBef>
              <a:spcAft>
                <a:spcPts val="0"/>
              </a:spcAft>
              <a:buClr>
                <a:schemeClr val="dk2"/>
              </a:buClr>
              <a:buSzPts val="3000"/>
              <a:buChar char="•"/>
              <a:defRPr>
                <a:solidFill>
                  <a:schemeClr val="dk2"/>
                </a:solidFill>
              </a:defRPr>
            </a:lvl4pPr>
            <a:lvl5pPr marL="2286000" lvl="4" indent="-406400" rtl="0">
              <a:spcBef>
                <a:spcPts val="600"/>
              </a:spcBef>
              <a:spcAft>
                <a:spcPts val="0"/>
              </a:spcAft>
              <a:buClr>
                <a:schemeClr val="dk2"/>
              </a:buClr>
              <a:buSzPts val="2800"/>
              <a:buChar char="•"/>
              <a:defRPr>
                <a:solidFill>
                  <a:schemeClr val="dk2"/>
                </a:solidFill>
              </a:defRPr>
            </a:lvl5pPr>
            <a:lvl6pPr marL="2743200" lvl="5" indent="-406400" rtl="0">
              <a:spcBef>
                <a:spcPts val="600"/>
              </a:spcBef>
              <a:spcAft>
                <a:spcPts val="0"/>
              </a:spcAft>
              <a:buClr>
                <a:schemeClr val="dk2"/>
              </a:buClr>
              <a:buSzPts val="2800"/>
              <a:buChar char="•"/>
              <a:defRPr>
                <a:solidFill>
                  <a:schemeClr val="dk2"/>
                </a:solidFill>
              </a:defRPr>
            </a:lvl6pPr>
            <a:lvl7pPr marL="3200400" lvl="6" indent="-406400" rtl="0">
              <a:spcBef>
                <a:spcPts val="600"/>
              </a:spcBef>
              <a:spcAft>
                <a:spcPts val="0"/>
              </a:spcAft>
              <a:buClr>
                <a:schemeClr val="dk2"/>
              </a:buClr>
              <a:buSzPts val="2800"/>
              <a:buChar char="•"/>
              <a:defRPr>
                <a:solidFill>
                  <a:schemeClr val="dk2"/>
                </a:solidFill>
              </a:defRPr>
            </a:lvl7pPr>
            <a:lvl8pPr marL="3657600" lvl="7" indent="-406400" rtl="0">
              <a:spcBef>
                <a:spcPts val="600"/>
              </a:spcBef>
              <a:spcAft>
                <a:spcPts val="0"/>
              </a:spcAft>
              <a:buClr>
                <a:schemeClr val="dk2"/>
              </a:buClr>
              <a:buSzPts val="2800"/>
              <a:buChar char="•"/>
              <a:defRPr>
                <a:solidFill>
                  <a:schemeClr val="dk2"/>
                </a:solidFill>
              </a:defRPr>
            </a:lvl8pPr>
            <a:lvl9pPr marL="4114800" lvl="8" indent="-406400" rtl="0">
              <a:spcBef>
                <a:spcPts val="600"/>
              </a:spcBef>
              <a:spcAft>
                <a:spcPts val="0"/>
              </a:spcAft>
              <a:buClr>
                <a:schemeClr val="dk2"/>
              </a:buClr>
              <a:buSzPts val="2800"/>
              <a:buChar char="•"/>
              <a:defRPr>
                <a:solidFill>
                  <a:schemeClr val="dk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_Dark Background">
  <p:cSld name="1_Title and Content_2_1">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817313" y="393975"/>
            <a:ext cx="17177400" cy="1679400"/>
          </a:xfrm>
          <a:prstGeom prst="rect">
            <a:avLst/>
          </a:prstGeom>
          <a:noFill/>
          <a:ln>
            <a:noFill/>
          </a:ln>
        </p:spPr>
        <p:txBody>
          <a:bodyPr spcFirstLastPara="1" wrap="square" lIns="137150" tIns="137150" rIns="137150" bIns="137150" anchor="ctr" anchorCtr="0"/>
          <a:lstStyle>
            <a:lvl1pPr lvl="0" rtl="0">
              <a:spcBef>
                <a:spcPts val="0"/>
              </a:spcBef>
              <a:spcAft>
                <a:spcPts val="0"/>
              </a:spcAft>
              <a:buSzPts val="7600"/>
              <a:buNone/>
              <a:defRPr sz="7600" b="1">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
        <p:nvSpPr>
          <p:cNvPr id="158" name="Shape 158"/>
          <p:cNvSpPr txBox="1">
            <a:spLocks noGrp="1"/>
          </p:cNvSpPr>
          <p:nvPr>
            <p:ph type="body" idx="1"/>
          </p:nvPr>
        </p:nvSpPr>
        <p:spPr>
          <a:xfrm>
            <a:off x="953813" y="2197875"/>
            <a:ext cx="15958200" cy="6604200"/>
          </a:xfrm>
          <a:prstGeom prst="rect">
            <a:avLst/>
          </a:prstGeom>
        </p:spPr>
        <p:txBody>
          <a:bodyPr spcFirstLastPara="1" wrap="square" lIns="137150" tIns="137150" rIns="137150" bIns="137150" anchor="t" anchorCtr="0"/>
          <a:lstStyle>
            <a:lvl1pPr marL="457200" lvl="0" indent="-520700" rtl="0">
              <a:spcBef>
                <a:spcPts val="1400"/>
              </a:spcBef>
              <a:spcAft>
                <a:spcPts val="0"/>
              </a:spcAft>
              <a:buSzPts val="4600"/>
              <a:buChar char="•"/>
              <a:defRPr sz="4600"/>
            </a:lvl1pPr>
            <a:lvl2pPr marL="914400" lvl="1" indent="-495300" rtl="0">
              <a:spcBef>
                <a:spcPts val="600"/>
              </a:spcBef>
              <a:spcAft>
                <a:spcPts val="0"/>
              </a:spcAft>
              <a:buSzPts val="4200"/>
              <a:buChar char="•"/>
              <a:defRPr/>
            </a:lvl2pPr>
            <a:lvl3pPr marL="1371600" lvl="2" indent="-457200" rtl="0">
              <a:spcBef>
                <a:spcPts val="600"/>
              </a:spcBef>
              <a:spcAft>
                <a:spcPts val="0"/>
              </a:spcAft>
              <a:buSzPts val="3600"/>
              <a:buChar char="•"/>
              <a:defRPr/>
            </a:lvl3pPr>
            <a:lvl4pPr marL="1828800" lvl="3" indent="-419100" rtl="0">
              <a:spcBef>
                <a:spcPts val="600"/>
              </a:spcBef>
              <a:spcAft>
                <a:spcPts val="0"/>
              </a:spcAft>
              <a:buSzPts val="3000"/>
              <a:buChar char="•"/>
              <a:defRPr/>
            </a:lvl4pPr>
            <a:lvl5pPr marL="2286000" lvl="4" indent="-406400" rtl="0">
              <a:spcBef>
                <a:spcPts val="600"/>
              </a:spcBef>
              <a:spcAft>
                <a:spcPts val="0"/>
              </a:spcAft>
              <a:buSzPts val="2800"/>
              <a:buChar char="•"/>
              <a:defRPr/>
            </a:lvl5pPr>
            <a:lvl6pPr marL="2743200" lvl="5" indent="-406400" rtl="0">
              <a:spcBef>
                <a:spcPts val="600"/>
              </a:spcBef>
              <a:spcAft>
                <a:spcPts val="0"/>
              </a:spcAft>
              <a:buSzPts val="2800"/>
              <a:buChar char="•"/>
              <a:defRPr/>
            </a:lvl6pPr>
            <a:lvl7pPr marL="3200400" lvl="6" indent="-406400" rtl="0">
              <a:spcBef>
                <a:spcPts val="600"/>
              </a:spcBef>
              <a:spcAft>
                <a:spcPts val="0"/>
              </a:spcAft>
              <a:buSzPts val="2800"/>
              <a:buChar char="•"/>
              <a:defRPr/>
            </a:lvl7pPr>
            <a:lvl8pPr marL="3657600" lvl="7" indent="-406400" rtl="0">
              <a:spcBef>
                <a:spcPts val="600"/>
              </a:spcBef>
              <a:spcAft>
                <a:spcPts val="0"/>
              </a:spcAft>
              <a:buSzPts val="2800"/>
              <a:buChar char="•"/>
              <a:defRPr/>
            </a:lvl8pPr>
            <a:lvl9pPr marL="4114800" lvl="8" indent="-406400" rtl="0">
              <a:spcBef>
                <a:spcPts val="600"/>
              </a:spcBef>
              <a:spcAft>
                <a:spcPts val="0"/>
              </a:spcAft>
              <a:buSzPts val="2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_Mid Background">
  <p:cSld name="1_Title and Content_2_1_1">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817313" y="393975"/>
            <a:ext cx="17177400" cy="1679400"/>
          </a:xfrm>
          <a:prstGeom prst="rect">
            <a:avLst/>
          </a:prstGeom>
          <a:noFill/>
          <a:ln>
            <a:noFill/>
          </a:ln>
        </p:spPr>
        <p:txBody>
          <a:bodyPr spcFirstLastPara="1" wrap="square" lIns="137150" tIns="137150" rIns="137150" bIns="137150" anchor="ctr" anchorCtr="0"/>
          <a:lstStyle>
            <a:lvl1pPr lvl="0" rtl="0">
              <a:spcBef>
                <a:spcPts val="0"/>
              </a:spcBef>
              <a:spcAft>
                <a:spcPts val="0"/>
              </a:spcAft>
              <a:buSzPts val="7600"/>
              <a:buNone/>
              <a:defRPr sz="7600" b="1">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
        <p:nvSpPr>
          <p:cNvPr id="161" name="Shape 161"/>
          <p:cNvSpPr txBox="1">
            <a:spLocks noGrp="1"/>
          </p:cNvSpPr>
          <p:nvPr>
            <p:ph type="body" idx="1"/>
          </p:nvPr>
        </p:nvSpPr>
        <p:spPr>
          <a:xfrm>
            <a:off x="953813" y="2197875"/>
            <a:ext cx="15958200" cy="6604200"/>
          </a:xfrm>
          <a:prstGeom prst="rect">
            <a:avLst/>
          </a:prstGeom>
        </p:spPr>
        <p:txBody>
          <a:bodyPr spcFirstLastPara="1" wrap="square" lIns="137150" tIns="137150" rIns="137150" bIns="137150" anchor="t" anchorCtr="0"/>
          <a:lstStyle>
            <a:lvl1pPr marL="457200" lvl="0" indent="-520700" rtl="0">
              <a:spcBef>
                <a:spcPts val="1400"/>
              </a:spcBef>
              <a:spcAft>
                <a:spcPts val="0"/>
              </a:spcAft>
              <a:buSzPts val="4600"/>
              <a:buChar char="•"/>
              <a:defRPr sz="4600"/>
            </a:lvl1pPr>
            <a:lvl2pPr marL="914400" lvl="1" indent="-495300" rtl="0">
              <a:spcBef>
                <a:spcPts val="600"/>
              </a:spcBef>
              <a:spcAft>
                <a:spcPts val="0"/>
              </a:spcAft>
              <a:buSzPts val="4200"/>
              <a:buChar char="•"/>
              <a:defRPr/>
            </a:lvl2pPr>
            <a:lvl3pPr marL="1371600" lvl="2" indent="-457200" rtl="0">
              <a:spcBef>
                <a:spcPts val="600"/>
              </a:spcBef>
              <a:spcAft>
                <a:spcPts val="0"/>
              </a:spcAft>
              <a:buSzPts val="3600"/>
              <a:buChar char="•"/>
              <a:defRPr/>
            </a:lvl3pPr>
            <a:lvl4pPr marL="1828800" lvl="3" indent="-419100" rtl="0">
              <a:spcBef>
                <a:spcPts val="600"/>
              </a:spcBef>
              <a:spcAft>
                <a:spcPts val="0"/>
              </a:spcAft>
              <a:buSzPts val="3000"/>
              <a:buChar char="•"/>
              <a:defRPr/>
            </a:lvl4pPr>
            <a:lvl5pPr marL="2286000" lvl="4" indent="-406400" rtl="0">
              <a:spcBef>
                <a:spcPts val="600"/>
              </a:spcBef>
              <a:spcAft>
                <a:spcPts val="0"/>
              </a:spcAft>
              <a:buSzPts val="2800"/>
              <a:buChar char="•"/>
              <a:defRPr/>
            </a:lvl5pPr>
            <a:lvl6pPr marL="2743200" lvl="5" indent="-406400" rtl="0">
              <a:spcBef>
                <a:spcPts val="600"/>
              </a:spcBef>
              <a:spcAft>
                <a:spcPts val="0"/>
              </a:spcAft>
              <a:buSzPts val="2800"/>
              <a:buChar char="•"/>
              <a:defRPr/>
            </a:lvl6pPr>
            <a:lvl7pPr marL="3200400" lvl="6" indent="-406400" rtl="0">
              <a:spcBef>
                <a:spcPts val="600"/>
              </a:spcBef>
              <a:spcAft>
                <a:spcPts val="0"/>
              </a:spcAft>
              <a:buSzPts val="2800"/>
              <a:buChar char="•"/>
              <a:defRPr/>
            </a:lvl7pPr>
            <a:lvl8pPr marL="3657600" lvl="7" indent="-406400" rtl="0">
              <a:spcBef>
                <a:spcPts val="600"/>
              </a:spcBef>
              <a:spcAft>
                <a:spcPts val="0"/>
              </a:spcAft>
              <a:buSzPts val="2800"/>
              <a:buChar char="•"/>
              <a:defRPr/>
            </a:lvl8pPr>
            <a:lvl9pPr marL="4114800" lvl="8" indent="-406400" rtl="0">
              <a:spcBef>
                <a:spcPts val="600"/>
              </a:spcBef>
              <a:spcAft>
                <a:spcPts val="0"/>
              </a:spcAft>
              <a:buSzPts val="2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Large Statement Slide_Dark Background">
  <p:cSld name="3_Title Only">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258457" y="2801036"/>
            <a:ext cx="15771000" cy="4367400"/>
          </a:xfrm>
          <a:prstGeom prst="rect">
            <a:avLst/>
          </a:prstGeom>
          <a:noFill/>
          <a:ln>
            <a:noFill/>
          </a:ln>
        </p:spPr>
        <p:txBody>
          <a:bodyPr spcFirstLastPara="1" wrap="square" lIns="137150" tIns="137150" rIns="137150" bIns="137150" anchor="ctr" anchorCtr="0"/>
          <a:lstStyle>
            <a:lvl1pPr lvl="0" rtl="0">
              <a:spcBef>
                <a:spcPts val="0"/>
              </a:spcBef>
              <a:spcAft>
                <a:spcPts val="0"/>
              </a:spcAft>
              <a:buSzPts val="9000"/>
              <a:buNone/>
              <a:defRPr sz="9000" b="1">
                <a:solidFill>
                  <a:schemeClr val="lt1"/>
                </a:solidFill>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Large Statement Slide_Mid Background">
  <p:cSld name="3_Title Only_1">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258457" y="2801036"/>
            <a:ext cx="15771000" cy="4367400"/>
          </a:xfrm>
          <a:prstGeom prst="rect">
            <a:avLst/>
          </a:prstGeom>
          <a:noFill/>
          <a:ln>
            <a:noFill/>
          </a:ln>
        </p:spPr>
        <p:txBody>
          <a:bodyPr spcFirstLastPara="1" wrap="square" lIns="137150" tIns="137150" rIns="137150" bIns="137150" anchor="ctr" anchorCtr="0"/>
          <a:lstStyle>
            <a:lvl1pPr lvl="0" rtl="0">
              <a:spcBef>
                <a:spcPts val="0"/>
              </a:spcBef>
              <a:spcAft>
                <a:spcPts val="0"/>
              </a:spcAft>
              <a:buSzPts val="9000"/>
              <a:buNone/>
              <a:defRPr sz="9000" b="1">
                <a:solidFill>
                  <a:schemeClr val="lt1"/>
                </a:solidFill>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Large Statement Slide_White Background">
  <p:cSld name="6_Title Only">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258457" y="2801036"/>
            <a:ext cx="15771000" cy="4367400"/>
          </a:xfrm>
          <a:prstGeom prst="rect">
            <a:avLst/>
          </a:prstGeom>
          <a:noFill/>
          <a:ln>
            <a:noFill/>
          </a:ln>
        </p:spPr>
        <p:txBody>
          <a:bodyPr spcFirstLastPara="1" wrap="square" lIns="137150" tIns="137150" rIns="137150" bIns="137150" anchor="ctr" anchorCtr="0"/>
          <a:lstStyle>
            <a:lvl1pPr lvl="0" rtl="0">
              <a:spcBef>
                <a:spcPts val="0"/>
              </a:spcBef>
              <a:spcAft>
                <a:spcPts val="0"/>
              </a:spcAft>
              <a:buClr>
                <a:schemeClr val="dk2"/>
              </a:buClr>
              <a:buSzPts val="9000"/>
              <a:buNone/>
              <a:defRPr sz="9000" b="1">
                <a:solidFill>
                  <a:schemeClr val="dk2"/>
                </a:solidFill>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losing Title Slide_Dark Background">
  <p:cSld name="7_Title Only">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250186" y="185298"/>
            <a:ext cx="129084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2200"/>
              <a:buNone/>
              <a:defRPr sz="5000">
                <a:solidFill>
                  <a:srgbClr val="015A96"/>
                </a:solidFil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
        <p:nvSpPr>
          <p:cNvPr id="170" name="Shape 170"/>
          <p:cNvSpPr txBox="1"/>
          <p:nvPr/>
        </p:nvSpPr>
        <p:spPr>
          <a:xfrm>
            <a:off x="1021574" y="9065700"/>
            <a:ext cx="2113800" cy="6120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2800" i="0" u="none" strike="noStrike" cap="none">
                <a:solidFill>
                  <a:srgbClr val="FFFFFF"/>
                </a:solidFill>
                <a:latin typeface="Arial"/>
                <a:ea typeface="Arial"/>
                <a:cs typeface="Arial"/>
                <a:sym typeface="Arial"/>
              </a:rPr>
              <a:t>dto.gov.a</a:t>
            </a:r>
            <a:r>
              <a:rPr lang="en" sz="2800">
                <a:solidFill>
                  <a:srgbClr val="FFFFFF"/>
                </a:solidFill>
              </a:rPr>
              <a:t>u</a:t>
            </a:r>
            <a:endParaRPr sz="2800" i="0" u="none" strike="noStrike" cap="none">
              <a:solidFill>
                <a:srgbClr val="FFFFFF"/>
              </a:solidFill>
              <a:latin typeface="Arial"/>
              <a:ea typeface="Arial"/>
              <a:cs typeface="Arial"/>
              <a:sym typeface="Arial"/>
            </a:endParaRPr>
          </a:p>
        </p:txBody>
      </p:sp>
      <p:sp>
        <p:nvSpPr>
          <p:cNvPr id="171" name="Shape 171"/>
          <p:cNvSpPr txBox="1"/>
          <p:nvPr/>
        </p:nvSpPr>
        <p:spPr>
          <a:xfrm>
            <a:off x="4480013" y="9065701"/>
            <a:ext cx="3263400" cy="6120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2800" b="0" i="0" u="none" strike="noStrike" cap="none">
                <a:solidFill>
                  <a:srgbClr val="FFFFFF"/>
                </a:solidFill>
                <a:latin typeface="Arial"/>
                <a:ea typeface="Arial"/>
                <a:cs typeface="Arial"/>
                <a:sym typeface="Arial"/>
              </a:rPr>
              <a:t>@AusDTO</a:t>
            </a:r>
            <a:endParaRPr sz="2800" b="0" i="0" u="none" strike="noStrike" cap="none">
              <a:solidFill>
                <a:srgbClr val="FFFFFF"/>
              </a:solidFill>
              <a:latin typeface="Arial"/>
              <a:ea typeface="Arial"/>
              <a:cs typeface="Arial"/>
              <a:sym typeface="Arial"/>
            </a:endParaRPr>
          </a:p>
        </p:txBody>
      </p:sp>
      <p:sp>
        <p:nvSpPr>
          <p:cNvPr id="172" name="Shape 172"/>
          <p:cNvSpPr/>
          <p:nvPr/>
        </p:nvSpPr>
        <p:spPr>
          <a:xfrm rot="10800000" flipH="1">
            <a:off x="0" y="41"/>
            <a:ext cx="18288000" cy="124800"/>
          </a:xfrm>
          <a:prstGeom prst="rect">
            <a:avLst/>
          </a:prstGeom>
          <a:solidFill>
            <a:srgbClr val="015A96"/>
          </a:solidFill>
          <a:ln>
            <a:noFill/>
          </a:ln>
        </p:spPr>
        <p:txBody>
          <a:bodyPr spcFirstLastPara="1" wrap="square" lIns="137150" tIns="68550" rIns="137150" bIns="6855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pic>
        <p:nvPicPr>
          <p:cNvPr id="173" name="Shape 173" descr="dto_crest_inline_CS6_reversed_Large.png"/>
          <p:cNvPicPr preferRelativeResize="0"/>
          <p:nvPr/>
        </p:nvPicPr>
        <p:blipFill>
          <a:blip r:embed="rId2">
            <a:alphaModFix/>
          </a:blip>
          <a:stretch>
            <a:fillRect/>
          </a:stretch>
        </p:blipFill>
        <p:spPr>
          <a:xfrm>
            <a:off x="1043269" y="1037025"/>
            <a:ext cx="4425579" cy="941007"/>
          </a:xfrm>
          <a:prstGeom prst="rect">
            <a:avLst/>
          </a:prstGeom>
          <a:noFill/>
          <a:ln>
            <a:noFill/>
          </a:ln>
        </p:spPr>
      </p:pic>
      <p:pic>
        <p:nvPicPr>
          <p:cNvPr id="174" name="Shape 174" descr="twitter-white.png"/>
          <p:cNvPicPr preferRelativeResize="0"/>
          <p:nvPr/>
        </p:nvPicPr>
        <p:blipFill>
          <a:blip r:embed="rId3">
            <a:alphaModFix/>
          </a:blip>
          <a:stretch>
            <a:fillRect/>
          </a:stretch>
        </p:blipFill>
        <p:spPr>
          <a:xfrm>
            <a:off x="3846450" y="8654663"/>
            <a:ext cx="1009875" cy="1434075"/>
          </a:xfrm>
          <a:prstGeom prst="rect">
            <a:avLst/>
          </a:prstGeom>
          <a:noFill/>
          <a:ln>
            <a:noFill/>
          </a:ln>
        </p:spPr>
      </p:pic>
      <p:sp>
        <p:nvSpPr>
          <p:cNvPr id="175" name="Shape 175"/>
          <p:cNvSpPr txBox="1"/>
          <p:nvPr/>
        </p:nvSpPr>
        <p:spPr>
          <a:xfrm>
            <a:off x="1021574" y="6904613"/>
            <a:ext cx="6561600" cy="1907400"/>
          </a:xfrm>
          <a:prstGeom prst="rect">
            <a:avLst/>
          </a:prstGeom>
          <a:noFill/>
          <a:ln>
            <a:noFill/>
          </a:ln>
        </p:spPr>
        <p:txBody>
          <a:bodyPr spcFirstLastPara="1" wrap="square" lIns="137150" tIns="137150" rIns="137150" bIns="137150" anchor="t" anchorCtr="0">
            <a:noAutofit/>
          </a:bodyPr>
          <a:lstStyle/>
          <a:p>
            <a:pPr marL="0" lvl="0" indent="0" rtl="0">
              <a:spcBef>
                <a:spcPts val="0"/>
              </a:spcBef>
              <a:spcAft>
                <a:spcPts val="0"/>
              </a:spcAft>
              <a:buNone/>
            </a:pPr>
            <a:r>
              <a:rPr lang="en" sz="3400">
                <a:solidFill>
                  <a:srgbClr val="FFFFFF"/>
                </a:solidFill>
              </a:rPr>
              <a:t>Presenter name: </a:t>
            </a:r>
            <a:endParaRPr sz="3400">
              <a:solidFill>
                <a:srgbClr val="FFFFFF"/>
              </a:solidFill>
            </a:endParaRPr>
          </a:p>
          <a:p>
            <a:pPr marL="0" lvl="0" indent="0" rtl="0">
              <a:spcBef>
                <a:spcPts val="0"/>
              </a:spcBef>
              <a:spcAft>
                <a:spcPts val="0"/>
              </a:spcAft>
              <a:buNone/>
            </a:pPr>
            <a:r>
              <a:rPr lang="en" sz="3400">
                <a:solidFill>
                  <a:srgbClr val="FFFFFF"/>
                </a:solidFill>
              </a:rPr>
              <a:t>Contact:</a:t>
            </a:r>
            <a:endParaRPr sz="3400">
              <a:solidFill>
                <a:srgbClr val="FFFFFF"/>
              </a:solidFill>
            </a:endParaRPr>
          </a:p>
        </p:txBody>
      </p:sp>
      <p:sp>
        <p:nvSpPr>
          <p:cNvPr id="176" name="Shape 176"/>
          <p:cNvSpPr txBox="1">
            <a:spLocks noGrp="1"/>
          </p:cNvSpPr>
          <p:nvPr>
            <p:ph type="title" idx="2"/>
          </p:nvPr>
        </p:nvSpPr>
        <p:spPr>
          <a:xfrm>
            <a:off x="1021574" y="3353925"/>
            <a:ext cx="165942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6600"/>
              <a:buNone/>
              <a:defRPr sz="6600" b="1">
                <a:solidFill>
                  <a:schemeClr val="lt1"/>
                </a:solidFill>
              </a:defRPr>
            </a:lvl1pPr>
            <a:lvl2pPr lvl="1" rtl="0">
              <a:spcBef>
                <a:spcPts val="0"/>
              </a:spcBef>
              <a:spcAft>
                <a:spcPts val="0"/>
              </a:spcAft>
              <a:buSzPts val="8800"/>
              <a:buChar char="○"/>
              <a:defRPr sz="8800"/>
            </a:lvl2pPr>
            <a:lvl3pPr lvl="2" rtl="0">
              <a:spcBef>
                <a:spcPts val="0"/>
              </a:spcBef>
              <a:spcAft>
                <a:spcPts val="0"/>
              </a:spcAft>
              <a:buSzPts val="8800"/>
              <a:buChar char="■"/>
              <a:defRPr sz="8800"/>
            </a:lvl3pPr>
            <a:lvl4pPr lvl="3" rtl="0">
              <a:spcBef>
                <a:spcPts val="0"/>
              </a:spcBef>
              <a:spcAft>
                <a:spcPts val="0"/>
              </a:spcAft>
              <a:buSzPts val="8800"/>
              <a:buChar char="●"/>
              <a:defRPr sz="8800"/>
            </a:lvl4pPr>
            <a:lvl5pPr lvl="4" rtl="0">
              <a:spcBef>
                <a:spcPts val="0"/>
              </a:spcBef>
              <a:spcAft>
                <a:spcPts val="0"/>
              </a:spcAft>
              <a:buSzPts val="8800"/>
              <a:buChar char="○"/>
              <a:defRPr sz="8800"/>
            </a:lvl5pPr>
            <a:lvl6pPr lvl="5" rtl="0">
              <a:spcBef>
                <a:spcPts val="0"/>
              </a:spcBef>
              <a:spcAft>
                <a:spcPts val="0"/>
              </a:spcAft>
              <a:buSzPts val="8800"/>
              <a:buChar char="■"/>
              <a:defRPr sz="8800"/>
            </a:lvl6pPr>
            <a:lvl7pPr lvl="6" rtl="0">
              <a:spcBef>
                <a:spcPts val="0"/>
              </a:spcBef>
              <a:spcAft>
                <a:spcPts val="0"/>
              </a:spcAft>
              <a:buSzPts val="8800"/>
              <a:buChar char="●"/>
              <a:defRPr sz="8800"/>
            </a:lvl7pPr>
            <a:lvl8pPr lvl="7" rtl="0">
              <a:spcBef>
                <a:spcPts val="0"/>
              </a:spcBef>
              <a:spcAft>
                <a:spcPts val="0"/>
              </a:spcAft>
              <a:buSzPts val="8800"/>
              <a:buChar char="○"/>
              <a:defRPr sz="8800"/>
            </a:lvl8pPr>
            <a:lvl9pPr lvl="8" rtl="0">
              <a:spcBef>
                <a:spcPts val="0"/>
              </a:spcBef>
              <a:spcAft>
                <a:spcPts val="0"/>
              </a:spcAft>
              <a:buSzPts val="8800"/>
              <a:buChar char="■"/>
              <a:defRPr sz="8800"/>
            </a:lvl9pPr>
          </a:lstStyle>
          <a:p>
            <a:endParaRPr/>
          </a:p>
        </p:txBody>
      </p:sp>
      <p:sp>
        <p:nvSpPr>
          <p:cNvPr id="177" name="Shape 177"/>
          <p:cNvSpPr txBox="1">
            <a:spLocks noGrp="1"/>
          </p:cNvSpPr>
          <p:nvPr>
            <p:ph type="title" idx="3"/>
          </p:nvPr>
        </p:nvSpPr>
        <p:spPr>
          <a:xfrm>
            <a:off x="1021574" y="4580794"/>
            <a:ext cx="13187400" cy="1928400"/>
          </a:xfrm>
          <a:prstGeom prst="rect">
            <a:avLst/>
          </a:prstGeom>
        </p:spPr>
        <p:txBody>
          <a:bodyPr spcFirstLastPara="1" wrap="square" lIns="137150" tIns="137150" rIns="137150" bIns="137150" anchor="t" anchorCtr="0"/>
          <a:lstStyle>
            <a:lvl1pPr lvl="0" rtl="0">
              <a:spcBef>
                <a:spcPts val="0"/>
              </a:spcBef>
              <a:spcAft>
                <a:spcPts val="0"/>
              </a:spcAft>
              <a:buNone/>
              <a:defRPr sz="42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losing Title Slide_Mid Background">
  <p:cSld name="7_Title Only_1">
    <p:spTree>
      <p:nvGrpSpPr>
        <p:cNvPr id="1" name="Shape 178"/>
        <p:cNvGrpSpPr/>
        <p:nvPr/>
      </p:nvGrpSpPr>
      <p:grpSpPr>
        <a:xfrm>
          <a:off x="0" y="0"/>
          <a:ext cx="0" cy="0"/>
          <a:chOff x="0" y="0"/>
          <a:chExt cx="0" cy="0"/>
        </a:xfrm>
      </p:grpSpPr>
      <p:sp>
        <p:nvSpPr>
          <p:cNvPr id="179" name="Shape 179"/>
          <p:cNvSpPr txBox="1"/>
          <p:nvPr/>
        </p:nvSpPr>
        <p:spPr>
          <a:xfrm>
            <a:off x="1021574" y="9065700"/>
            <a:ext cx="2113800" cy="6120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2800" i="0" u="none" strike="noStrike" cap="none">
                <a:solidFill>
                  <a:srgbClr val="FFFFFF"/>
                </a:solidFill>
                <a:latin typeface="Arial"/>
                <a:ea typeface="Arial"/>
                <a:cs typeface="Arial"/>
                <a:sym typeface="Arial"/>
              </a:rPr>
              <a:t>dto.gov.a</a:t>
            </a:r>
            <a:r>
              <a:rPr lang="en" sz="2800">
                <a:solidFill>
                  <a:srgbClr val="FFFFFF"/>
                </a:solidFill>
              </a:rPr>
              <a:t>u</a:t>
            </a:r>
            <a:endParaRPr sz="2800" i="0" u="none" strike="noStrike" cap="none">
              <a:solidFill>
                <a:srgbClr val="FFFFFF"/>
              </a:solidFill>
              <a:latin typeface="Arial"/>
              <a:ea typeface="Arial"/>
              <a:cs typeface="Arial"/>
              <a:sym typeface="Arial"/>
            </a:endParaRPr>
          </a:p>
        </p:txBody>
      </p:sp>
      <p:sp>
        <p:nvSpPr>
          <p:cNvPr id="180" name="Shape 180"/>
          <p:cNvSpPr txBox="1"/>
          <p:nvPr/>
        </p:nvSpPr>
        <p:spPr>
          <a:xfrm>
            <a:off x="4480013" y="9065701"/>
            <a:ext cx="3263400" cy="6120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2800" b="0" i="0" u="none" strike="noStrike" cap="none">
                <a:solidFill>
                  <a:srgbClr val="FFFFFF"/>
                </a:solidFill>
                <a:latin typeface="Arial"/>
                <a:ea typeface="Arial"/>
                <a:cs typeface="Arial"/>
                <a:sym typeface="Arial"/>
              </a:rPr>
              <a:t>@AusDTO</a:t>
            </a:r>
            <a:endParaRPr sz="2800" b="0" i="0" u="none" strike="noStrike" cap="none">
              <a:solidFill>
                <a:srgbClr val="FFFFFF"/>
              </a:solidFill>
              <a:latin typeface="Arial"/>
              <a:ea typeface="Arial"/>
              <a:cs typeface="Arial"/>
              <a:sym typeface="Arial"/>
            </a:endParaRPr>
          </a:p>
        </p:txBody>
      </p:sp>
      <p:pic>
        <p:nvPicPr>
          <p:cNvPr id="181" name="Shape 181" descr="dto_crest_inline_CS6_reversed_Large.png"/>
          <p:cNvPicPr preferRelativeResize="0"/>
          <p:nvPr/>
        </p:nvPicPr>
        <p:blipFill>
          <a:blip r:embed="rId2">
            <a:alphaModFix/>
          </a:blip>
          <a:stretch>
            <a:fillRect/>
          </a:stretch>
        </p:blipFill>
        <p:spPr>
          <a:xfrm>
            <a:off x="1043269" y="1037025"/>
            <a:ext cx="4425579" cy="941007"/>
          </a:xfrm>
          <a:prstGeom prst="rect">
            <a:avLst/>
          </a:prstGeom>
          <a:noFill/>
          <a:ln>
            <a:noFill/>
          </a:ln>
        </p:spPr>
      </p:pic>
      <p:pic>
        <p:nvPicPr>
          <p:cNvPr id="182" name="Shape 182" descr="twitter-white.png"/>
          <p:cNvPicPr preferRelativeResize="0"/>
          <p:nvPr/>
        </p:nvPicPr>
        <p:blipFill>
          <a:blip r:embed="rId3">
            <a:alphaModFix/>
          </a:blip>
          <a:stretch>
            <a:fillRect/>
          </a:stretch>
        </p:blipFill>
        <p:spPr>
          <a:xfrm>
            <a:off x="3846450" y="8654663"/>
            <a:ext cx="1009875" cy="1434075"/>
          </a:xfrm>
          <a:prstGeom prst="rect">
            <a:avLst/>
          </a:prstGeom>
          <a:noFill/>
          <a:ln>
            <a:noFill/>
          </a:ln>
        </p:spPr>
      </p:pic>
      <p:sp>
        <p:nvSpPr>
          <p:cNvPr id="183" name="Shape 183"/>
          <p:cNvSpPr txBox="1"/>
          <p:nvPr/>
        </p:nvSpPr>
        <p:spPr>
          <a:xfrm>
            <a:off x="1021574" y="6904613"/>
            <a:ext cx="6561600" cy="1907400"/>
          </a:xfrm>
          <a:prstGeom prst="rect">
            <a:avLst/>
          </a:prstGeom>
          <a:noFill/>
          <a:ln>
            <a:noFill/>
          </a:ln>
        </p:spPr>
        <p:txBody>
          <a:bodyPr spcFirstLastPara="1" wrap="square" lIns="137150" tIns="137150" rIns="137150" bIns="137150" anchor="t" anchorCtr="0">
            <a:noAutofit/>
          </a:bodyPr>
          <a:lstStyle/>
          <a:p>
            <a:pPr marL="0" lvl="0" indent="0" rtl="0">
              <a:spcBef>
                <a:spcPts val="0"/>
              </a:spcBef>
              <a:spcAft>
                <a:spcPts val="0"/>
              </a:spcAft>
              <a:buNone/>
            </a:pPr>
            <a:r>
              <a:rPr lang="en" sz="3400">
                <a:solidFill>
                  <a:srgbClr val="FFFFFF"/>
                </a:solidFill>
              </a:rPr>
              <a:t>Presenter name: </a:t>
            </a:r>
            <a:endParaRPr sz="3400">
              <a:solidFill>
                <a:srgbClr val="FFFFFF"/>
              </a:solidFill>
            </a:endParaRPr>
          </a:p>
          <a:p>
            <a:pPr marL="0" lvl="0" indent="0" rtl="0">
              <a:spcBef>
                <a:spcPts val="0"/>
              </a:spcBef>
              <a:spcAft>
                <a:spcPts val="0"/>
              </a:spcAft>
              <a:buNone/>
            </a:pPr>
            <a:r>
              <a:rPr lang="en" sz="3400">
                <a:solidFill>
                  <a:srgbClr val="FFFFFF"/>
                </a:solidFill>
              </a:rPr>
              <a:t>Contact:</a:t>
            </a:r>
            <a:endParaRPr sz="3400">
              <a:solidFill>
                <a:srgbClr val="FFFFFF"/>
              </a:solidFill>
            </a:endParaRPr>
          </a:p>
        </p:txBody>
      </p:sp>
      <p:sp>
        <p:nvSpPr>
          <p:cNvPr id="184" name="Shape 184"/>
          <p:cNvSpPr txBox="1">
            <a:spLocks noGrp="1"/>
          </p:cNvSpPr>
          <p:nvPr>
            <p:ph type="title"/>
          </p:nvPr>
        </p:nvSpPr>
        <p:spPr>
          <a:xfrm>
            <a:off x="1021574" y="3353925"/>
            <a:ext cx="165942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6600"/>
              <a:buNone/>
              <a:defRPr sz="6600" b="1">
                <a:solidFill>
                  <a:schemeClr val="lt1"/>
                </a:solidFill>
              </a:defRPr>
            </a:lvl1pPr>
            <a:lvl2pPr lvl="1" rtl="0">
              <a:spcBef>
                <a:spcPts val="0"/>
              </a:spcBef>
              <a:spcAft>
                <a:spcPts val="0"/>
              </a:spcAft>
              <a:buSzPts val="8800"/>
              <a:buChar char="○"/>
              <a:defRPr sz="8800"/>
            </a:lvl2pPr>
            <a:lvl3pPr lvl="2" rtl="0">
              <a:spcBef>
                <a:spcPts val="0"/>
              </a:spcBef>
              <a:spcAft>
                <a:spcPts val="0"/>
              </a:spcAft>
              <a:buSzPts val="8800"/>
              <a:buChar char="■"/>
              <a:defRPr sz="8800"/>
            </a:lvl3pPr>
            <a:lvl4pPr lvl="3" rtl="0">
              <a:spcBef>
                <a:spcPts val="0"/>
              </a:spcBef>
              <a:spcAft>
                <a:spcPts val="0"/>
              </a:spcAft>
              <a:buSzPts val="8800"/>
              <a:buChar char="●"/>
              <a:defRPr sz="8800"/>
            </a:lvl4pPr>
            <a:lvl5pPr lvl="4" rtl="0">
              <a:spcBef>
                <a:spcPts val="0"/>
              </a:spcBef>
              <a:spcAft>
                <a:spcPts val="0"/>
              </a:spcAft>
              <a:buSzPts val="8800"/>
              <a:buChar char="○"/>
              <a:defRPr sz="8800"/>
            </a:lvl5pPr>
            <a:lvl6pPr lvl="5" rtl="0">
              <a:spcBef>
                <a:spcPts val="0"/>
              </a:spcBef>
              <a:spcAft>
                <a:spcPts val="0"/>
              </a:spcAft>
              <a:buSzPts val="8800"/>
              <a:buChar char="■"/>
              <a:defRPr sz="8800"/>
            </a:lvl6pPr>
            <a:lvl7pPr lvl="6" rtl="0">
              <a:spcBef>
                <a:spcPts val="0"/>
              </a:spcBef>
              <a:spcAft>
                <a:spcPts val="0"/>
              </a:spcAft>
              <a:buSzPts val="8800"/>
              <a:buChar char="●"/>
              <a:defRPr sz="8800"/>
            </a:lvl7pPr>
            <a:lvl8pPr lvl="7" rtl="0">
              <a:spcBef>
                <a:spcPts val="0"/>
              </a:spcBef>
              <a:spcAft>
                <a:spcPts val="0"/>
              </a:spcAft>
              <a:buSzPts val="8800"/>
              <a:buChar char="○"/>
              <a:defRPr sz="8800"/>
            </a:lvl8pPr>
            <a:lvl9pPr lvl="8" rtl="0">
              <a:spcBef>
                <a:spcPts val="0"/>
              </a:spcBef>
              <a:spcAft>
                <a:spcPts val="0"/>
              </a:spcAft>
              <a:buSzPts val="8800"/>
              <a:buChar char="■"/>
              <a:defRPr sz="8800"/>
            </a:lvl9pPr>
          </a:lstStyle>
          <a:p>
            <a:endParaRPr/>
          </a:p>
        </p:txBody>
      </p:sp>
      <p:sp>
        <p:nvSpPr>
          <p:cNvPr id="185" name="Shape 185"/>
          <p:cNvSpPr txBox="1">
            <a:spLocks noGrp="1"/>
          </p:cNvSpPr>
          <p:nvPr>
            <p:ph type="title" idx="2"/>
          </p:nvPr>
        </p:nvSpPr>
        <p:spPr>
          <a:xfrm>
            <a:off x="1021574" y="4580794"/>
            <a:ext cx="13187400" cy="1928400"/>
          </a:xfrm>
          <a:prstGeom prst="rect">
            <a:avLst/>
          </a:prstGeom>
        </p:spPr>
        <p:txBody>
          <a:bodyPr spcFirstLastPara="1" wrap="square" lIns="137150" tIns="137150" rIns="137150" bIns="137150" anchor="t" anchorCtr="0"/>
          <a:lstStyle>
            <a:lvl1pPr lvl="0" rtl="0">
              <a:spcBef>
                <a:spcPts val="0"/>
              </a:spcBef>
              <a:spcAft>
                <a:spcPts val="0"/>
              </a:spcAft>
              <a:buNone/>
              <a:defRPr sz="42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amp; Subtitle">
  <p:cSld name="TITLE_1">
    <p:bg>
      <p:bgPr>
        <a:solidFill>
          <a:srgbClr val="FFFFFF"/>
        </a:solidFill>
        <a:effectLst/>
      </p:bgPr>
    </p:bg>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333499" y="2577410"/>
            <a:ext cx="15621000" cy="3486300"/>
          </a:xfrm>
          <a:prstGeom prst="rect">
            <a:avLst/>
          </a:prstGeom>
          <a:noFill/>
          <a:ln>
            <a:noFill/>
          </a:ln>
        </p:spPr>
        <p:txBody>
          <a:bodyPr spcFirstLastPara="1" wrap="square" lIns="137150" tIns="137150" rIns="137150" bIns="137150" anchor="b" anchorCtr="0"/>
          <a:lstStyle>
            <a:lvl1pPr marL="0" marR="0" lvl="0" indent="0" algn="l" rtl="0">
              <a:lnSpc>
                <a:spcPct val="100000"/>
              </a:lnSpc>
              <a:spcBef>
                <a:spcPts val="0"/>
              </a:spcBef>
              <a:spcAft>
                <a:spcPts val="0"/>
              </a:spcAft>
              <a:buClr>
                <a:schemeClr val="dk1"/>
              </a:buClr>
              <a:buSzPts val="2200"/>
              <a:buFont typeface="Helvetica Neue"/>
              <a:buNone/>
              <a:defRPr sz="8400" b="0" i="0" u="none" strike="noStrike" cap="none">
                <a:solidFill>
                  <a:schemeClr val="dk1"/>
                </a:solidFill>
                <a:latin typeface="Helvetica Neue"/>
                <a:ea typeface="Helvetica Neue"/>
                <a:cs typeface="Helvetica Neue"/>
                <a:sym typeface="Helvetica Neue"/>
              </a:defRPr>
            </a:lvl1pPr>
            <a:lvl2pPr marL="0" marR="0" lvl="1" indent="1778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sp>
        <p:nvSpPr>
          <p:cNvPr id="188" name="Shape 188"/>
          <p:cNvSpPr txBox="1">
            <a:spLocks noGrp="1"/>
          </p:cNvSpPr>
          <p:nvPr>
            <p:ph type="body" idx="1"/>
          </p:nvPr>
        </p:nvSpPr>
        <p:spPr>
          <a:xfrm>
            <a:off x="1333500" y="6158810"/>
            <a:ext cx="15621000" cy="2274900"/>
          </a:xfrm>
          <a:prstGeom prst="rect">
            <a:avLst/>
          </a:prstGeom>
          <a:noFill/>
          <a:ln>
            <a:noFill/>
          </a:ln>
        </p:spPr>
        <p:txBody>
          <a:bodyPr spcFirstLastPara="1" wrap="square" lIns="137150" tIns="137150" rIns="137150" bIns="137150" anchor="t" anchorCtr="0"/>
          <a:lstStyle>
            <a:lvl1pPr marL="457200" marR="0" lvl="0" indent="-228600" algn="l" rtl="0">
              <a:lnSpc>
                <a:spcPct val="100000"/>
              </a:lnSpc>
              <a:spcBef>
                <a:spcPts val="0"/>
              </a:spcBef>
              <a:spcAft>
                <a:spcPts val="0"/>
              </a:spcAft>
              <a:buSzPts val="4800"/>
              <a:buFont typeface="Helvetica Neue"/>
              <a:buNone/>
              <a:defRPr sz="4500" b="0" i="0" u="none" strike="noStrike" cap="none">
                <a:latin typeface="Helvetica Neue"/>
                <a:ea typeface="Helvetica Neue"/>
                <a:cs typeface="Helvetica Neue"/>
                <a:sym typeface="Helvetica Neue"/>
              </a:defRPr>
            </a:lvl1pPr>
            <a:lvl2pPr marL="914400" marR="0" lvl="1" indent="-228600" algn="l" rtl="0">
              <a:lnSpc>
                <a:spcPct val="100000"/>
              </a:lnSpc>
              <a:spcBef>
                <a:spcPts val="0"/>
              </a:spcBef>
              <a:spcAft>
                <a:spcPts val="0"/>
              </a:spcAft>
              <a:buSzPts val="4200"/>
              <a:buFont typeface="Helvetica Neue"/>
              <a:buNone/>
              <a:defRPr sz="4500" b="0" i="0" u="none" strike="noStrike" cap="none">
                <a:latin typeface="Helvetica Neue"/>
                <a:ea typeface="Helvetica Neue"/>
                <a:cs typeface="Helvetica Neue"/>
                <a:sym typeface="Helvetica Neue"/>
              </a:defRPr>
            </a:lvl2pPr>
            <a:lvl3pPr marL="1371600" marR="0" lvl="2" indent="-228600" algn="l" rtl="0">
              <a:lnSpc>
                <a:spcPct val="100000"/>
              </a:lnSpc>
              <a:spcBef>
                <a:spcPts val="0"/>
              </a:spcBef>
              <a:spcAft>
                <a:spcPts val="0"/>
              </a:spcAft>
              <a:buSzPts val="3600"/>
              <a:buFont typeface="Helvetica Neue"/>
              <a:buNone/>
              <a:defRPr sz="4500" b="0" i="0" u="none" strike="noStrike" cap="none">
                <a:latin typeface="Helvetica Neue"/>
                <a:ea typeface="Helvetica Neue"/>
                <a:cs typeface="Helvetica Neue"/>
                <a:sym typeface="Helvetica Neue"/>
              </a:defRPr>
            </a:lvl3pPr>
            <a:lvl4pPr marL="1828800" marR="0" lvl="3" indent="-228600" algn="l" rtl="0">
              <a:lnSpc>
                <a:spcPct val="100000"/>
              </a:lnSpc>
              <a:spcBef>
                <a:spcPts val="0"/>
              </a:spcBef>
              <a:spcAft>
                <a:spcPts val="0"/>
              </a:spcAft>
              <a:buSzPts val="3000"/>
              <a:buFont typeface="Helvetica Neue"/>
              <a:buNone/>
              <a:defRPr sz="4500" b="0" i="0" u="none" strike="noStrike" cap="none">
                <a:latin typeface="Helvetica Neue"/>
                <a:ea typeface="Helvetica Neue"/>
                <a:cs typeface="Helvetica Neue"/>
                <a:sym typeface="Helvetica Neue"/>
              </a:defRPr>
            </a:lvl4pPr>
            <a:lvl5pPr marL="2286000" marR="0" lvl="4" indent="-228600" algn="l" rtl="0">
              <a:lnSpc>
                <a:spcPct val="100000"/>
              </a:lnSpc>
              <a:spcBef>
                <a:spcPts val="0"/>
              </a:spcBef>
              <a:spcAft>
                <a:spcPts val="0"/>
              </a:spcAft>
              <a:buSzPts val="2800"/>
              <a:buFont typeface="Helvetica Neue"/>
              <a:buNone/>
              <a:defRPr sz="4500" b="0" i="0" u="none" strike="noStrike" cap="none">
                <a:latin typeface="Helvetica Neue"/>
                <a:ea typeface="Helvetica Neue"/>
                <a:cs typeface="Helvetica Neue"/>
                <a:sym typeface="Helvetica Neue"/>
              </a:defRPr>
            </a:lvl5pPr>
            <a:lvl6pPr marL="2743200" marR="0" lvl="5" indent="-412750" algn="l" rtl="0">
              <a:lnSpc>
                <a:spcPct val="100000"/>
              </a:lnSpc>
              <a:spcBef>
                <a:spcPts val="3900"/>
              </a:spcBef>
              <a:spcAft>
                <a:spcPts val="0"/>
              </a:spcAft>
              <a:buSzPts val="2900"/>
              <a:buFont typeface="Helvetica Neue"/>
              <a:buChar char="•"/>
              <a:defRPr sz="3900" b="0" i="0" u="none" strike="noStrike" cap="none">
                <a:latin typeface="Helvetica Neue"/>
                <a:ea typeface="Helvetica Neue"/>
                <a:cs typeface="Helvetica Neue"/>
                <a:sym typeface="Helvetica Neue"/>
              </a:defRPr>
            </a:lvl6pPr>
            <a:lvl7pPr marL="3200400" marR="0" lvl="6" indent="-412750" algn="l" rtl="0">
              <a:lnSpc>
                <a:spcPct val="100000"/>
              </a:lnSpc>
              <a:spcBef>
                <a:spcPts val="3900"/>
              </a:spcBef>
              <a:spcAft>
                <a:spcPts val="0"/>
              </a:spcAft>
              <a:buSzPts val="2900"/>
              <a:buFont typeface="Helvetica Neue"/>
              <a:buChar char="•"/>
              <a:defRPr sz="3900" b="0" i="0" u="none" strike="noStrike" cap="none">
                <a:latin typeface="Helvetica Neue"/>
                <a:ea typeface="Helvetica Neue"/>
                <a:cs typeface="Helvetica Neue"/>
                <a:sym typeface="Helvetica Neue"/>
              </a:defRPr>
            </a:lvl7pPr>
            <a:lvl8pPr marL="3657600" marR="0" lvl="7" indent="-412750" algn="l" rtl="0">
              <a:lnSpc>
                <a:spcPct val="100000"/>
              </a:lnSpc>
              <a:spcBef>
                <a:spcPts val="3900"/>
              </a:spcBef>
              <a:spcAft>
                <a:spcPts val="0"/>
              </a:spcAft>
              <a:buSzPts val="2900"/>
              <a:buFont typeface="Helvetica Neue"/>
              <a:buChar char="•"/>
              <a:defRPr sz="3900" b="0" i="0" u="none" strike="noStrike" cap="none">
                <a:latin typeface="Helvetica Neue"/>
                <a:ea typeface="Helvetica Neue"/>
                <a:cs typeface="Helvetica Neue"/>
                <a:sym typeface="Helvetica Neue"/>
              </a:defRPr>
            </a:lvl8pPr>
            <a:lvl9pPr marL="4114800" marR="0" lvl="8" indent="-412750" algn="l" rtl="0">
              <a:lnSpc>
                <a:spcPct val="100000"/>
              </a:lnSpc>
              <a:spcBef>
                <a:spcPts val="3900"/>
              </a:spcBef>
              <a:spcAft>
                <a:spcPts val="0"/>
              </a:spcAft>
              <a:buSzPts val="2900"/>
              <a:buFont typeface="Helvetica Neue"/>
              <a:buChar char="•"/>
              <a:defRPr sz="3900" b="0" i="0" u="none" strike="noStrike" cap="none">
                <a:latin typeface="Helvetica Neue"/>
                <a:ea typeface="Helvetica Neue"/>
                <a:cs typeface="Helvetica Neue"/>
                <a:sym typeface="Helvetica Neue"/>
              </a:defRPr>
            </a:lvl9pPr>
          </a:lstStyle>
          <a:p>
            <a:endParaRPr/>
          </a:p>
        </p:txBody>
      </p:sp>
      <p:sp>
        <p:nvSpPr>
          <p:cNvPr id="189" name="Shape 189"/>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pic>
        <p:nvPicPr>
          <p:cNvPr id="190" name="Shape 190" descr="Aust-Govt-inline_70K.png"/>
          <p:cNvPicPr preferRelativeResize="0"/>
          <p:nvPr/>
        </p:nvPicPr>
        <p:blipFill>
          <a:blip r:embed="rId2">
            <a:alphaModFix/>
          </a:blip>
          <a:stretch>
            <a:fillRect/>
          </a:stretch>
        </p:blipFill>
        <p:spPr>
          <a:xfrm>
            <a:off x="1835036" y="10938619"/>
            <a:ext cx="3074591" cy="746963"/>
          </a:xfrm>
          <a:prstGeom prst="rect">
            <a:avLst/>
          </a:prstGeom>
          <a:noFill/>
          <a:ln>
            <a:noFill/>
          </a:ln>
        </p:spPr>
      </p:pic>
      <p:sp>
        <p:nvSpPr>
          <p:cNvPr id="191" name="Shape 191"/>
          <p:cNvSpPr/>
          <p:nvPr/>
        </p:nvSpPr>
        <p:spPr>
          <a:xfrm>
            <a:off x="-17662" y="959983"/>
            <a:ext cx="1241700" cy="18096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92" name="Shape 192"/>
          <p:cNvSpPr txBox="1"/>
          <p:nvPr/>
        </p:nvSpPr>
        <p:spPr>
          <a:xfrm>
            <a:off x="1844475" y="807355"/>
            <a:ext cx="8928600" cy="2005500"/>
          </a:xfrm>
          <a:prstGeom prst="rect">
            <a:avLst/>
          </a:prstGeom>
          <a:noFill/>
          <a:ln>
            <a:noFill/>
          </a:ln>
        </p:spPr>
        <p:txBody>
          <a:bodyPr spcFirstLastPara="1" wrap="square" lIns="38100" tIns="38100" rIns="38100" bIns="38100" anchor="t" anchorCtr="0">
            <a:noAutofit/>
          </a:bodyPr>
          <a:lstStyle/>
          <a:p>
            <a:pPr marL="0" marR="0" lvl="0" indent="0" algn="l" rtl="0">
              <a:lnSpc>
                <a:spcPct val="100000"/>
              </a:lnSpc>
              <a:spcBef>
                <a:spcPts val="0"/>
              </a:spcBef>
              <a:spcAft>
                <a:spcPts val="0"/>
              </a:spcAft>
              <a:buClr>
                <a:srgbClr val="015A96"/>
              </a:buClr>
              <a:buFont typeface="Helvetica Neue"/>
              <a:buNone/>
            </a:pPr>
            <a:r>
              <a:rPr lang="en" sz="4500">
                <a:solidFill>
                  <a:schemeClr val="accent1"/>
                </a:solidFill>
                <a:latin typeface="Montserrat"/>
                <a:ea typeface="Montserrat"/>
                <a:cs typeface="Montserrat"/>
                <a:sym typeface="Montserrat"/>
              </a:rPr>
              <a:t>Digital</a:t>
            </a:r>
            <a:endParaRPr sz="4500">
              <a:solidFill>
                <a:schemeClr val="accent1"/>
              </a:solidFill>
              <a:latin typeface="Montserrat"/>
              <a:ea typeface="Montserrat"/>
              <a:cs typeface="Montserrat"/>
              <a:sym typeface="Montserrat"/>
            </a:endParaRPr>
          </a:p>
          <a:p>
            <a:pPr marL="0" marR="0" lvl="0" indent="0" algn="l" rtl="0">
              <a:lnSpc>
                <a:spcPct val="100000"/>
              </a:lnSpc>
              <a:spcBef>
                <a:spcPts val="0"/>
              </a:spcBef>
              <a:spcAft>
                <a:spcPts val="0"/>
              </a:spcAft>
              <a:buClr>
                <a:srgbClr val="015A96"/>
              </a:buClr>
              <a:buFont typeface="Helvetica Neue"/>
              <a:buNone/>
            </a:pPr>
            <a:r>
              <a:rPr lang="en" sz="4500" b="1">
                <a:solidFill>
                  <a:schemeClr val="dk1"/>
                </a:solidFill>
                <a:latin typeface="Montserrat"/>
                <a:ea typeface="Montserrat"/>
                <a:cs typeface="Montserrat"/>
                <a:sym typeface="Montserrat"/>
              </a:rPr>
              <a:t>Transformation</a:t>
            </a:r>
            <a:endParaRPr sz="4500" b="1">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15A96"/>
              </a:buClr>
              <a:buFont typeface="Helvetica Neue"/>
              <a:buNone/>
            </a:pPr>
            <a:r>
              <a:rPr lang="en" sz="4500">
                <a:solidFill>
                  <a:schemeClr val="accent1"/>
                </a:solidFill>
                <a:latin typeface="Montserrat"/>
                <a:ea typeface="Montserrat"/>
                <a:cs typeface="Montserrat"/>
                <a:sym typeface="Montserrat"/>
              </a:rPr>
              <a:t>Office</a:t>
            </a:r>
            <a:endParaRPr sz="4500">
              <a:solidFill>
                <a:schemeClr val="accent1"/>
              </a:solidFill>
              <a:latin typeface="Montserrat"/>
              <a:ea typeface="Montserrat"/>
              <a:cs typeface="Montserrat"/>
              <a:sym typeface="Montserra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ist with line - no dot points">
  <p:cSld name="Blue URL 1_1_1">
    <p:bg>
      <p:bgPr>
        <a:solidFill>
          <a:srgbClr val="414141"/>
        </a:solid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9000" y="1015450"/>
            <a:ext cx="5263800" cy="8261700"/>
          </a:xfrm>
          <a:prstGeom prst="rect">
            <a:avLst/>
          </a:prstGeom>
        </p:spPr>
        <p:txBody>
          <a:bodyPr spcFirstLastPara="1" wrap="square" lIns="137150" tIns="137150" rIns="137150" bIns="137150"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 name="Shape 27"/>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28" name="Shape 28"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29" name="Shape 29"/>
          <p:cNvCxnSpPr/>
          <p:nvPr/>
        </p:nvCxnSpPr>
        <p:spPr>
          <a:xfrm>
            <a:off x="6358900" y="1015450"/>
            <a:ext cx="0" cy="8261700"/>
          </a:xfrm>
          <a:prstGeom prst="straightConnector1">
            <a:avLst/>
          </a:prstGeom>
          <a:noFill/>
          <a:ln w="114300" cap="flat" cmpd="sng">
            <a:solidFill>
              <a:schemeClr val="accent1"/>
            </a:solidFill>
            <a:prstDash val="solid"/>
            <a:round/>
            <a:headEnd type="none" w="med" len="med"/>
            <a:tailEnd type="none" w="med" len="med"/>
          </a:ln>
        </p:spPr>
      </p:cxnSp>
      <p:sp>
        <p:nvSpPr>
          <p:cNvPr id="30" name="Shape 30"/>
          <p:cNvSpPr txBox="1">
            <a:spLocks noGrp="1"/>
          </p:cNvSpPr>
          <p:nvPr>
            <p:ph type="body" idx="1"/>
          </p:nvPr>
        </p:nvSpPr>
        <p:spPr>
          <a:xfrm>
            <a:off x="6866700" y="1043050"/>
            <a:ext cx="10403700" cy="8261700"/>
          </a:xfrm>
          <a:prstGeom prst="rect">
            <a:avLst/>
          </a:prstGeom>
        </p:spPr>
        <p:txBody>
          <a:bodyPr spcFirstLastPara="1" wrap="square" lIns="137150" tIns="137150" rIns="137150" bIns="137150" anchor="ctr" anchorCtr="0"/>
          <a:lstStyle>
            <a:lvl1pPr marL="457200" lvl="0" indent="-508000">
              <a:lnSpc>
                <a:spcPct val="100000"/>
              </a:lnSpc>
              <a:spcBef>
                <a:spcPts val="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1pPr>
            <a:lvl2pPr marL="914400" lvl="1"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2pPr>
            <a:lvl3pPr marL="1371600" lvl="2"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3pPr>
            <a:lvl4pPr marL="1828800" lvl="3"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4pPr>
            <a:lvl5pPr marL="2286000" lvl="4"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5pPr>
            <a:lvl6pPr marL="2743200" lvl="5"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6pPr>
            <a:lvl7pPr marL="3200400" lvl="6"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7pPr>
            <a:lvl8pPr marL="3657600" lvl="7"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8pPr>
            <a:lvl9pPr marL="4114800" lvl="8" indent="-508000">
              <a:spcBef>
                <a:spcPts val="2000"/>
              </a:spcBef>
              <a:spcAft>
                <a:spcPts val="200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Blue no URL">
  <p:cSld name="Utterly Blank">
    <p:bg>
      <p:bgPr>
        <a:solidFill>
          <a:srgbClr val="255E8C"/>
        </a:solidFill>
        <a:effectLst/>
      </p:bgPr>
    </p:bg>
    <p:spTree>
      <p:nvGrpSpPr>
        <p:cNvPr id="1" name="Shape 193"/>
        <p:cNvGrpSpPr/>
        <p:nvPr/>
      </p:nvGrpSpPr>
      <p:grpSpPr>
        <a:xfrm>
          <a:off x="0" y="0"/>
          <a:ext cx="0" cy="0"/>
          <a:chOff x="0" y="0"/>
          <a:chExt cx="0" cy="0"/>
        </a:xfrm>
      </p:grpSpPr>
      <p:sp>
        <p:nvSpPr>
          <p:cNvPr id="194" name="Shape 194"/>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sp>
        <p:nvSpPr>
          <p:cNvPr id="195" name="Shape 195"/>
          <p:cNvSpPr txBox="1">
            <a:spLocks noGrp="1"/>
          </p:cNvSpPr>
          <p:nvPr>
            <p:ph type="title"/>
          </p:nvPr>
        </p:nvSpPr>
        <p:spPr>
          <a:xfrm>
            <a:off x="968981" y="2069944"/>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100"/>
              <a:buNone/>
              <a:defRPr sz="2700"/>
            </a:lvl2pPr>
            <a:lvl3pPr lvl="2" indent="0" rtl="0">
              <a:spcBef>
                <a:spcPts val="0"/>
              </a:spcBef>
              <a:spcAft>
                <a:spcPts val="0"/>
              </a:spcAft>
              <a:buSzPts val="2100"/>
              <a:buNone/>
              <a:defRPr sz="2700"/>
            </a:lvl3pPr>
            <a:lvl4pPr lvl="3" indent="0" rtl="0">
              <a:spcBef>
                <a:spcPts val="0"/>
              </a:spcBef>
              <a:spcAft>
                <a:spcPts val="0"/>
              </a:spcAft>
              <a:buSzPts val="2100"/>
              <a:buNone/>
              <a:defRPr sz="2700"/>
            </a:lvl4pPr>
            <a:lvl5pPr lvl="4" indent="0" rtl="0">
              <a:spcBef>
                <a:spcPts val="0"/>
              </a:spcBef>
              <a:spcAft>
                <a:spcPts val="0"/>
              </a:spcAft>
              <a:buSzPts val="2100"/>
              <a:buNone/>
              <a:defRPr sz="2700"/>
            </a:lvl5pPr>
            <a:lvl6pPr lvl="5" indent="0" rtl="0">
              <a:spcBef>
                <a:spcPts val="0"/>
              </a:spcBef>
              <a:spcAft>
                <a:spcPts val="0"/>
              </a:spcAft>
              <a:buSzPts val="2100"/>
              <a:buNone/>
              <a:defRPr sz="2700"/>
            </a:lvl6pPr>
            <a:lvl7pPr lvl="6" indent="0" rtl="0">
              <a:spcBef>
                <a:spcPts val="0"/>
              </a:spcBef>
              <a:spcAft>
                <a:spcPts val="0"/>
              </a:spcAft>
              <a:buSzPts val="2100"/>
              <a:buNone/>
              <a:defRPr sz="2700"/>
            </a:lvl7pPr>
            <a:lvl8pPr lvl="7" indent="0" rtl="0">
              <a:spcBef>
                <a:spcPts val="0"/>
              </a:spcBef>
              <a:spcAft>
                <a:spcPts val="0"/>
              </a:spcAft>
              <a:buSzPts val="2100"/>
              <a:buNone/>
              <a:defRPr sz="2700"/>
            </a:lvl8pPr>
            <a:lvl9pPr lvl="8" indent="0" rtl="0">
              <a:spcBef>
                <a:spcPts val="0"/>
              </a:spcBef>
              <a:spcAft>
                <a:spcPts val="0"/>
              </a:spcAft>
              <a:buSzPts val="2100"/>
              <a:buNone/>
              <a:defRPr sz="27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White URL">
  <p:cSld name="CUSTOM">
    <p:bg>
      <p:bgPr>
        <a:solidFill>
          <a:schemeClr val="lt1"/>
        </a:solidFill>
        <a:effectLst/>
      </p:bgPr>
    </p:bg>
    <p:spTree>
      <p:nvGrpSpPr>
        <p:cNvPr id="1" name="Shape 196"/>
        <p:cNvGrpSpPr/>
        <p:nvPr/>
      </p:nvGrpSpPr>
      <p:grpSpPr>
        <a:xfrm>
          <a:off x="0" y="0"/>
          <a:ext cx="0" cy="0"/>
          <a:chOff x="0" y="0"/>
          <a:chExt cx="0" cy="0"/>
        </a:xfrm>
      </p:grpSpPr>
      <p:sp>
        <p:nvSpPr>
          <p:cNvPr id="197" name="Shape 197"/>
          <p:cNvSpPr txBox="1"/>
          <p:nvPr/>
        </p:nvSpPr>
        <p:spPr>
          <a:xfrm>
            <a:off x="16159163" y="9486600"/>
            <a:ext cx="1900500" cy="585900"/>
          </a:xfrm>
          <a:prstGeom prst="rect">
            <a:avLst/>
          </a:prstGeom>
          <a:noFill/>
          <a:ln>
            <a:noFill/>
          </a:ln>
        </p:spPr>
        <p:txBody>
          <a:bodyPr spcFirstLastPara="1" wrap="square" lIns="68575" tIns="68575" rIns="68575" bIns="68575" anchor="t" anchorCtr="0">
            <a:noAutofit/>
          </a:bodyPr>
          <a:lstStyle/>
          <a:p>
            <a:pPr marL="0" lvl="0" indent="0" rtl="0">
              <a:spcBef>
                <a:spcPts val="0"/>
              </a:spcBef>
              <a:spcAft>
                <a:spcPts val="0"/>
              </a:spcAft>
              <a:buNone/>
            </a:pPr>
            <a:r>
              <a:rPr lang="en" sz="2400" b="1">
                <a:solidFill>
                  <a:schemeClr val="dk1"/>
                </a:solidFill>
              </a:rPr>
              <a:t>dto</a:t>
            </a:r>
            <a:r>
              <a:rPr lang="en" sz="2400" b="1">
                <a:solidFill>
                  <a:schemeClr val="accent1"/>
                </a:solidFill>
              </a:rPr>
              <a:t>.</a:t>
            </a:r>
            <a:r>
              <a:rPr lang="en" sz="2400">
                <a:solidFill>
                  <a:schemeClr val="accent1"/>
                </a:solidFill>
              </a:rPr>
              <a:t>gov.au</a:t>
            </a:r>
            <a:endParaRPr sz="2400">
              <a:solidFill>
                <a:schemeClr val="accent1"/>
              </a:solidFill>
            </a:endParaRPr>
          </a:p>
        </p:txBody>
      </p:sp>
      <p:sp>
        <p:nvSpPr>
          <p:cNvPr id="198" name="Shape 198"/>
          <p:cNvSpPr txBox="1">
            <a:spLocks noGrp="1"/>
          </p:cNvSpPr>
          <p:nvPr>
            <p:ph type="title"/>
          </p:nvPr>
        </p:nvSpPr>
        <p:spPr>
          <a:xfrm>
            <a:off x="968981" y="2069944"/>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1"/>
              </a:buClr>
              <a:buSzPts val="8600"/>
              <a:buFont typeface="Helvetica Neue"/>
              <a:buNone/>
              <a:defRPr sz="8600" i="0" u="none" strike="noStrike" cap="none">
                <a:solidFill>
                  <a:schemeClr val="dk1"/>
                </a:solidFill>
                <a:latin typeface="Helvetica Neue"/>
                <a:ea typeface="Helvetica Neue"/>
                <a:cs typeface="Helvetica Neue"/>
                <a:sym typeface="Helvetica Neue"/>
              </a:defRPr>
            </a:lvl1pPr>
            <a:lvl2pPr lvl="1" indent="0" rtl="0">
              <a:spcBef>
                <a:spcPts val="0"/>
              </a:spcBef>
              <a:spcAft>
                <a:spcPts val="0"/>
              </a:spcAft>
              <a:buClr>
                <a:schemeClr val="dk1"/>
              </a:buClr>
              <a:buSzPts val="2100"/>
              <a:buNone/>
              <a:defRPr sz="2700">
                <a:solidFill>
                  <a:schemeClr val="dk1"/>
                </a:solidFill>
              </a:defRPr>
            </a:lvl2pPr>
            <a:lvl3pPr lvl="2" indent="0" rtl="0">
              <a:spcBef>
                <a:spcPts val="0"/>
              </a:spcBef>
              <a:spcAft>
                <a:spcPts val="0"/>
              </a:spcAft>
              <a:buClr>
                <a:schemeClr val="dk1"/>
              </a:buClr>
              <a:buSzPts val="2100"/>
              <a:buNone/>
              <a:defRPr sz="2700">
                <a:solidFill>
                  <a:schemeClr val="dk1"/>
                </a:solidFill>
              </a:defRPr>
            </a:lvl3pPr>
            <a:lvl4pPr lvl="3" indent="0" rtl="0">
              <a:spcBef>
                <a:spcPts val="0"/>
              </a:spcBef>
              <a:spcAft>
                <a:spcPts val="0"/>
              </a:spcAft>
              <a:buClr>
                <a:schemeClr val="dk1"/>
              </a:buClr>
              <a:buSzPts val="2100"/>
              <a:buNone/>
              <a:defRPr sz="2700">
                <a:solidFill>
                  <a:schemeClr val="dk1"/>
                </a:solidFill>
              </a:defRPr>
            </a:lvl4pPr>
            <a:lvl5pPr lvl="4" indent="0" rtl="0">
              <a:spcBef>
                <a:spcPts val="0"/>
              </a:spcBef>
              <a:spcAft>
                <a:spcPts val="0"/>
              </a:spcAft>
              <a:buClr>
                <a:schemeClr val="dk1"/>
              </a:buClr>
              <a:buSzPts val="2100"/>
              <a:buNone/>
              <a:defRPr sz="2700">
                <a:solidFill>
                  <a:schemeClr val="dk1"/>
                </a:solidFill>
              </a:defRPr>
            </a:lvl5pPr>
            <a:lvl6pPr lvl="5" indent="0" rtl="0">
              <a:spcBef>
                <a:spcPts val="0"/>
              </a:spcBef>
              <a:spcAft>
                <a:spcPts val="0"/>
              </a:spcAft>
              <a:buClr>
                <a:schemeClr val="dk1"/>
              </a:buClr>
              <a:buSzPts val="2100"/>
              <a:buNone/>
              <a:defRPr sz="2700">
                <a:solidFill>
                  <a:schemeClr val="dk1"/>
                </a:solidFill>
              </a:defRPr>
            </a:lvl6pPr>
            <a:lvl7pPr lvl="6" indent="0" rtl="0">
              <a:spcBef>
                <a:spcPts val="0"/>
              </a:spcBef>
              <a:spcAft>
                <a:spcPts val="0"/>
              </a:spcAft>
              <a:buClr>
                <a:schemeClr val="dk1"/>
              </a:buClr>
              <a:buSzPts val="2100"/>
              <a:buNone/>
              <a:defRPr sz="2700">
                <a:solidFill>
                  <a:schemeClr val="dk1"/>
                </a:solidFill>
              </a:defRPr>
            </a:lvl7pPr>
            <a:lvl8pPr lvl="7" indent="0" rtl="0">
              <a:spcBef>
                <a:spcPts val="0"/>
              </a:spcBef>
              <a:spcAft>
                <a:spcPts val="0"/>
              </a:spcAft>
              <a:buClr>
                <a:schemeClr val="dk1"/>
              </a:buClr>
              <a:buSzPts val="2100"/>
              <a:buNone/>
              <a:defRPr sz="2700">
                <a:solidFill>
                  <a:schemeClr val="dk1"/>
                </a:solidFill>
              </a:defRPr>
            </a:lvl8pPr>
            <a:lvl9pPr lvl="8" indent="0" rtl="0">
              <a:spcBef>
                <a:spcPts val="0"/>
              </a:spcBef>
              <a:spcAft>
                <a:spcPts val="0"/>
              </a:spcAft>
              <a:buClr>
                <a:schemeClr val="dk1"/>
              </a:buClr>
              <a:buSzPts val="2100"/>
              <a:buNone/>
              <a:defRPr sz="2700">
                <a:solidFill>
                  <a:schemeClr val="dk1"/>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ue URL">
  <p:cSld name="Blank">
    <p:bg>
      <p:bgPr>
        <a:solidFill>
          <a:srgbClr val="255E8C"/>
        </a:solidFill>
        <a:effectLst/>
      </p:bgPr>
    </p:bg>
    <p:spTree>
      <p:nvGrpSpPr>
        <p:cNvPr id="1" name="Shape 199"/>
        <p:cNvGrpSpPr/>
        <p:nvPr/>
      </p:nvGrpSpPr>
      <p:grpSpPr>
        <a:xfrm>
          <a:off x="0" y="0"/>
          <a:ext cx="0" cy="0"/>
          <a:chOff x="0" y="0"/>
          <a:chExt cx="0" cy="0"/>
        </a:xfrm>
      </p:grpSpPr>
      <p:sp>
        <p:nvSpPr>
          <p:cNvPr id="200" name="Shape 20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sp>
        <p:nvSpPr>
          <p:cNvPr id="201" name="Shape 201"/>
          <p:cNvSpPr txBox="1"/>
          <p:nvPr/>
        </p:nvSpPr>
        <p:spPr>
          <a:xfrm>
            <a:off x="16159163" y="9486600"/>
            <a:ext cx="1900500" cy="585900"/>
          </a:xfrm>
          <a:prstGeom prst="rect">
            <a:avLst/>
          </a:prstGeom>
          <a:noFill/>
          <a:ln>
            <a:noFill/>
          </a:ln>
        </p:spPr>
        <p:txBody>
          <a:bodyPr spcFirstLastPara="1" wrap="square" lIns="68575" tIns="68575" rIns="68575" bIns="68575" anchor="t" anchorCtr="0">
            <a:noAutofit/>
          </a:bodyPr>
          <a:lstStyle/>
          <a:p>
            <a:pPr marL="0" lvl="0" indent="0" rtl="0">
              <a:spcBef>
                <a:spcPts val="0"/>
              </a:spcBef>
              <a:spcAft>
                <a:spcPts val="0"/>
              </a:spcAft>
              <a:buNone/>
            </a:pPr>
            <a:r>
              <a:rPr lang="en" sz="2400" b="1">
                <a:solidFill>
                  <a:schemeClr val="lt1"/>
                </a:solidFill>
              </a:rPr>
              <a:t>dto</a:t>
            </a:r>
            <a:r>
              <a:rPr lang="en" sz="2400" b="1">
                <a:solidFill>
                  <a:schemeClr val="lt2"/>
                </a:solidFill>
              </a:rPr>
              <a:t>.</a:t>
            </a:r>
            <a:r>
              <a:rPr lang="en" sz="2400">
                <a:solidFill>
                  <a:schemeClr val="lt2"/>
                </a:solidFill>
              </a:rPr>
              <a:t>gov.au</a:t>
            </a:r>
            <a:endParaRPr sz="2400">
              <a:solidFill>
                <a:schemeClr val="lt2"/>
              </a:solidFill>
            </a:endParaRPr>
          </a:p>
        </p:txBody>
      </p:sp>
      <p:sp>
        <p:nvSpPr>
          <p:cNvPr id="202" name="Shape 202"/>
          <p:cNvSpPr txBox="1">
            <a:spLocks noGrp="1"/>
          </p:cNvSpPr>
          <p:nvPr>
            <p:ph type="title"/>
          </p:nvPr>
        </p:nvSpPr>
        <p:spPr>
          <a:xfrm>
            <a:off x="968981" y="2069944"/>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100"/>
              <a:buNone/>
              <a:defRPr sz="2700"/>
            </a:lvl2pPr>
            <a:lvl3pPr lvl="2" indent="0" rtl="0">
              <a:spcBef>
                <a:spcPts val="0"/>
              </a:spcBef>
              <a:spcAft>
                <a:spcPts val="0"/>
              </a:spcAft>
              <a:buSzPts val="2100"/>
              <a:buNone/>
              <a:defRPr sz="2700"/>
            </a:lvl3pPr>
            <a:lvl4pPr lvl="3" indent="0" rtl="0">
              <a:spcBef>
                <a:spcPts val="0"/>
              </a:spcBef>
              <a:spcAft>
                <a:spcPts val="0"/>
              </a:spcAft>
              <a:buSzPts val="2100"/>
              <a:buNone/>
              <a:defRPr sz="2700"/>
            </a:lvl4pPr>
            <a:lvl5pPr lvl="4" indent="0" rtl="0">
              <a:spcBef>
                <a:spcPts val="0"/>
              </a:spcBef>
              <a:spcAft>
                <a:spcPts val="0"/>
              </a:spcAft>
              <a:buSzPts val="2100"/>
              <a:buNone/>
              <a:defRPr sz="2700"/>
            </a:lvl5pPr>
            <a:lvl6pPr lvl="5" indent="0" rtl="0">
              <a:spcBef>
                <a:spcPts val="0"/>
              </a:spcBef>
              <a:spcAft>
                <a:spcPts val="0"/>
              </a:spcAft>
              <a:buSzPts val="2100"/>
              <a:buNone/>
              <a:defRPr sz="2700"/>
            </a:lvl6pPr>
            <a:lvl7pPr lvl="6" indent="0" rtl="0">
              <a:spcBef>
                <a:spcPts val="0"/>
              </a:spcBef>
              <a:spcAft>
                <a:spcPts val="0"/>
              </a:spcAft>
              <a:buSzPts val="2100"/>
              <a:buNone/>
              <a:defRPr sz="2700"/>
            </a:lvl7pPr>
            <a:lvl8pPr lvl="7" indent="0" rtl="0">
              <a:spcBef>
                <a:spcPts val="0"/>
              </a:spcBef>
              <a:spcAft>
                <a:spcPts val="0"/>
              </a:spcAft>
              <a:buSzPts val="2100"/>
              <a:buNone/>
              <a:defRPr sz="2700"/>
            </a:lvl8pPr>
            <a:lvl9pPr lvl="8" indent="0" rtl="0">
              <a:spcBef>
                <a:spcPts val="0"/>
              </a:spcBef>
              <a:spcAft>
                <a:spcPts val="0"/>
              </a:spcAft>
              <a:buSzPts val="2100"/>
              <a:buNone/>
              <a:defRPr sz="27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Title &amp; Subtitle 1">
  <p:cSld name="TITLE_1_1">
    <p:bg>
      <p:bgPr>
        <a:solidFill>
          <a:srgbClr val="FFFFFF"/>
        </a:solidFill>
        <a:effectLst/>
      </p:bgPr>
    </p:bg>
    <p:spTree>
      <p:nvGrpSpPr>
        <p:cNvPr id="1" name="Shape 203"/>
        <p:cNvGrpSpPr/>
        <p:nvPr/>
      </p:nvGrpSpPr>
      <p:grpSpPr>
        <a:xfrm>
          <a:off x="0" y="0"/>
          <a:ext cx="0" cy="0"/>
          <a:chOff x="0" y="0"/>
          <a:chExt cx="0" cy="0"/>
        </a:xfrm>
      </p:grpSpPr>
      <p:sp>
        <p:nvSpPr>
          <p:cNvPr id="204" name="Shape 204"/>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pic>
        <p:nvPicPr>
          <p:cNvPr id="205" name="Shape 205" descr="Aust-Govt-inline_70K.png"/>
          <p:cNvPicPr preferRelativeResize="0"/>
          <p:nvPr/>
        </p:nvPicPr>
        <p:blipFill>
          <a:blip r:embed="rId2">
            <a:alphaModFix/>
          </a:blip>
          <a:stretch>
            <a:fillRect/>
          </a:stretch>
        </p:blipFill>
        <p:spPr>
          <a:xfrm>
            <a:off x="1835036" y="10938619"/>
            <a:ext cx="3074591" cy="746963"/>
          </a:xfrm>
          <a:prstGeom prst="rect">
            <a:avLst/>
          </a:prstGeom>
          <a:noFill/>
          <a:ln>
            <a:noFill/>
          </a:ln>
        </p:spPr>
      </p:pic>
      <p:pic>
        <p:nvPicPr>
          <p:cNvPr id="206" name="Shape 206"/>
          <p:cNvPicPr preferRelativeResize="0"/>
          <p:nvPr/>
        </p:nvPicPr>
        <p:blipFill>
          <a:blip r:embed="rId3">
            <a:alphaModFix/>
          </a:blip>
          <a:stretch>
            <a:fillRect/>
          </a:stretch>
        </p:blipFill>
        <p:spPr>
          <a:xfrm>
            <a:off x="1579600" y="1094425"/>
            <a:ext cx="4535975" cy="1126425"/>
          </a:xfrm>
          <a:prstGeom prst="rect">
            <a:avLst/>
          </a:prstGeom>
          <a:noFill/>
          <a:ln>
            <a:noFill/>
          </a:ln>
        </p:spPr>
      </p:pic>
      <p:pic>
        <p:nvPicPr>
          <p:cNvPr id="207" name="Shape 207" descr="DTA-wordmark2.png"/>
          <p:cNvPicPr preferRelativeResize="0"/>
          <p:nvPr/>
        </p:nvPicPr>
        <p:blipFill>
          <a:blip r:embed="rId4">
            <a:alphaModFix/>
          </a:blip>
          <a:stretch>
            <a:fillRect/>
          </a:stretch>
        </p:blipFill>
        <p:spPr>
          <a:xfrm>
            <a:off x="1928313" y="8778776"/>
            <a:ext cx="1162995" cy="7469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ue URL 1">
  <p:cSld name="Blank_1">
    <p:bg>
      <p:bgPr>
        <a:solidFill>
          <a:srgbClr val="414141"/>
        </a:solidFill>
        <a:effectLst/>
      </p:bgPr>
    </p:bg>
    <p:spTree>
      <p:nvGrpSpPr>
        <p:cNvPr id="1" name="Shape 208"/>
        <p:cNvGrpSpPr/>
        <p:nvPr/>
      </p:nvGrpSpPr>
      <p:grpSpPr>
        <a:xfrm>
          <a:off x="0" y="0"/>
          <a:ext cx="0" cy="0"/>
          <a:chOff x="0" y="0"/>
          <a:chExt cx="0" cy="0"/>
        </a:xfrm>
      </p:grpSpPr>
      <p:sp>
        <p:nvSpPr>
          <p:cNvPr id="209" name="Shape 209"/>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sp>
        <p:nvSpPr>
          <p:cNvPr id="210" name="Shape 210"/>
          <p:cNvSpPr txBox="1">
            <a:spLocks noGrp="1"/>
          </p:cNvSpPr>
          <p:nvPr>
            <p:ph type="title"/>
          </p:nvPr>
        </p:nvSpPr>
        <p:spPr>
          <a:xfrm>
            <a:off x="968981" y="2069944"/>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100"/>
              <a:buNone/>
              <a:defRPr sz="2700"/>
            </a:lvl2pPr>
            <a:lvl3pPr lvl="2" indent="0" rtl="0">
              <a:spcBef>
                <a:spcPts val="0"/>
              </a:spcBef>
              <a:spcAft>
                <a:spcPts val="0"/>
              </a:spcAft>
              <a:buSzPts val="2100"/>
              <a:buNone/>
              <a:defRPr sz="2700"/>
            </a:lvl3pPr>
            <a:lvl4pPr lvl="3" indent="0" rtl="0">
              <a:spcBef>
                <a:spcPts val="0"/>
              </a:spcBef>
              <a:spcAft>
                <a:spcPts val="0"/>
              </a:spcAft>
              <a:buSzPts val="2100"/>
              <a:buNone/>
              <a:defRPr sz="2700"/>
            </a:lvl4pPr>
            <a:lvl5pPr lvl="4" indent="0" rtl="0">
              <a:spcBef>
                <a:spcPts val="0"/>
              </a:spcBef>
              <a:spcAft>
                <a:spcPts val="0"/>
              </a:spcAft>
              <a:buSzPts val="2100"/>
              <a:buNone/>
              <a:defRPr sz="2700"/>
            </a:lvl5pPr>
            <a:lvl6pPr lvl="5" indent="0" rtl="0">
              <a:spcBef>
                <a:spcPts val="0"/>
              </a:spcBef>
              <a:spcAft>
                <a:spcPts val="0"/>
              </a:spcAft>
              <a:buSzPts val="2100"/>
              <a:buNone/>
              <a:defRPr sz="2700"/>
            </a:lvl6pPr>
            <a:lvl7pPr lvl="6" indent="0" rtl="0">
              <a:spcBef>
                <a:spcPts val="0"/>
              </a:spcBef>
              <a:spcAft>
                <a:spcPts val="0"/>
              </a:spcAft>
              <a:buSzPts val="2100"/>
              <a:buNone/>
              <a:defRPr sz="2700"/>
            </a:lvl7pPr>
            <a:lvl8pPr lvl="7" indent="0" rtl="0">
              <a:spcBef>
                <a:spcPts val="0"/>
              </a:spcBef>
              <a:spcAft>
                <a:spcPts val="0"/>
              </a:spcAft>
              <a:buSzPts val="2100"/>
              <a:buNone/>
              <a:defRPr sz="2700"/>
            </a:lvl8pPr>
            <a:lvl9pPr lvl="8" indent="0" rtl="0">
              <a:spcBef>
                <a:spcPts val="0"/>
              </a:spcBef>
              <a:spcAft>
                <a:spcPts val="0"/>
              </a:spcAft>
              <a:buSzPts val="2100"/>
              <a:buNone/>
              <a:defRPr sz="2700"/>
            </a:lvl9pPr>
          </a:lstStyle>
          <a:p>
            <a:endParaRPr/>
          </a:p>
        </p:txBody>
      </p:sp>
      <p:pic>
        <p:nvPicPr>
          <p:cNvPr id="211" name="Shape 211" descr="DTA-wordmark.png"/>
          <p:cNvPicPr preferRelativeResize="0"/>
          <p:nvPr/>
        </p:nvPicPr>
        <p:blipFill>
          <a:blip r:embed="rId2">
            <a:alphaModFix/>
          </a:blip>
          <a:stretch>
            <a:fillRect/>
          </a:stretch>
        </p:blipFill>
        <p:spPr>
          <a:xfrm>
            <a:off x="16997091" y="9484900"/>
            <a:ext cx="682650" cy="436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alf image slide - vertical image">
  <p:cSld name="Blue URL 1_1_1_1_1">
    <p:bg>
      <p:bgPr>
        <a:solidFill>
          <a:srgbClr val="414141"/>
        </a:solidFill>
        <a:effectLst/>
      </p:bgPr>
    </p:bg>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33" name="Shape 3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34" name="Shape 34"/>
          <p:cNvSpPr txBox="1">
            <a:spLocks noGrp="1"/>
          </p:cNvSpPr>
          <p:nvPr>
            <p:ph type="title"/>
          </p:nvPr>
        </p:nvSpPr>
        <p:spPr>
          <a:xfrm>
            <a:off x="885975" y="0"/>
            <a:ext cx="7666500" cy="3772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 name="Shape 35"/>
          <p:cNvSpPr txBox="1">
            <a:spLocks noGrp="1"/>
          </p:cNvSpPr>
          <p:nvPr>
            <p:ph type="body" idx="1"/>
          </p:nvPr>
        </p:nvSpPr>
        <p:spPr>
          <a:xfrm>
            <a:off x="967275" y="3772200"/>
            <a:ext cx="7656300" cy="63801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1500"/>
              </a:spcBef>
              <a:spcAft>
                <a:spcPts val="15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36" name="Shape 36"/>
          <p:cNvSpPr/>
          <p:nvPr/>
        </p:nvSpPr>
        <p:spPr>
          <a:xfrm>
            <a:off x="9138475" y="-200"/>
            <a:ext cx="9150000" cy="10287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alf image slide - horizontal image">
  <p:cSld name="Blue URL 1_1_1_1_2">
    <p:bg>
      <p:bgPr>
        <a:solidFill>
          <a:srgbClr val="414141"/>
        </a:solidFill>
        <a:effectLst/>
      </p:bgPr>
    </p:bg>
    <p:spTree>
      <p:nvGrpSpPr>
        <p:cNvPr id="1" name="Shape 37"/>
        <p:cNvGrpSpPr/>
        <p:nvPr/>
      </p:nvGrpSpPr>
      <p:grpSpPr>
        <a:xfrm>
          <a:off x="0" y="0"/>
          <a:ext cx="0" cy="0"/>
          <a:chOff x="0" y="0"/>
          <a:chExt cx="0" cy="0"/>
        </a:xfrm>
      </p:grpSpPr>
      <p:sp>
        <p:nvSpPr>
          <p:cNvPr id="38" name="Shape 38"/>
          <p:cNvSpPr/>
          <p:nvPr/>
        </p:nvSpPr>
        <p:spPr>
          <a:xfrm>
            <a:off x="475" y="5143300"/>
            <a:ext cx="1828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9" name="Shape 39"/>
          <p:cNvSpPr txBox="1">
            <a:spLocks noGrp="1"/>
          </p:cNvSpPr>
          <p:nvPr>
            <p:ph type="title"/>
          </p:nvPr>
        </p:nvSpPr>
        <p:spPr>
          <a:xfrm>
            <a:off x="860525" y="0"/>
            <a:ext cx="16320900" cy="28683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Shape 4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41" name="Shape 41"/>
          <p:cNvSpPr txBox="1">
            <a:spLocks noGrp="1"/>
          </p:cNvSpPr>
          <p:nvPr>
            <p:ph type="body" idx="1"/>
          </p:nvPr>
        </p:nvSpPr>
        <p:spPr>
          <a:xfrm>
            <a:off x="972400" y="2792250"/>
            <a:ext cx="16320900" cy="63801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ull screen image annotated">
  <p:cSld name="White URL 1_1">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35450" y="7029450"/>
            <a:ext cx="14154300" cy="1380000"/>
          </a:xfrm>
          <a:prstGeom prst="rect">
            <a:avLst/>
          </a:prstGeom>
          <a:solidFill>
            <a:schemeClr val="lt2"/>
          </a:solidFill>
        </p:spPr>
        <p:txBody>
          <a:bodyPr spcFirstLastPara="1" wrap="square" lIns="137150" tIns="137150" rIns="137150" bIns="137150"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 name="Shape 44"/>
          <p:cNvSpPr txBox="1">
            <a:spLocks noGrp="1"/>
          </p:cNvSpPr>
          <p:nvPr>
            <p:ph type="subTitle" idx="1"/>
          </p:nvPr>
        </p:nvSpPr>
        <p:spPr>
          <a:xfrm>
            <a:off x="1035450" y="8409450"/>
            <a:ext cx="9030000" cy="867600"/>
          </a:xfrm>
          <a:prstGeom prst="rect">
            <a:avLst/>
          </a:prstGeom>
          <a:solidFill>
            <a:schemeClr val="lt1"/>
          </a:solidFill>
        </p:spPr>
        <p:txBody>
          <a:bodyPr spcFirstLastPara="1" wrap="square" lIns="137150" tIns="137150" rIns="137150" bIns="137150" anchor="ctr" anchorCtr="0"/>
          <a:lstStyle>
            <a:lvl1pPr marL="457200" lvl="0" indent="-228600" rtl="0">
              <a:lnSpc>
                <a:spcPct val="100000"/>
              </a:lnSpc>
              <a:spcBef>
                <a:spcPts val="0"/>
              </a:spcBef>
              <a:spcAft>
                <a:spcPts val="0"/>
              </a:spcAft>
              <a:buNone/>
              <a:defRPr>
                <a:highlight>
                  <a:schemeClr val="lt1"/>
                </a:highlight>
                <a:latin typeface="Helvetica Neue"/>
                <a:ea typeface="Helvetica Neue"/>
                <a:cs typeface="Helvetica Neue"/>
                <a:sym typeface="Helvetica Neue"/>
              </a:defRPr>
            </a:lvl1pPr>
            <a:lvl2pPr lvl="1" rtl="0">
              <a:lnSpc>
                <a:spcPct val="100000"/>
              </a:lnSpc>
              <a:spcBef>
                <a:spcPts val="1500"/>
              </a:spcBef>
              <a:spcAft>
                <a:spcPts val="0"/>
              </a:spcAft>
              <a:buNone/>
              <a:defRPr/>
            </a:lvl2pPr>
            <a:lvl3pPr lvl="2" rtl="0">
              <a:lnSpc>
                <a:spcPct val="100000"/>
              </a:lnSpc>
              <a:spcBef>
                <a:spcPts val="1500"/>
              </a:spcBef>
              <a:spcAft>
                <a:spcPts val="0"/>
              </a:spcAft>
              <a:buNone/>
              <a:defRPr/>
            </a:lvl3pPr>
            <a:lvl4pPr lvl="3" rtl="0">
              <a:lnSpc>
                <a:spcPct val="100000"/>
              </a:lnSpc>
              <a:spcBef>
                <a:spcPts val="1500"/>
              </a:spcBef>
              <a:spcAft>
                <a:spcPts val="0"/>
              </a:spcAft>
              <a:buNone/>
              <a:defRPr/>
            </a:lvl4pPr>
            <a:lvl5pPr lvl="4" rtl="0">
              <a:lnSpc>
                <a:spcPct val="100000"/>
              </a:lnSpc>
              <a:spcBef>
                <a:spcPts val="1500"/>
              </a:spcBef>
              <a:spcAft>
                <a:spcPts val="0"/>
              </a:spcAft>
              <a:buNone/>
              <a:defRPr/>
            </a:lvl5pPr>
            <a:lvl6pPr lvl="5" rtl="0">
              <a:lnSpc>
                <a:spcPct val="100000"/>
              </a:lnSpc>
              <a:spcBef>
                <a:spcPts val="1500"/>
              </a:spcBef>
              <a:spcAft>
                <a:spcPts val="0"/>
              </a:spcAft>
              <a:buNone/>
              <a:defRPr/>
            </a:lvl6pPr>
            <a:lvl7pPr lvl="6" rtl="0">
              <a:lnSpc>
                <a:spcPct val="100000"/>
              </a:lnSpc>
              <a:spcBef>
                <a:spcPts val="1500"/>
              </a:spcBef>
              <a:spcAft>
                <a:spcPts val="0"/>
              </a:spcAft>
              <a:buNone/>
              <a:defRPr/>
            </a:lvl7pPr>
            <a:lvl8pPr lvl="7" rtl="0">
              <a:lnSpc>
                <a:spcPct val="100000"/>
              </a:lnSpc>
              <a:spcBef>
                <a:spcPts val="1500"/>
              </a:spcBef>
              <a:spcAft>
                <a:spcPts val="0"/>
              </a:spcAft>
              <a:buNone/>
              <a:defRPr/>
            </a:lvl8pPr>
            <a:lvl9pPr lvl="8" rtl="0">
              <a:lnSpc>
                <a:spcPct val="100000"/>
              </a:lnSpc>
              <a:spcBef>
                <a:spcPts val="150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ront and end slides">
  <p:cSld name="Title &amp; Subtitle">
    <p:bg>
      <p:bgPr>
        <a:solidFill>
          <a:srgbClr val="FFFFFF"/>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20424" y="1891610"/>
            <a:ext cx="15621000" cy="3486300"/>
          </a:xfrm>
          <a:prstGeom prst="rect">
            <a:avLst/>
          </a:prstGeom>
          <a:noFill/>
          <a:ln>
            <a:noFill/>
          </a:ln>
        </p:spPr>
        <p:txBody>
          <a:bodyPr spcFirstLastPara="1" wrap="square" lIns="137150" tIns="137150" rIns="137150" bIns="137150" anchor="b" anchorCtr="0"/>
          <a:lstStyle>
            <a:lvl1pPr marL="0" marR="0" lvl="0" indent="0" algn="l" rtl="0">
              <a:lnSpc>
                <a:spcPct val="100000"/>
              </a:lnSpc>
              <a:spcBef>
                <a:spcPts val="0"/>
              </a:spcBef>
              <a:spcAft>
                <a:spcPts val="0"/>
              </a:spcAft>
              <a:buClr>
                <a:srgbClr val="414141"/>
              </a:buClr>
              <a:buSzPts val="2100"/>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47" name="Shape 47"/>
          <p:cNvPicPr preferRelativeResize="0"/>
          <p:nvPr/>
        </p:nvPicPr>
        <p:blipFill rotWithShape="1">
          <a:blip r:embed="rId2">
            <a:alphaModFix/>
          </a:blip>
          <a:srcRect/>
          <a:stretch/>
        </p:blipFill>
        <p:spPr>
          <a:xfrm>
            <a:off x="923100" y="919700"/>
            <a:ext cx="4047000" cy="1005000"/>
          </a:xfrm>
          <a:prstGeom prst="rect">
            <a:avLst/>
          </a:prstGeom>
          <a:noFill/>
          <a:ln>
            <a:noFill/>
          </a:ln>
        </p:spPr>
      </p:pic>
      <p:sp>
        <p:nvSpPr>
          <p:cNvPr id="48" name="Shape 48"/>
          <p:cNvSpPr txBox="1"/>
          <p:nvPr/>
        </p:nvSpPr>
        <p:spPr>
          <a:xfrm>
            <a:off x="14398450" y="8729750"/>
            <a:ext cx="3000000" cy="81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 </a:t>
            </a:r>
            <a:endParaRPr sz="3000" b="0" i="0" u="none" strike="noStrike" cap="none">
              <a:solidFill>
                <a:schemeClr val="lt2"/>
              </a:solidFill>
              <a:latin typeface="Montserrat"/>
              <a:ea typeface="Montserrat"/>
              <a:cs typeface="Montserrat"/>
              <a:sym typeface="Montserrat"/>
            </a:endParaRPr>
          </a:p>
        </p:txBody>
      </p:sp>
      <p:pic>
        <p:nvPicPr>
          <p:cNvPr id="49" name="Shape 49" descr="DTA-wordmark2.png"/>
          <p:cNvPicPr preferRelativeResize="0"/>
          <p:nvPr/>
        </p:nvPicPr>
        <p:blipFill rotWithShape="1">
          <a:blip r:embed="rId3">
            <a:alphaModFix/>
          </a:blip>
          <a:srcRect/>
          <a:stretch/>
        </p:blipFill>
        <p:spPr>
          <a:xfrm>
            <a:off x="1013112" y="8708701"/>
            <a:ext cx="1163100" cy="747000"/>
          </a:xfrm>
          <a:prstGeom prst="rect">
            <a:avLst/>
          </a:prstGeom>
          <a:noFill/>
          <a:ln>
            <a:noFill/>
          </a:ln>
        </p:spPr>
      </p:pic>
      <p:sp>
        <p:nvSpPr>
          <p:cNvPr id="50" name="Shape 50"/>
          <p:cNvSpPr txBox="1">
            <a:spLocks noGrp="1"/>
          </p:cNvSpPr>
          <p:nvPr>
            <p:ph type="subTitle" idx="1"/>
          </p:nvPr>
        </p:nvSpPr>
        <p:spPr>
          <a:xfrm>
            <a:off x="1013100" y="5267750"/>
            <a:ext cx="14256000" cy="937200"/>
          </a:xfrm>
          <a:prstGeom prst="rect">
            <a:avLst/>
          </a:prstGeom>
        </p:spPr>
        <p:txBody>
          <a:bodyPr spcFirstLastPara="1" wrap="square" lIns="137150" tIns="137150" rIns="137150" bIns="137150" anchor="t" anchorCtr="0"/>
          <a:lstStyle>
            <a:lvl1pPr lvl="0" rtl="0">
              <a:spcBef>
                <a:spcPts val="1500"/>
              </a:spcBef>
              <a:spcAft>
                <a:spcPts val="0"/>
              </a:spcAft>
              <a:buNone/>
              <a:defRPr sz="45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
        <p:nvSpPr>
          <p:cNvPr id="51" name="Shape 51"/>
          <p:cNvSpPr txBox="1">
            <a:spLocks noGrp="1"/>
          </p:cNvSpPr>
          <p:nvPr>
            <p:ph type="subTitle" idx="2"/>
          </p:nvPr>
        </p:nvSpPr>
        <p:spPr>
          <a:xfrm>
            <a:off x="1013100" y="6204950"/>
            <a:ext cx="14256000" cy="937200"/>
          </a:xfrm>
          <a:prstGeom prst="rect">
            <a:avLst/>
          </a:prstGeom>
        </p:spPr>
        <p:txBody>
          <a:bodyPr spcFirstLastPara="1" wrap="square" lIns="137150" tIns="137150" rIns="137150" bIns="137150" anchor="t" anchorCtr="0"/>
          <a:lstStyle>
            <a:lvl1pPr lvl="0" rtl="0">
              <a:spcBef>
                <a:spcPts val="1500"/>
              </a:spcBef>
              <a:spcAft>
                <a:spcPts val="0"/>
              </a:spcAft>
              <a:buNone/>
              <a:defRPr sz="32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ue URL 1">
  <p:cSld name="Blue URL 1_2">
    <p:bg>
      <p:bgPr>
        <a:solidFill>
          <a:srgbClr val="41414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54" name="Shape 54"/>
          <p:cNvSpPr txBox="1">
            <a:spLocks noGrp="1"/>
          </p:cNvSpPr>
          <p:nvPr>
            <p:ph type="title"/>
          </p:nvPr>
        </p:nvSpPr>
        <p:spPr>
          <a:xfrm>
            <a:off x="968981" y="2069943"/>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2100"/>
              <a:buFont typeface="Montserrat"/>
              <a:buNone/>
              <a:defRPr sz="7600" b="0" i="0" u="none" strike="noStrike" cap="none">
                <a:solidFill>
                  <a:schemeClr val="lt1"/>
                </a:solidFill>
                <a:latin typeface="Montserrat"/>
                <a:ea typeface="Montserrat"/>
                <a:cs typeface="Montserrat"/>
                <a:sym typeface="Montserrat"/>
              </a:defRPr>
            </a:lvl1pPr>
            <a:lvl2pPr lvl="1" indent="0" rtl="0">
              <a:spcBef>
                <a:spcPts val="0"/>
              </a:spcBef>
              <a:spcAft>
                <a:spcPts val="0"/>
              </a:spcAft>
              <a:buSzPts val="2100"/>
              <a:buFont typeface="Arial"/>
              <a:buNone/>
              <a:defRPr sz="2700"/>
            </a:lvl2pPr>
            <a:lvl3pPr lvl="2" indent="0" rtl="0">
              <a:spcBef>
                <a:spcPts val="0"/>
              </a:spcBef>
              <a:spcAft>
                <a:spcPts val="0"/>
              </a:spcAft>
              <a:buSzPts val="2100"/>
              <a:buFont typeface="Arial"/>
              <a:buNone/>
              <a:defRPr sz="2700"/>
            </a:lvl3pPr>
            <a:lvl4pPr lvl="3" indent="0" rtl="0">
              <a:spcBef>
                <a:spcPts val="0"/>
              </a:spcBef>
              <a:spcAft>
                <a:spcPts val="0"/>
              </a:spcAft>
              <a:buSzPts val="2100"/>
              <a:buFont typeface="Arial"/>
              <a:buNone/>
              <a:defRPr sz="2700"/>
            </a:lvl4pPr>
            <a:lvl5pPr lvl="4" indent="0" rtl="0">
              <a:spcBef>
                <a:spcPts val="0"/>
              </a:spcBef>
              <a:spcAft>
                <a:spcPts val="0"/>
              </a:spcAft>
              <a:buSzPts val="2100"/>
              <a:buFont typeface="Arial"/>
              <a:buNone/>
              <a:defRPr sz="2700"/>
            </a:lvl5pPr>
            <a:lvl6pPr lvl="5" indent="0" rtl="0">
              <a:spcBef>
                <a:spcPts val="0"/>
              </a:spcBef>
              <a:spcAft>
                <a:spcPts val="0"/>
              </a:spcAft>
              <a:buSzPts val="2100"/>
              <a:buFont typeface="Arial"/>
              <a:buNone/>
              <a:defRPr sz="2700"/>
            </a:lvl6pPr>
            <a:lvl7pPr lvl="6" indent="0" rtl="0">
              <a:spcBef>
                <a:spcPts val="0"/>
              </a:spcBef>
              <a:spcAft>
                <a:spcPts val="0"/>
              </a:spcAft>
              <a:buSzPts val="2100"/>
              <a:buFont typeface="Arial"/>
              <a:buNone/>
              <a:defRPr sz="2700"/>
            </a:lvl7pPr>
            <a:lvl8pPr lvl="7" indent="0" rtl="0">
              <a:spcBef>
                <a:spcPts val="0"/>
              </a:spcBef>
              <a:spcAft>
                <a:spcPts val="0"/>
              </a:spcAft>
              <a:buSzPts val="2100"/>
              <a:buFont typeface="Arial"/>
              <a:buNone/>
              <a:defRPr sz="2700"/>
            </a:lvl8pPr>
            <a:lvl9pPr lvl="8" indent="0" rtl="0">
              <a:spcBef>
                <a:spcPts val="0"/>
              </a:spcBef>
              <a:spcAft>
                <a:spcPts val="0"/>
              </a:spcAft>
              <a:buSzPts val="2100"/>
              <a:buFont typeface="Arial"/>
              <a:buNone/>
              <a:defRPr sz="2700"/>
            </a:lvl9pPr>
          </a:lstStyle>
          <a:p>
            <a:endParaRPr/>
          </a:p>
        </p:txBody>
      </p:sp>
      <p:pic>
        <p:nvPicPr>
          <p:cNvPr id="55" name="Shape 55"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57300" y="547688"/>
            <a:ext cx="15773400" cy="19884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2"/>
              </a:buClr>
              <a:buSzPts val="2100"/>
              <a:buFont typeface="Arial"/>
              <a:buNone/>
              <a:defRPr sz="6600" b="0"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2100"/>
              <a:buNone/>
              <a:defRPr sz="2700" b="0" i="0" u="none" strike="noStrike" cap="none">
                <a:solidFill>
                  <a:schemeClr val="dk2"/>
                </a:solidFill>
              </a:defRPr>
            </a:lvl2pPr>
            <a:lvl3pPr marL="0" marR="0" lvl="2" indent="0" algn="l" rtl="0">
              <a:spcBef>
                <a:spcPts val="0"/>
              </a:spcBef>
              <a:spcAft>
                <a:spcPts val="0"/>
              </a:spcAft>
              <a:buSzPts val="2100"/>
              <a:buNone/>
              <a:defRPr sz="2700" b="0" i="0" u="none" strike="noStrike" cap="none">
                <a:solidFill>
                  <a:schemeClr val="dk2"/>
                </a:solidFill>
              </a:defRPr>
            </a:lvl3pPr>
            <a:lvl4pPr marL="0" marR="0" lvl="3" indent="0" algn="l" rtl="0">
              <a:spcBef>
                <a:spcPts val="0"/>
              </a:spcBef>
              <a:spcAft>
                <a:spcPts val="0"/>
              </a:spcAft>
              <a:buSzPts val="2100"/>
              <a:buNone/>
              <a:defRPr sz="2700" b="0" i="0" u="none" strike="noStrike" cap="none">
                <a:solidFill>
                  <a:schemeClr val="dk2"/>
                </a:solidFill>
              </a:defRPr>
            </a:lvl4pPr>
            <a:lvl5pPr marL="0" marR="0" lvl="4" indent="0" algn="l" rtl="0">
              <a:spcBef>
                <a:spcPts val="0"/>
              </a:spcBef>
              <a:spcAft>
                <a:spcPts val="0"/>
              </a:spcAft>
              <a:buSzPts val="2100"/>
              <a:buNone/>
              <a:defRPr sz="2700" b="0" i="0" u="none" strike="noStrike" cap="none">
                <a:solidFill>
                  <a:schemeClr val="dk2"/>
                </a:solidFill>
              </a:defRPr>
            </a:lvl5pPr>
            <a:lvl6pPr marL="0" marR="0" lvl="5" indent="0" algn="l" rtl="0">
              <a:spcBef>
                <a:spcPts val="0"/>
              </a:spcBef>
              <a:spcAft>
                <a:spcPts val="0"/>
              </a:spcAft>
              <a:buSzPts val="2100"/>
              <a:buNone/>
              <a:defRPr sz="2700" b="0" i="0" u="none" strike="noStrike" cap="none">
                <a:solidFill>
                  <a:schemeClr val="dk2"/>
                </a:solidFill>
              </a:defRPr>
            </a:lvl6pPr>
            <a:lvl7pPr marL="0" marR="0" lvl="6" indent="0" algn="l" rtl="0">
              <a:spcBef>
                <a:spcPts val="0"/>
              </a:spcBef>
              <a:spcAft>
                <a:spcPts val="0"/>
              </a:spcAft>
              <a:buSzPts val="2100"/>
              <a:buNone/>
              <a:defRPr sz="2700" b="0" i="0" u="none" strike="noStrike" cap="none">
                <a:solidFill>
                  <a:schemeClr val="dk2"/>
                </a:solidFill>
              </a:defRPr>
            </a:lvl7pPr>
            <a:lvl8pPr marL="0" marR="0" lvl="7" indent="0" algn="l" rtl="0">
              <a:spcBef>
                <a:spcPts val="0"/>
              </a:spcBef>
              <a:spcAft>
                <a:spcPts val="0"/>
              </a:spcAft>
              <a:buSzPts val="2100"/>
              <a:buNone/>
              <a:defRPr sz="2700" b="0" i="0" u="none" strike="noStrike" cap="none">
                <a:solidFill>
                  <a:schemeClr val="dk2"/>
                </a:solidFill>
              </a:defRPr>
            </a:lvl8pPr>
            <a:lvl9pPr marL="0" marR="0" lvl="8" indent="0" algn="l" rtl="0">
              <a:spcBef>
                <a:spcPts val="0"/>
              </a:spcBef>
              <a:spcAft>
                <a:spcPts val="0"/>
              </a:spcAft>
              <a:buSzPts val="2100"/>
              <a:buNone/>
              <a:defRPr sz="2700" b="0" i="0" u="none" strike="noStrike" cap="none">
                <a:solidFill>
                  <a:schemeClr val="dk2"/>
                </a:solidFill>
              </a:defRPr>
            </a:lvl9pPr>
          </a:lstStyle>
          <a:p>
            <a:endParaRPr/>
          </a:p>
        </p:txBody>
      </p:sp>
      <p:sp>
        <p:nvSpPr>
          <p:cNvPr id="7" name="Shape 7"/>
          <p:cNvSpPr txBox="1">
            <a:spLocks noGrp="1"/>
          </p:cNvSpPr>
          <p:nvPr>
            <p:ph type="body" idx="1"/>
          </p:nvPr>
        </p:nvSpPr>
        <p:spPr>
          <a:xfrm>
            <a:off x="1257300" y="2738438"/>
            <a:ext cx="15773400" cy="6527100"/>
          </a:xfrm>
          <a:prstGeom prst="rect">
            <a:avLst/>
          </a:prstGeom>
          <a:noFill/>
          <a:ln>
            <a:noFill/>
          </a:ln>
        </p:spPr>
        <p:txBody>
          <a:bodyPr spcFirstLastPara="1" wrap="square" lIns="137150" tIns="137150" rIns="137150" bIns="137150" anchor="t" anchorCtr="0"/>
          <a:lstStyle>
            <a:lvl1pPr marL="457200" marR="0" lvl="0" indent="-495300" algn="l" rtl="0">
              <a:lnSpc>
                <a:spcPct val="90000"/>
              </a:lnSpc>
              <a:spcBef>
                <a:spcPts val="1500"/>
              </a:spcBef>
              <a:spcAft>
                <a:spcPts val="0"/>
              </a:spcAft>
              <a:buClr>
                <a:schemeClr val="dk1"/>
              </a:buClr>
              <a:buSzPts val="4200"/>
              <a:buFont typeface="Arial"/>
              <a:buChar char="•"/>
              <a:defRPr sz="4200" b="0" i="0" u="none" strike="noStrike" cap="none">
                <a:solidFill>
                  <a:schemeClr val="dk1"/>
                </a:solidFill>
                <a:latin typeface="Arial"/>
                <a:ea typeface="Arial"/>
                <a:cs typeface="Arial"/>
                <a:sym typeface="Arial"/>
              </a:defRPr>
            </a:lvl1pPr>
            <a:lvl2pPr marL="914400" marR="0" lvl="1" indent="-457200" algn="l" rtl="0">
              <a:lnSpc>
                <a:spcPct val="90000"/>
              </a:lnSpc>
              <a:spcBef>
                <a:spcPts val="8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2pPr>
            <a:lvl3pPr marL="1371600" marR="0" lvl="2" indent="-419100" algn="l" rtl="0">
              <a:lnSpc>
                <a:spcPct val="90000"/>
              </a:lnSpc>
              <a:spcBef>
                <a:spcPts val="8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3pPr>
            <a:lvl4pPr marL="1828800" marR="0" lvl="3"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1257300" y="9534525"/>
            <a:ext cx="4114800" cy="547800"/>
          </a:xfrm>
          <a:prstGeom prst="rect">
            <a:avLst/>
          </a:prstGeom>
          <a:noFill/>
          <a:ln>
            <a:noFill/>
          </a:ln>
        </p:spPr>
        <p:txBody>
          <a:bodyPr spcFirstLastPara="1" wrap="square" lIns="137150" tIns="137150" rIns="137150" bIns="137150" anchor="ctr" anchorCtr="0"/>
          <a:lstStyle>
            <a:lvl1pPr marL="0" marR="0" lvl="0" indent="0" algn="l" rtl="0">
              <a:spcBef>
                <a:spcPts val="0"/>
              </a:spcBef>
              <a:spcAft>
                <a:spcPts val="0"/>
              </a:spcAft>
              <a:buSzPts val="2100"/>
              <a:buNone/>
              <a:defRPr sz="1800" b="0" i="0" u="none" strike="noStrike" cap="none">
                <a:solidFill>
                  <a:srgbClr val="919191"/>
                </a:solidFill>
                <a:latin typeface="Arial"/>
                <a:ea typeface="Arial"/>
                <a:cs typeface="Arial"/>
                <a:sym typeface="Arial"/>
              </a:defRPr>
            </a:lvl1pPr>
            <a:lvl2pPr marL="685800" marR="0" lvl="1"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L="1371600" marR="0" lvl="2"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L="2057400" marR="0" lvl="3"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L="2743200" marR="0" lvl="4"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L="3429000" marR="0" lvl="5"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L="4114800" marR="0" lvl="6"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L="4800600" marR="0" lvl="7"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L="5486400" marR="0" lvl="8"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6057900" y="9534525"/>
            <a:ext cx="6172200" cy="547800"/>
          </a:xfrm>
          <a:prstGeom prst="rect">
            <a:avLst/>
          </a:prstGeom>
          <a:noFill/>
          <a:ln>
            <a:noFill/>
          </a:ln>
        </p:spPr>
        <p:txBody>
          <a:bodyPr spcFirstLastPara="1" wrap="square" lIns="137150" tIns="137150" rIns="137150" bIns="137150" anchor="ctr" anchorCtr="0"/>
          <a:lstStyle>
            <a:lvl1pPr marL="0" marR="0" lvl="0" indent="0" algn="ctr" rtl="0">
              <a:spcBef>
                <a:spcPts val="0"/>
              </a:spcBef>
              <a:spcAft>
                <a:spcPts val="0"/>
              </a:spcAft>
              <a:buSzPts val="2100"/>
              <a:buNone/>
              <a:defRPr sz="1800" b="0" i="0" u="none" strike="noStrike" cap="none">
                <a:solidFill>
                  <a:srgbClr val="919191"/>
                </a:solidFill>
                <a:latin typeface="Arial"/>
                <a:ea typeface="Arial"/>
                <a:cs typeface="Arial"/>
                <a:sym typeface="Arial"/>
              </a:defRPr>
            </a:lvl1pPr>
            <a:lvl2pPr marL="685800" marR="0" lvl="1"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L="1371600" marR="0" lvl="2"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L="2057400" marR="0" lvl="3"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L="2743200" marR="0" lvl="4"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L="3429000" marR="0" lvl="5"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L="4114800" marR="0" lvl="6"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L="4800600" marR="0" lvl="7"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L="5486400" marR="0" lvl="8"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12915900" y="9534525"/>
            <a:ext cx="4114800" cy="547800"/>
          </a:xfrm>
          <a:prstGeom prst="rect">
            <a:avLst/>
          </a:prstGeom>
          <a:noFill/>
          <a:ln>
            <a:noFill/>
          </a:ln>
        </p:spPr>
        <p:txBody>
          <a:bodyPr spcFirstLastPara="1" wrap="square" lIns="137150" tIns="68550" rIns="137150" bIns="68550" anchor="ctr" anchorCtr="0">
            <a:noAutofit/>
          </a:bodyPr>
          <a:lstStyle>
            <a:lvl1pPr marL="0" marR="0" lvl="0" indent="0" algn="r" rtl="0">
              <a:spcBef>
                <a:spcPts val="0"/>
              </a:spcBef>
              <a:buNone/>
              <a:defRPr sz="1800" b="0" i="0" u="none" strike="noStrike" cap="none">
                <a:solidFill>
                  <a:srgbClr val="919191"/>
                </a:solidFill>
                <a:latin typeface="Arial"/>
                <a:ea typeface="Arial"/>
                <a:cs typeface="Arial"/>
                <a:sym typeface="Arial"/>
              </a:defRPr>
            </a:lvl1pPr>
            <a:lvl2pPr marL="0" marR="0" lvl="1" indent="0" algn="r" rtl="0">
              <a:spcBef>
                <a:spcPts val="0"/>
              </a:spcBef>
              <a:buNone/>
              <a:defRPr sz="1800" b="0" i="0" u="none" strike="noStrike" cap="none">
                <a:solidFill>
                  <a:srgbClr val="919191"/>
                </a:solidFill>
                <a:latin typeface="Arial"/>
                <a:ea typeface="Arial"/>
                <a:cs typeface="Arial"/>
                <a:sym typeface="Arial"/>
              </a:defRPr>
            </a:lvl2pPr>
            <a:lvl3pPr marL="0" marR="0" lvl="2" indent="0" algn="r" rtl="0">
              <a:spcBef>
                <a:spcPts val="0"/>
              </a:spcBef>
              <a:buNone/>
              <a:defRPr sz="1800" b="0" i="0" u="none" strike="noStrike" cap="none">
                <a:solidFill>
                  <a:srgbClr val="919191"/>
                </a:solidFill>
                <a:latin typeface="Arial"/>
                <a:ea typeface="Arial"/>
                <a:cs typeface="Arial"/>
                <a:sym typeface="Arial"/>
              </a:defRPr>
            </a:lvl3pPr>
            <a:lvl4pPr marL="0" marR="0" lvl="3" indent="0" algn="r" rtl="0">
              <a:spcBef>
                <a:spcPts val="0"/>
              </a:spcBef>
              <a:buNone/>
              <a:defRPr sz="1800" b="0" i="0" u="none" strike="noStrike" cap="none">
                <a:solidFill>
                  <a:srgbClr val="919191"/>
                </a:solidFill>
                <a:latin typeface="Arial"/>
                <a:ea typeface="Arial"/>
                <a:cs typeface="Arial"/>
                <a:sym typeface="Arial"/>
              </a:defRPr>
            </a:lvl4pPr>
            <a:lvl5pPr marL="0" marR="0" lvl="4" indent="0" algn="r" rtl="0">
              <a:spcBef>
                <a:spcPts val="0"/>
              </a:spcBef>
              <a:buNone/>
              <a:defRPr sz="1800" b="0" i="0" u="none" strike="noStrike" cap="none">
                <a:solidFill>
                  <a:srgbClr val="919191"/>
                </a:solidFill>
                <a:latin typeface="Arial"/>
                <a:ea typeface="Arial"/>
                <a:cs typeface="Arial"/>
                <a:sym typeface="Arial"/>
              </a:defRPr>
            </a:lvl5pPr>
            <a:lvl6pPr marL="0" marR="0" lvl="5" indent="0" algn="r" rtl="0">
              <a:spcBef>
                <a:spcPts val="0"/>
              </a:spcBef>
              <a:buNone/>
              <a:defRPr sz="1800" b="0" i="0" u="none" strike="noStrike" cap="none">
                <a:solidFill>
                  <a:srgbClr val="919191"/>
                </a:solidFill>
                <a:latin typeface="Arial"/>
                <a:ea typeface="Arial"/>
                <a:cs typeface="Arial"/>
                <a:sym typeface="Arial"/>
              </a:defRPr>
            </a:lvl6pPr>
            <a:lvl7pPr marL="0" marR="0" lvl="6" indent="0" algn="r" rtl="0">
              <a:spcBef>
                <a:spcPts val="0"/>
              </a:spcBef>
              <a:buNone/>
              <a:defRPr sz="1800" b="0" i="0" u="none" strike="noStrike" cap="none">
                <a:solidFill>
                  <a:srgbClr val="919191"/>
                </a:solidFill>
                <a:latin typeface="Arial"/>
                <a:ea typeface="Arial"/>
                <a:cs typeface="Arial"/>
                <a:sym typeface="Arial"/>
              </a:defRPr>
            </a:lvl7pPr>
            <a:lvl8pPr marL="0" marR="0" lvl="7" indent="0" algn="r" rtl="0">
              <a:spcBef>
                <a:spcPts val="0"/>
              </a:spcBef>
              <a:buNone/>
              <a:defRPr sz="1800" b="0" i="0" u="none" strike="noStrike" cap="none">
                <a:solidFill>
                  <a:srgbClr val="919191"/>
                </a:solidFill>
                <a:latin typeface="Arial"/>
                <a:ea typeface="Arial"/>
                <a:cs typeface="Arial"/>
                <a:sym typeface="Arial"/>
              </a:defRPr>
            </a:lvl8pPr>
            <a:lvl9pPr marL="0" marR="0" lvl="8" indent="0" algn="r" rtl="0">
              <a:spcBef>
                <a:spcPts val="0"/>
              </a:spcBef>
              <a:buNone/>
              <a:defRPr sz="1800" b="0" i="0" u="none" strike="noStrike" cap="none">
                <a:solidFill>
                  <a:srgbClr val="91919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257300" y="547687"/>
            <a:ext cx="15773400" cy="19884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Helvetica Neue"/>
              <a:buNone/>
              <a:defRPr sz="8600" b="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1400"/>
              <a:buFont typeface="Arial"/>
              <a:buNone/>
              <a:defRPr sz="2700"/>
            </a:lvl2pPr>
            <a:lvl3pPr lvl="2" indent="0" rtl="0">
              <a:spcBef>
                <a:spcPts val="0"/>
              </a:spcBef>
              <a:spcAft>
                <a:spcPts val="0"/>
              </a:spcAft>
              <a:buSzPts val="1400"/>
              <a:buFont typeface="Arial"/>
              <a:buNone/>
              <a:defRPr sz="2700"/>
            </a:lvl3pPr>
            <a:lvl4pPr lvl="3" indent="0" rtl="0">
              <a:spcBef>
                <a:spcPts val="0"/>
              </a:spcBef>
              <a:spcAft>
                <a:spcPts val="0"/>
              </a:spcAft>
              <a:buSzPts val="1400"/>
              <a:buFont typeface="Arial"/>
              <a:buNone/>
              <a:defRPr sz="2700"/>
            </a:lvl4pPr>
            <a:lvl5pPr lvl="4" indent="0" rtl="0">
              <a:spcBef>
                <a:spcPts val="0"/>
              </a:spcBef>
              <a:spcAft>
                <a:spcPts val="0"/>
              </a:spcAft>
              <a:buSzPts val="1400"/>
              <a:buFont typeface="Arial"/>
              <a:buNone/>
              <a:defRPr sz="2700"/>
            </a:lvl5pPr>
            <a:lvl6pPr lvl="5" indent="0" rtl="0">
              <a:spcBef>
                <a:spcPts val="0"/>
              </a:spcBef>
              <a:spcAft>
                <a:spcPts val="0"/>
              </a:spcAft>
              <a:buSzPts val="1400"/>
              <a:buFont typeface="Arial"/>
              <a:buNone/>
              <a:defRPr sz="2700"/>
            </a:lvl6pPr>
            <a:lvl7pPr lvl="6" indent="0" rtl="0">
              <a:spcBef>
                <a:spcPts val="0"/>
              </a:spcBef>
              <a:spcAft>
                <a:spcPts val="0"/>
              </a:spcAft>
              <a:buSzPts val="1400"/>
              <a:buFont typeface="Arial"/>
              <a:buNone/>
              <a:defRPr sz="2700"/>
            </a:lvl7pPr>
            <a:lvl8pPr lvl="7" indent="0" rtl="0">
              <a:spcBef>
                <a:spcPts val="0"/>
              </a:spcBef>
              <a:spcAft>
                <a:spcPts val="0"/>
              </a:spcAft>
              <a:buSzPts val="1400"/>
              <a:buFont typeface="Arial"/>
              <a:buNone/>
              <a:defRPr sz="2700"/>
            </a:lvl8pPr>
            <a:lvl9pPr lvl="8" indent="0" rtl="0">
              <a:spcBef>
                <a:spcPts val="0"/>
              </a:spcBef>
              <a:spcAft>
                <a:spcPts val="0"/>
              </a:spcAft>
              <a:buSzPts val="1400"/>
              <a:buFont typeface="Arial"/>
              <a:buNone/>
              <a:defRPr sz="2700"/>
            </a:lvl9pPr>
          </a:lstStyle>
          <a:p>
            <a:endParaRPr/>
          </a:p>
        </p:txBody>
      </p:sp>
      <p:sp>
        <p:nvSpPr>
          <p:cNvPr id="75" name="Shape 75"/>
          <p:cNvSpPr txBox="1">
            <a:spLocks noGrp="1"/>
          </p:cNvSpPr>
          <p:nvPr>
            <p:ph type="body" idx="1"/>
          </p:nvPr>
        </p:nvSpPr>
        <p:spPr>
          <a:xfrm>
            <a:off x="1257300" y="2738437"/>
            <a:ext cx="15773400" cy="6527100"/>
          </a:xfrm>
          <a:prstGeom prst="rect">
            <a:avLst/>
          </a:prstGeom>
          <a:noFill/>
          <a:ln>
            <a:noFill/>
          </a:ln>
        </p:spPr>
        <p:txBody>
          <a:bodyPr spcFirstLastPara="1" wrap="square" lIns="91425" tIns="91425" rIns="91425" bIns="91425" anchor="t" anchorCtr="0"/>
          <a:lstStyle>
            <a:lvl1pPr marL="457200" marR="0" lvl="0" indent="-495300" algn="l" rtl="0">
              <a:lnSpc>
                <a:spcPct val="90000"/>
              </a:lnSpc>
              <a:spcBef>
                <a:spcPts val="1500"/>
              </a:spcBef>
              <a:spcAft>
                <a:spcPts val="0"/>
              </a:spcAft>
              <a:buClr>
                <a:schemeClr val="dk1"/>
              </a:buClr>
              <a:buSzPts val="4200"/>
              <a:buFont typeface="Helvetica Neue"/>
              <a:buChar char="•"/>
              <a:defRPr sz="4200" b="0" i="0" u="none" strike="noStrike" cap="none">
                <a:solidFill>
                  <a:schemeClr val="dk1"/>
                </a:solidFill>
                <a:latin typeface="Helvetica Neue"/>
                <a:ea typeface="Helvetica Neue"/>
                <a:cs typeface="Helvetica Neue"/>
                <a:sym typeface="Helvetica Neue"/>
              </a:defRPr>
            </a:lvl1pPr>
            <a:lvl2pPr marL="914400" marR="0" lvl="1" indent="-457200" algn="l" rtl="0">
              <a:lnSpc>
                <a:spcPct val="90000"/>
              </a:lnSpc>
              <a:spcBef>
                <a:spcPts val="8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8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257300" y="9534525"/>
            <a:ext cx="4114800" cy="547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A9BB1"/>
              </a:buClr>
              <a:buSzPts val="1400"/>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6057900" y="9534525"/>
            <a:ext cx="6172200" cy="5478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A9BB1"/>
              </a:buClr>
              <a:buSzPts val="1400"/>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12915900" y="9534525"/>
            <a:ext cx="4114800" cy="547800"/>
          </a:xfrm>
          <a:prstGeom prst="rect">
            <a:avLst/>
          </a:prstGeom>
          <a:noFill/>
          <a:ln>
            <a:noFill/>
          </a:ln>
        </p:spPr>
        <p:txBody>
          <a:bodyPr spcFirstLastPara="1" wrap="square" lIns="137150" tIns="68550" rIns="137150" bIns="68550" anchor="ctr" anchorCtr="0">
            <a:noAutofit/>
          </a:bodyPr>
          <a:lstStyle>
            <a:lvl1pPr marL="0" marR="0" lvl="0"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1pPr>
            <a:lvl2pPr marL="0" marR="0" lvl="1"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2pPr>
            <a:lvl3pPr marL="0" marR="0" lvl="2"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3pPr>
            <a:lvl4pPr marL="0" marR="0" lvl="3"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4pPr>
            <a:lvl5pPr marL="0" marR="0" lvl="4"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5pPr>
            <a:lvl6pPr marL="0" marR="0" lvl="5"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6pPr>
            <a:lvl7pPr marL="0" marR="0" lvl="6"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7pPr>
            <a:lvl8pPr marL="0" marR="0" lvl="7"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8pPr>
            <a:lvl9pPr marL="0" marR="0" lvl="8"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2F2F3"/>
        </a:solidFill>
        <a:effectLst/>
      </p:bgPr>
    </p:bg>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258457" y="547694"/>
            <a:ext cx="15771000" cy="19884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rgbClr val="FFFFFF"/>
              </a:buClr>
              <a:buSzPts val="2200"/>
              <a:buFont typeface="Arial"/>
              <a:buNone/>
              <a:defRPr sz="6000" b="0" i="0" u="none" strike="noStrike" cap="none">
                <a:solidFill>
                  <a:srgbClr val="FFFFFF"/>
                </a:solidFill>
                <a:latin typeface="Arial"/>
                <a:ea typeface="Arial"/>
                <a:cs typeface="Arial"/>
                <a:sym typeface="Arial"/>
              </a:defRPr>
            </a:lvl1pPr>
            <a:lvl2pPr marL="0" marR="0" lvl="1" indent="-139700" algn="l" rtl="0">
              <a:spcBef>
                <a:spcPts val="0"/>
              </a:spcBef>
              <a:spcAft>
                <a:spcPts val="0"/>
              </a:spcAft>
              <a:buSzPts val="2200"/>
              <a:buChar char="○"/>
              <a:defRPr sz="2200"/>
            </a:lvl2pPr>
            <a:lvl3pPr marL="0" marR="0" lvl="2" indent="-139700" algn="l" rtl="0">
              <a:spcBef>
                <a:spcPts val="0"/>
              </a:spcBef>
              <a:spcAft>
                <a:spcPts val="0"/>
              </a:spcAft>
              <a:buSzPts val="2200"/>
              <a:buChar char="■"/>
              <a:defRPr sz="2200"/>
            </a:lvl3pPr>
            <a:lvl4pPr marL="0" marR="0" lvl="3" indent="-139700" algn="l" rtl="0">
              <a:spcBef>
                <a:spcPts val="0"/>
              </a:spcBef>
              <a:spcAft>
                <a:spcPts val="0"/>
              </a:spcAft>
              <a:buSzPts val="2200"/>
              <a:buChar char="●"/>
              <a:defRPr sz="2200"/>
            </a:lvl4pPr>
            <a:lvl5pPr marL="0" marR="0" lvl="4" indent="-139700" algn="l" rtl="0">
              <a:spcBef>
                <a:spcPts val="0"/>
              </a:spcBef>
              <a:spcAft>
                <a:spcPts val="0"/>
              </a:spcAft>
              <a:buSzPts val="2200"/>
              <a:buChar char="○"/>
              <a:defRPr sz="2200"/>
            </a:lvl5pPr>
            <a:lvl6pPr marL="0" marR="0" lvl="5" indent="-139700" algn="l" rtl="0">
              <a:spcBef>
                <a:spcPts val="0"/>
              </a:spcBef>
              <a:spcAft>
                <a:spcPts val="0"/>
              </a:spcAft>
              <a:buSzPts val="2200"/>
              <a:buChar char="■"/>
              <a:defRPr sz="2200"/>
            </a:lvl6pPr>
            <a:lvl7pPr marL="0" marR="0" lvl="6" indent="-139700" algn="l" rtl="0">
              <a:spcBef>
                <a:spcPts val="0"/>
              </a:spcBef>
              <a:spcAft>
                <a:spcPts val="0"/>
              </a:spcAft>
              <a:buSzPts val="2200"/>
              <a:buChar char="●"/>
              <a:defRPr sz="2200"/>
            </a:lvl7pPr>
            <a:lvl8pPr marL="0" marR="0" lvl="7" indent="-139700" algn="l" rtl="0">
              <a:spcBef>
                <a:spcPts val="0"/>
              </a:spcBef>
              <a:spcAft>
                <a:spcPts val="0"/>
              </a:spcAft>
              <a:buSzPts val="2200"/>
              <a:buChar char="○"/>
              <a:defRPr sz="2200"/>
            </a:lvl8pPr>
            <a:lvl9pPr marL="0" marR="0" lvl="8" indent="-139700" algn="l" rtl="0">
              <a:spcBef>
                <a:spcPts val="0"/>
              </a:spcBef>
              <a:spcAft>
                <a:spcPts val="0"/>
              </a:spcAft>
              <a:buSzPts val="2200"/>
              <a:buChar char="■"/>
              <a:defRPr sz="2200"/>
            </a:lvl9pPr>
          </a:lstStyle>
          <a:p>
            <a:endParaRPr/>
          </a:p>
        </p:txBody>
      </p:sp>
      <p:sp>
        <p:nvSpPr>
          <p:cNvPr id="140" name="Shape 140"/>
          <p:cNvSpPr txBox="1">
            <a:spLocks noGrp="1"/>
          </p:cNvSpPr>
          <p:nvPr>
            <p:ph type="body" idx="1"/>
          </p:nvPr>
        </p:nvSpPr>
        <p:spPr>
          <a:xfrm>
            <a:off x="1258457" y="2738438"/>
            <a:ext cx="15771000" cy="6526800"/>
          </a:xfrm>
          <a:prstGeom prst="rect">
            <a:avLst/>
          </a:prstGeom>
          <a:noFill/>
          <a:ln>
            <a:noFill/>
          </a:ln>
        </p:spPr>
        <p:txBody>
          <a:bodyPr spcFirstLastPara="1" wrap="square" lIns="137150" tIns="137150" rIns="137150" bIns="137150" anchor="t" anchorCtr="0"/>
          <a:lstStyle>
            <a:lvl1pPr marL="457200" marR="0" lvl="0" indent="-533400" algn="l" rtl="0">
              <a:lnSpc>
                <a:spcPct val="90000"/>
              </a:lnSpc>
              <a:spcBef>
                <a:spcPts val="1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1pPr>
            <a:lvl2pPr marL="914400" marR="0" lvl="1" indent="-495300" algn="l" rtl="0">
              <a:lnSpc>
                <a:spcPct val="90000"/>
              </a:lnSpc>
              <a:spcBef>
                <a:spcPts val="600"/>
              </a:spcBef>
              <a:spcAft>
                <a:spcPts val="0"/>
              </a:spcAft>
              <a:buClr>
                <a:srgbClr val="FFFFFF"/>
              </a:buClr>
              <a:buSzPts val="4200"/>
              <a:buFont typeface="Arial"/>
              <a:buChar char="•"/>
              <a:defRPr sz="4200" b="0" i="0" u="none" strike="noStrike" cap="none">
                <a:solidFill>
                  <a:srgbClr val="FFFFFF"/>
                </a:solidFill>
                <a:latin typeface="Arial"/>
                <a:ea typeface="Arial"/>
                <a:cs typeface="Arial"/>
                <a:sym typeface="Arial"/>
              </a:defRPr>
            </a:lvl2pPr>
            <a:lvl3pPr marL="1371600" marR="0" lvl="2" indent="-457200" algn="l" rtl="0">
              <a:lnSpc>
                <a:spcPct val="90000"/>
              </a:lnSpc>
              <a:spcBef>
                <a:spcPts val="600"/>
              </a:spcBef>
              <a:spcAft>
                <a:spcPts val="0"/>
              </a:spcAft>
              <a:buClr>
                <a:srgbClr val="FFFFFF"/>
              </a:buClr>
              <a:buSzPts val="3600"/>
              <a:buFont typeface="Arial"/>
              <a:buChar char="•"/>
              <a:defRPr sz="3600" b="0" i="0" u="none" strike="noStrike" cap="none">
                <a:solidFill>
                  <a:srgbClr val="FFFFFF"/>
                </a:solidFill>
                <a:latin typeface="Arial"/>
                <a:ea typeface="Arial"/>
                <a:cs typeface="Arial"/>
                <a:sym typeface="Arial"/>
              </a:defRPr>
            </a:lvl3pPr>
            <a:lvl4pPr marL="1828800" marR="0" lvl="3" indent="-419100" algn="l" rtl="0">
              <a:lnSpc>
                <a:spcPct val="90000"/>
              </a:lnSpc>
              <a:spcBef>
                <a:spcPts val="600"/>
              </a:spcBef>
              <a:spcAft>
                <a:spcPts val="0"/>
              </a:spcAft>
              <a:buClr>
                <a:srgbClr val="FFFFFF"/>
              </a:buClr>
              <a:buSzPts val="3000"/>
              <a:buFont typeface="Arial"/>
              <a:buChar char="•"/>
              <a:defRPr sz="3000" b="0" i="0" u="none" strike="noStrike" cap="none">
                <a:solidFill>
                  <a:srgbClr val="FFFFFF"/>
                </a:solidFill>
                <a:latin typeface="Arial"/>
                <a:ea typeface="Arial"/>
                <a:cs typeface="Arial"/>
                <a:sym typeface="Arial"/>
              </a:defRPr>
            </a:lvl4pPr>
            <a:lvl5pPr marL="2286000" marR="0" lvl="4"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5pPr>
            <a:lvl6pPr marL="2743200" marR="0" lvl="5"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6pPr>
            <a:lvl7pPr marL="3200400" marR="0" lvl="6"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7pPr>
            <a:lvl8pPr marL="3657600" marR="0" lvl="7"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8pPr>
            <a:lvl9pPr marL="4114800" marR="0" lvl="8"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uides.service.gov.au/content-strategy/"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guides.service.gov.au/content-strategy/set-goals-measure-success/"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guides.service.gov.au/content-strategy/set-up-governance/"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hyperlink" Target="https://guides.service.gov.au/content-strategy/set-up-governance/accountability-ownership/identify-tasks-skill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uides.service.gov.au/content-strategy/set-up-governance/accountability-ownership/design-workflow/"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hyperlink" Target="https://guides.service.gov.au/content-strategy/content-management-syste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uides.service.gov.au/content-strategy/information-architecture"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s://guides.service.gov.au/content-strategy/search-engine-optimisation/"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hyperlink" Target="https://guides.service.gov.au/content-guide/"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s://guides.service.gov.au/"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hyperlink" Target="https://guides.service.gov.au/content-strategy/understand-channel-ecosystem/"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hyperlink" Target="https://guides.service.gov.au/content-strategy/start-content-strate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uides.service.gov.au/content-strategy/identify-business-need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guides.service.gov.au/content-strategy/define-user-content-needs/"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guides.service.gov.au/content-strategy/content-auditing/"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920424" y="1891610"/>
            <a:ext cx="15621000" cy="3486300"/>
          </a:xfrm>
          <a:prstGeom prst="rect">
            <a:avLst/>
          </a:prstGeom>
          <a:noFill/>
          <a:ln>
            <a:noFill/>
          </a:ln>
        </p:spPr>
        <p:txBody>
          <a:bodyPr spcFirstLastPara="1" wrap="square" lIns="137150" tIns="137150" rIns="137150" bIns="137150" anchor="b" anchorCtr="0">
            <a:noAutofit/>
          </a:bodyPr>
          <a:lstStyle/>
          <a:p>
            <a:pPr marL="0" marR="0" lvl="0" indent="0" algn="l" rtl="0">
              <a:lnSpc>
                <a:spcPct val="100000"/>
              </a:lnSpc>
              <a:spcBef>
                <a:spcPts val="0"/>
              </a:spcBef>
              <a:spcAft>
                <a:spcPts val="0"/>
              </a:spcAft>
              <a:buClr>
                <a:srgbClr val="414141"/>
              </a:buClr>
              <a:buFont typeface="Montserrat"/>
              <a:buNone/>
            </a:pPr>
            <a:r>
              <a:rPr lang="en" sz="7200"/>
              <a:t>Content strategy template</a:t>
            </a:r>
            <a:endParaRPr sz="7200"/>
          </a:p>
        </p:txBody>
      </p:sp>
      <p:sp>
        <p:nvSpPr>
          <p:cNvPr id="217" name="Shape 217"/>
          <p:cNvSpPr txBox="1"/>
          <p:nvPr/>
        </p:nvSpPr>
        <p:spPr>
          <a:xfrm>
            <a:off x="1149025" y="5377900"/>
            <a:ext cx="129825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b="1">
                <a:latin typeface="Montserrat"/>
                <a:ea typeface="Montserrat"/>
                <a:cs typeface="Montserrat"/>
                <a:sym typeface="Montserrat"/>
              </a:rPr>
              <a:t>This template supports the information at </a:t>
            </a:r>
            <a:r>
              <a:rPr lang="en" sz="2400" b="1" u="sng">
                <a:solidFill>
                  <a:schemeClr val="hlink"/>
                </a:solidFill>
                <a:latin typeface="Montserrat"/>
                <a:ea typeface="Montserrat"/>
                <a:cs typeface="Montserrat"/>
                <a:sym typeface="Montserrat"/>
                <a:hlinkClick r:id="rId3"/>
              </a:rPr>
              <a:t>https://guides.service.gov.au/content-strategy/</a:t>
            </a:r>
            <a:endParaRPr sz="2400" b="1">
              <a:latin typeface="Montserrat"/>
              <a:ea typeface="Montserrat"/>
              <a:cs typeface="Montserrat"/>
              <a:sym typeface="Montserrat"/>
            </a:endParaRPr>
          </a:p>
          <a:p>
            <a:pPr marL="0" lvl="0" indent="0" rtl="0">
              <a:spcBef>
                <a:spcPts val="3000"/>
              </a:spcBef>
              <a:spcAft>
                <a:spcPts val="0"/>
              </a:spcAft>
              <a:buNone/>
            </a:pPr>
            <a:r>
              <a:rPr lang="en" sz="2400" b="1">
                <a:latin typeface="Montserrat"/>
                <a:ea typeface="Montserrat"/>
                <a:cs typeface="Montserrat"/>
                <a:sym typeface="Montserrat"/>
              </a:rPr>
              <a:t>Date: </a:t>
            </a:r>
            <a:br>
              <a:rPr lang="en" sz="2400" b="1">
                <a:latin typeface="Montserrat"/>
                <a:ea typeface="Montserrat"/>
                <a:cs typeface="Montserrat"/>
                <a:sym typeface="Montserrat"/>
              </a:rPr>
            </a:br>
            <a:r>
              <a:rPr lang="en" sz="2400" b="1">
                <a:latin typeface="Montserrat"/>
                <a:ea typeface="Montserrat"/>
                <a:cs typeface="Montserrat"/>
                <a:sym typeface="Montserrat"/>
              </a:rPr>
              <a:t>Document owner: </a:t>
            </a:r>
            <a:endParaRPr sz="2400" b="1">
              <a:latin typeface="Montserrat"/>
              <a:ea typeface="Montserrat"/>
              <a:cs typeface="Montserrat"/>
              <a:sym typeface="Montserrat"/>
            </a:endParaRPr>
          </a:p>
          <a:p>
            <a:pPr marL="0" lvl="0" indent="0" rtl="0">
              <a:spcBef>
                <a:spcPts val="3000"/>
              </a:spcBef>
              <a:spcAft>
                <a:spcPts val="30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a:t>5. Key insights</a:t>
            </a:r>
            <a:endParaRPr sz="3000"/>
          </a:p>
          <a:p>
            <a:pPr marL="0" lvl="0" indent="0" rtl="0">
              <a:spcBef>
                <a:spcPts val="0"/>
              </a:spcBef>
              <a:spcAft>
                <a:spcPts val="0"/>
              </a:spcAft>
              <a:buNone/>
            </a:pPr>
            <a:endParaRPr sz="3000"/>
          </a:p>
          <a:p>
            <a:pPr marL="0" lvl="0" indent="0" rtl="0">
              <a:spcBef>
                <a:spcPts val="0"/>
              </a:spcBef>
              <a:spcAft>
                <a:spcPts val="0"/>
              </a:spcAft>
              <a:buNone/>
            </a:pPr>
            <a:r>
              <a:rPr lang="en" sz="3000" b="0"/>
              <a:t>Call out any key insights you have gained so far, for example:</a:t>
            </a: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457200" lvl="0" indent="-419100" rtl="0">
              <a:spcBef>
                <a:spcPts val="0"/>
              </a:spcBef>
              <a:spcAft>
                <a:spcPts val="0"/>
              </a:spcAft>
              <a:buSzPts val="3000"/>
              <a:buChar char="●"/>
            </a:pPr>
            <a:r>
              <a:rPr lang="en" sz="3000" b="0"/>
              <a:t>Example 1</a:t>
            </a:r>
            <a:endParaRPr sz="3000" b="0"/>
          </a:p>
          <a:p>
            <a:pPr marL="457200" lvl="0" indent="-419100" rtl="0">
              <a:spcBef>
                <a:spcPts val="0"/>
              </a:spcBef>
              <a:spcAft>
                <a:spcPts val="0"/>
              </a:spcAft>
              <a:buSzPts val="3000"/>
              <a:buChar char="●"/>
            </a:pPr>
            <a:r>
              <a:rPr lang="en" sz="3000" b="0"/>
              <a:t>Example 2</a:t>
            </a:r>
            <a:endParaRPr sz="3000" b="0"/>
          </a:p>
          <a:p>
            <a:pPr marL="457200" lvl="0" indent="-419100" rtl="0">
              <a:spcBef>
                <a:spcPts val="0"/>
              </a:spcBef>
              <a:spcAft>
                <a:spcPts val="0"/>
              </a:spcAft>
              <a:buSzPts val="3000"/>
              <a:buChar char="●"/>
            </a:pPr>
            <a:r>
              <a:rPr lang="en" sz="3000" b="0"/>
              <a:t>Example 3 </a:t>
            </a: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u="sng"/>
          </a:p>
          <a:p>
            <a:pPr marL="0" lvl="0" indent="0" rtl="0">
              <a:spcBef>
                <a:spcPts val="0"/>
              </a:spcBef>
              <a:spcAft>
                <a:spcPts val="0"/>
              </a:spcAft>
              <a:buNone/>
            </a:pPr>
            <a:endParaRPr sz="3000"/>
          </a:p>
          <a:p>
            <a:pPr marL="0" lvl="0" indent="0" rtl="0">
              <a:spcBef>
                <a:spcPts val="0"/>
              </a:spcBef>
              <a:spcAft>
                <a:spcPts val="0"/>
              </a:spcAft>
              <a:buNone/>
            </a:pPr>
            <a:br>
              <a:rPr lang="en" sz="3000"/>
            </a:br>
            <a:endParaRPr sz="3000" b="0" i="1"/>
          </a:p>
          <a:p>
            <a:pPr marL="0" lvl="0" indent="0" rtl="0">
              <a:lnSpc>
                <a:spcPct val="100000"/>
              </a:lnSpc>
              <a:spcBef>
                <a:spcPts val="0"/>
              </a:spcBef>
              <a:spcAft>
                <a:spcPts val="0"/>
              </a:spcAft>
              <a:buNone/>
            </a:pP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a:t>6. Success measures</a:t>
            </a:r>
            <a:endParaRPr sz="7000"/>
          </a:p>
          <a:p>
            <a:pPr marL="0" lvl="0" indent="0">
              <a:spcBef>
                <a:spcPts val="0"/>
              </a:spcBef>
              <a:spcAft>
                <a:spcPts val="0"/>
              </a:spcAft>
              <a:buNone/>
            </a:pPr>
            <a:endParaRPr sz="7000"/>
          </a:p>
          <a:p>
            <a:pPr marL="0" lvl="0" indent="0">
              <a:spcBef>
                <a:spcPts val="0"/>
              </a:spcBef>
              <a:spcAft>
                <a:spcPts val="0"/>
              </a:spcAft>
              <a:buNone/>
            </a:pPr>
            <a:r>
              <a:rPr lang="en" sz="3000" b="0"/>
              <a:t>Summarise how success of the content will be measured.</a:t>
            </a:r>
            <a:endParaRPr sz="3000" b="0"/>
          </a:p>
          <a:p>
            <a:pPr marL="0" lvl="0" indent="0">
              <a:spcBef>
                <a:spcPts val="0"/>
              </a:spcBef>
              <a:spcAft>
                <a:spcPts val="0"/>
              </a:spcAft>
              <a:buNone/>
            </a:pPr>
            <a:endParaRPr sz="3000" b="0"/>
          </a:p>
          <a:p>
            <a:pPr marL="457200" lvl="0" indent="-419100">
              <a:spcBef>
                <a:spcPts val="0"/>
              </a:spcBef>
              <a:spcAft>
                <a:spcPts val="0"/>
              </a:spcAft>
              <a:buSzPts val="3000"/>
              <a:buChar char="●"/>
            </a:pPr>
            <a:r>
              <a:rPr lang="en" sz="3000" b="0"/>
              <a:t>What are the content goals?</a:t>
            </a:r>
            <a:endParaRPr sz="3000" b="0"/>
          </a:p>
          <a:p>
            <a:pPr marL="457200" lvl="0" indent="-419100">
              <a:spcBef>
                <a:spcPts val="0"/>
              </a:spcBef>
              <a:spcAft>
                <a:spcPts val="0"/>
              </a:spcAft>
              <a:buSzPts val="3000"/>
              <a:buChar char="●"/>
            </a:pPr>
            <a:r>
              <a:rPr lang="en" sz="3000" b="0"/>
              <a:t>What metrics will you use?</a:t>
            </a:r>
            <a:endParaRPr sz="3000" b="0"/>
          </a:p>
          <a:p>
            <a:pPr marL="457200" lvl="0" indent="-419100">
              <a:spcBef>
                <a:spcPts val="0"/>
              </a:spcBef>
              <a:spcAft>
                <a:spcPts val="0"/>
              </a:spcAft>
              <a:buSzPts val="3000"/>
              <a:buChar char="●"/>
            </a:pPr>
            <a:r>
              <a:rPr lang="en" sz="3000" b="0"/>
              <a:t>What are the baselines?</a:t>
            </a:r>
            <a:endParaRPr sz="3000" b="0"/>
          </a:p>
          <a:p>
            <a:pPr marL="457200" lvl="0" indent="-419100" rtl="0">
              <a:spcBef>
                <a:spcPts val="0"/>
              </a:spcBef>
              <a:spcAft>
                <a:spcPts val="0"/>
              </a:spcAft>
              <a:buSzPts val="3000"/>
              <a:buChar char="●"/>
            </a:pPr>
            <a:r>
              <a:rPr lang="en" sz="3000" b="0"/>
              <a:t>How will you test the content?</a:t>
            </a: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rtl="0">
              <a:spcBef>
                <a:spcPts val="0"/>
              </a:spcBef>
              <a:spcAft>
                <a:spcPts val="0"/>
              </a:spcAft>
              <a:buNone/>
            </a:pPr>
            <a:r>
              <a:rPr lang="en" sz="3000" b="0"/>
              <a:t>Refer to </a:t>
            </a:r>
            <a:r>
              <a:rPr lang="en" sz="3000" b="0" u="sng">
                <a:solidFill>
                  <a:schemeClr val="hlink"/>
                </a:solidFill>
                <a:hlinkClick r:id="rId3"/>
              </a:rPr>
              <a:t>Set goals and measure</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a:t>7. Content governance model</a:t>
            </a:r>
            <a:endParaRPr sz="7000"/>
          </a:p>
          <a:p>
            <a:pPr marL="0" lvl="0" indent="0" rtl="0">
              <a:spcBef>
                <a:spcPts val="0"/>
              </a:spcBef>
              <a:spcAft>
                <a:spcPts val="0"/>
              </a:spcAft>
              <a:buNone/>
            </a:pPr>
            <a:endParaRPr sz="7000"/>
          </a:p>
          <a:p>
            <a:pPr marL="0" lvl="0" indent="0">
              <a:spcBef>
                <a:spcPts val="0"/>
              </a:spcBef>
              <a:spcAft>
                <a:spcPts val="0"/>
              </a:spcAft>
              <a:buNone/>
            </a:pPr>
            <a:r>
              <a:rPr lang="en" sz="3000" b="0"/>
              <a:t>How will you govern content to make sure it delivers on your content strategy and is properly managed on an ongoing basis?  </a:t>
            </a:r>
            <a:endParaRPr sz="3000" b="0"/>
          </a:p>
          <a:p>
            <a:pPr marL="0" lvl="0" indent="0">
              <a:spcBef>
                <a:spcPts val="0"/>
              </a:spcBef>
              <a:spcAft>
                <a:spcPts val="0"/>
              </a:spcAft>
              <a:buNone/>
            </a:pPr>
            <a:endParaRPr sz="3000" b="0"/>
          </a:p>
          <a:p>
            <a:pPr marL="457200" lvl="0" indent="-419100">
              <a:spcBef>
                <a:spcPts val="0"/>
              </a:spcBef>
              <a:spcAft>
                <a:spcPts val="0"/>
              </a:spcAft>
              <a:buSzPts val="3000"/>
              <a:buChar char="●"/>
            </a:pPr>
            <a:r>
              <a:rPr lang="en" sz="3000" b="0"/>
              <a:t>Do you already have a content governance model or do you need to prepare one?</a:t>
            </a:r>
            <a:endParaRPr sz="3000" b="0"/>
          </a:p>
          <a:p>
            <a:pPr marL="457200" lvl="0" indent="-419100">
              <a:spcBef>
                <a:spcPts val="0"/>
              </a:spcBef>
              <a:spcAft>
                <a:spcPts val="0"/>
              </a:spcAft>
              <a:buSzPts val="3000"/>
              <a:buChar char="●"/>
            </a:pPr>
            <a:r>
              <a:rPr lang="en" sz="3000" b="0"/>
              <a:t>Is everyone aligned on the content governance model?</a:t>
            </a:r>
            <a:endParaRPr sz="3000" b="0"/>
          </a:p>
          <a:p>
            <a:pPr marL="457200" lvl="0" indent="-419100">
              <a:spcBef>
                <a:spcPts val="0"/>
              </a:spcBef>
              <a:spcAft>
                <a:spcPts val="0"/>
              </a:spcAft>
              <a:buSzPts val="3000"/>
              <a:buChar char="●"/>
            </a:pPr>
            <a:r>
              <a:rPr lang="en" sz="3000" b="0"/>
              <a:t>Does everyone understand their roles?</a:t>
            </a:r>
            <a:endParaRPr sz="3000" b="0"/>
          </a:p>
          <a:p>
            <a:pPr marL="457200" lvl="0" indent="-419100" rtl="0">
              <a:spcBef>
                <a:spcPts val="0"/>
              </a:spcBef>
              <a:spcAft>
                <a:spcPts val="0"/>
              </a:spcAft>
              <a:buSzPts val="3000"/>
              <a:buChar char="●"/>
            </a:pPr>
            <a:r>
              <a:rPr lang="en" sz="3000" b="0"/>
              <a:t>Do the people involved have the right skills?</a:t>
            </a:r>
            <a:endParaRPr sz="3000" b="0"/>
          </a:p>
          <a:p>
            <a:pPr marL="457200" lvl="0" indent="-419100" rtl="0">
              <a:spcBef>
                <a:spcPts val="0"/>
              </a:spcBef>
              <a:spcAft>
                <a:spcPts val="0"/>
              </a:spcAft>
              <a:buSzPts val="3000"/>
              <a:buChar char="●"/>
            </a:pPr>
            <a:r>
              <a:rPr lang="en" sz="3000" b="0"/>
              <a:t>Have you mapped your workflow?</a:t>
            </a: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r>
              <a:rPr lang="en" sz="3000" b="0"/>
              <a:t>Refer to </a:t>
            </a:r>
            <a:r>
              <a:rPr lang="en" sz="3000" b="0" u="sng">
                <a:solidFill>
                  <a:schemeClr val="hlink"/>
                </a:solidFill>
                <a:hlinkClick r:id="rId3"/>
              </a:rPr>
              <a:t>Set up your governanc</a:t>
            </a:r>
            <a:r>
              <a:rPr lang="en" sz="3000" b="0" u="sng">
                <a:solidFill>
                  <a:schemeClr val="hlink"/>
                </a:solidFill>
                <a:hlinkClick r:id="rId3"/>
              </a:rPr>
              <a:t>e</a:t>
            </a:r>
            <a:r>
              <a:rPr lang="en" sz="3000" b="0"/>
              <a:t> and </a:t>
            </a:r>
            <a:r>
              <a:rPr lang="en" sz="3000" b="0" u="sng">
                <a:solidFill>
                  <a:schemeClr val="hlink"/>
                </a:solidFill>
                <a:hlinkClick r:id="rId4"/>
              </a:rPr>
              <a:t>Identify content tasks and skills</a:t>
            </a:r>
            <a:r>
              <a:rPr lang="en" sz="3000" b="0"/>
              <a:t>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a:t>8. Workflow and CMS</a:t>
            </a:r>
            <a:endParaRPr sz="7000"/>
          </a:p>
          <a:p>
            <a:pPr marL="0" lvl="0" indent="0">
              <a:spcBef>
                <a:spcPts val="0"/>
              </a:spcBef>
              <a:spcAft>
                <a:spcPts val="0"/>
              </a:spcAft>
              <a:buNone/>
            </a:pPr>
            <a:endParaRPr sz="7000"/>
          </a:p>
          <a:p>
            <a:pPr marL="457200" lvl="0" indent="-419100" rtl="0">
              <a:spcBef>
                <a:spcPts val="0"/>
              </a:spcBef>
              <a:spcAft>
                <a:spcPts val="0"/>
              </a:spcAft>
              <a:buSzPts val="3000"/>
              <a:buChar char="●"/>
            </a:pPr>
            <a:r>
              <a:rPr lang="en" sz="3000" b="0"/>
              <a:t>Define the workflow through each step of the content lifecycle.</a:t>
            </a:r>
            <a:endParaRPr sz="3000" b="0"/>
          </a:p>
          <a:p>
            <a:pPr marL="0" lvl="0" indent="457200" rtl="0">
              <a:spcBef>
                <a:spcPts val="0"/>
              </a:spcBef>
              <a:spcAft>
                <a:spcPts val="0"/>
              </a:spcAft>
              <a:buNone/>
            </a:pPr>
            <a:r>
              <a:rPr lang="en" sz="3000" b="0"/>
              <a:t>Refer to </a:t>
            </a:r>
            <a:r>
              <a:rPr lang="en" sz="3000" b="0" u="sng">
                <a:solidFill>
                  <a:schemeClr val="hlink"/>
                </a:solidFill>
                <a:hlinkClick r:id="rId3"/>
              </a:rPr>
              <a:t>Design a workflow</a:t>
            </a:r>
            <a:endParaRPr sz="3000" b="0"/>
          </a:p>
          <a:p>
            <a:pPr marL="0" lvl="0" indent="0" rtl="0">
              <a:spcBef>
                <a:spcPts val="0"/>
              </a:spcBef>
              <a:spcAft>
                <a:spcPts val="0"/>
              </a:spcAft>
              <a:buNone/>
            </a:pPr>
            <a:endParaRPr sz="3000" b="0"/>
          </a:p>
          <a:p>
            <a:pPr marL="457200" lvl="0" indent="-419100" rtl="0">
              <a:spcBef>
                <a:spcPts val="0"/>
              </a:spcBef>
              <a:spcAft>
                <a:spcPts val="0"/>
              </a:spcAft>
              <a:buSzPts val="3000"/>
              <a:buChar char="●"/>
            </a:pPr>
            <a:r>
              <a:rPr lang="en" sz="3000" b="0"/>
              <a:t>Make sure your CMS is set up to support your workflow.</a:t>
            </a:r>
            <a:endParaRPr sz="3000" b="0"/>
          </a:p>
          <a:p>
            <a:pPr marL="0" lvl="0" indent="457200" rtl="0">
              <a:spcBef>
                <a:spcPts val="0"/>
              </a:spcBef>
              <a:spcAft>
                <a:spcPts val="0"/>
              </a:spcAft>
              <a:buNone/>
            </a:pPr>
            <a:r>
              <a:rPr lang="en" sz="3000" b="0"/>
              <a:t>Refer to </a:t>
            </a:r>
            <a:r>
              <a:rPr lang="en" sz="3000" b="0" u="sng">
                <a:solidFill>
                  <a:schemeClr val="hlink"/>
                </a:solidFill>
                <a:hlinkClick r:id="rId4"/>
              </a:rPr>
              <a:t>Choose and configure your CMS</a:t>
            </a: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7000"/>
          </a:p>
          <a:p>
            <a:pPr marL="0" lvl="0" indent="0" rtl="0">
              <a:spcBef>
                <a:spcPts val="0"/>
              </a:spcBef>
              <a:spcAft>
                <a:spcPts val="0"/>
              </a:spcAft>
              <a:buNone/>
            </a:pPr>
            <a:endParaRPr sz="7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a:t>9. Information architecture</a:t>
            </a:r>
            <a:endParaRPr sz="7000"/>
          </a:p>
          <a:p>
            <a:pPr marL="0" lvl="0" indent="0" rtl="0">
              <a:spcBef>
                <a:spcPts val="0"/>
              </a:spcBef>
              <a:spcAft>
                <a:spcPts val="0"/>
              </a:spcAft>
              <a:buNone/>
            </a:pPr>
            <a:endParaRPr sz="7000"/>
          </a:p>
          <a:p>
            <a:pPr marL="0" lvl="0" indent="0" rtl="0">
              <a:spcBef>
                <a:spcPts val="0"/>
              </a:spcBef>
              <a:spcAft>
                <a:spcPts val="0"/>
              </a:spcAft>
              <a:buNone/>
            </a:pPr>
            <a:r>
              <a:rPr lang="en" sz="3000" b="0"/>
              <a:t>Start thinking about the structure of the content and take time to develop it properly.</a:t>
            </a:r>
            <a:endParaRPr sz="3000" b="0"/>
          </a:p>
          <a:p>
            <a:pPr marL="0" lvl="0" indent="0" rtl="0">
              <a:spcBef>
                <a:spcPts val="0"/>
              </a:spcBef>
              <a:spcAft>
                <a:spcPts val="0"/>
              </a:spcAft>
              <a:buNone/>
            </a:pPr>
            <a:endParaRPr sz="3000" b="0"/>
          </a:p>
          <a:p>
            <a:pPr marL="457200" lvl="0" indent="-419100" rtl="0">
              <a:spcBef>
                <a:spcPts val="0"/>
              </a:spcBef>
              <a:spcAft>
                <a:spcPts val="0"/>
              </a:spcAft>
              <a:buSzPts val="3000"/>
              <a:buChar char="●"/>
            </a:pPr>
            <a:r>
              <a:rPr lang="en" sz="3000" b="0"/>
              <a:t>Pull out any user insights and analytics gained so far that inform the IA</a:t>
            </a:r>
            <a:endParaRPr sz="3000" b="0"/>
          </a:p>
          <a:p>
            <a:pPr marL="457200" lvl="0" indent="-419100" rtl="0">
              <a:spcBef>
                <a:spcPts val="0"/>
              </a:spcBef>
              <a:spcAft>
                <a:spcPts val="0"/>
              </a:spcAft>
              <a:buSzPts val="3000"/>
              <a:buChar char="●"/>
            </a:pPr>
            <a:r>
              <a:rPr lang="en" sz="3000" b="0"/>
              <a:t>Decide on your approach and start to build the IA</a:t>
            </a:r>
            <a:endParaRPr sz="3000" b="0"/>
          </a:p>
          <a:p>
            <a:pPr marL="457200" lvl="0" indent="-419100" rtl="0">
              <a:spcBef>
                <a:spcPts val="0"/>
              </a:spcBef>
              <a:spcAft>
                <a:spcPts val="0"/>
              </a:spcAft>
              <a:buSzPts val="3000"/>
              <a:buChar char="●"/>
            </a:pPr>
            <a:r>
              <a:rPr lang="en" sz="3000" b="0"/>
              <a:t>Plan how you will test and refine it</a:t>
            </a: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r>
              <a:rPr lang="en" sz="3000" b="0"/>
              <a:t>Refer to </a:t>
            </a:r>
            <a:r>
              <a:rPr lang="en" sz="3000" b="0" u="sng">
                <a:solidFill>
                  <a:schemeClr val="hlink"/>
                </a:solidFill>
                <a:hlinkClick r:id="rId3"/>
              </a:rPr>
              <a:t>Improve your information architecture</a:t>
            </a:r>
            <a:endParaRPr sz="7000"/>
          </a:p>
          <a:p>
            <a:pPr marL="0" lvl="0" indent="0" rtl="0">
              <a:spcBef>
                <a:spcPts val="0"/>
              </a:spcBef>
              <a:spcAft>
                <a:spcPts val="0"/>
              </a:spcAft>
              <a:buNone/>
            </a:pPr>
            <a:endParaRPr sz="7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a:t>10. Search engine optimisation</a:t>
            </a:r>
            <a:endParaRPr sz="7000"/>
          </a:p>
          <a:p>
            <a:pPr marL="0" lvl="0" indent="0">
              <a:spcBef>
                <a:spcPts val="0"/>
              </a:spcBef>
              <a:spcAft>
                <a:spcPts val="0"/>
              </a:spcAft>
              <a:buNone/>
            </a:pPr>
            <a:endParaRPr sz="7000"/>
          </a:p>
          <a:p>
            <a:pPr marL="0" lvl="0" indent="0">
              <a:spcBef>
                <a:spcPts val="0"/>
              </a:spcBef>
              <a:spcAft>
                <a:spcPts val="0"/>
              </a:spcAft>
              <a:buNone/>
            </a:pPr>
            <a:r>
              <a:rPr lang="en" sz="3000" b="0"/>
              <a:t>Plan what methods and techniques to use to optimise your content for search. Think about:</a:t>
            </a:r>
            <a:endParaRPr sz="3000" b="0"/>
          </a:p>
          <a:p>
            <a:pPr marL="0" lvl="0" indent="0">
              <a:spcBef>
                <a:spcPts val="0"/>
              </a:spcBef>
              <a:spcAft>
                <a:spcPts val="0"/>
              </a:spcAft>
              <a:buNone/>
            </a:pPr>
            <a:endParaRPr sz="3000" b="0"/>
          </a:p>
          <a:p>
            <a:pPr marL="457200" lvl="0" indent="-419100" rtl="0">
              <a:spcBef>
                <a:spcPts val="0"/>
              </a:spcBef>
              <a:spcAft>
                <a:spcPts val="0"/>
              </a:spcAft>
              <a:buSzPts val="3000"/>
              <a:buChar char="●"/>
            </a:pPr>
            <a:r>
              <a:rPr lang="en" sz="3000" b="0"/>
              <a:t>keywords</a:t>
            </a:r>
            <a:endParaRPr sz="3000" b="0"/>
          </a:p>
          <a:p>
            <a:pPr marL="457200" lvl="0" indent="-419100" rtl="0">
              <a:spcBef>
                <a:spcPts val="0"/>
              </a:spcBef>
              <a:spcAft>
                <a:spcPts val="0"/>
              </a:spcAft>
              <a:buSzPts val="3000"/>
              <a:buChar char="●"/>
            </a:pPr>
            <a:r>
              <a:rPr lang="en" sz="3000" b="0"/>
              <a:t>URL structure</a:t>
            </a:r>
            <a:endParaRPr sz="3000" b="0"/>
          </a:p>
          <a:p>
            <a:pPr marL="457200" lvl="0" indent="-419100" rtl="0">
              <a:spcBef>
                <a:spcPts val="0"/>
              </a:spcBef>
              <a:spcAft>
                <a:spcPts val="0"/>
              </a:spcAft>
              <a:buSzPts val="3000"/>
              <a:buChar char="●"/>
            </a:pPr>
            <a:r>
              <a:rPr lang="en" sz="3000" b="0"/>
              <a:t>page titles and descriptions</a:t>
            </a:r>
            <a:endParaRPr sz="3000" b="0"/>
          </a:p>
          <a:p>
            <a:pPr marL="457200" lvl="0" indent="-419100" rtl="0">
              <a:spcBef>
                <a:spcPts val="0"/>
              </a:spcBef>
              <a:spcAft>
                <a:spcPts val="0"/>
              </a:spcAft>
              <a:buSzPts val="3000"/>
              <a:buChar char="●"/>
            </a:pPr>
            <a:r>
              <a:rPr lang="en" sz="3000" b="0"/>
              <a:t>backlinks</a:t>
            </a:r>
            <a:endParaRPr sz="3000" b="0"/>
          </a:p>
          <a:p>
            <a:pPr marL="457200" lvl="0" indent="-419100" rtl="0">
              <a:spcBef>
                <a:spcPts val="0"/>
              </a:spcBef>
              <a:spcAft>
                <a:spcPts val="0"/>
              </a:spcAft>
              <a:buSzPts val="3000"/>
              <a:buChar char="●"/>
            </a:pPr>
            <a:r>
              <a:rPr lang="en" sz="3000" b="0"/>
              <a:t>structured data and schema</a:t>
            </a:r>
            <a:endParaRPr sz="3000" b="0"/>
          </a:p>
          <a:p>
            <a:pPr marL="457200" lvl="0" indent="-419100" rtl="0">
              <a:spcBef>
                <a:spcPts val="0"/>
              </a:spcBef>
              <a:spcAft>
                <a:spcPts val="0"/>
              </a:spcAft>
              <a:buSzPts val="3000"/>
              <a:buChar char="●"/>
            </a:pPr>
            <a:r>
              <a:rPr lang="en" sz="3000" b="0"/>
              <a:t>snippets and rich answers</a:t>
            </a: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rtl="0">
              <a:spcBef>
                <a:spcPts val="0"/>
              </a:spcBef>
              <a:spcAft>
                <a:spcPts val="0"/>
              </a:spcAft>
              <a:buNone/>
            </a:pPr>
            <a:r>
              <a:rPr lang="en" sz="3000" b="0"/>
              <a:t>Refer to </a:t>
            </a:r>
            <a:r>
              <a:rPr lang="en" sz="3000" b="0" u="sng">
                <a:solidFill>
                  <a:schemeClr val="hlink"/>
                </a:solidFill>
                <a:hlinkClick r:id="rId3"/>
              </a:rPr>
              <a:t>Define your SEO</a:t>
            </a:r>
            <a:endParaRPr sz="7000"/>
          </a:p>
          <a:p>
            <a:pPr marL="0" lvl="0" indent="0" rtl="0">
              <a:spcBef>
                <a:spcPts val="0"/>
              </a:spcBef>
              <a:spcAft>
                <a:spcPts val="0"/>
              </a:spcAft>
              <a:buNone/>
            </a:pPr>
            <a:endParaRPr sz="7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a:t>11. Editorial guidelines</a:t>
            </a:r>
            <a:endParaRPr sz="7000"/>
          </a:p>
          <a:p>
            <a:pPr marL="0" lvl="0" indent="0">
              <a:spcBef>
                <a:spcPts val="0"/>
              </a:spcBef>
              <a:spcAft>
                <a:spcPts val="0"/>
              </a:spcAft>
              <a:buNone/>
            </a:pPr>
            <a:endParaRPr sz="3000" b="0"/>
          </a:p>
          <a:p>
            <a:pPr marL="0" lvl="0" indent="0">
              <a:spcBef>
                <a:spcPts val="0"/>
              </a:spcBef>
              <a:spcAft>
                <a:spcPts val="0"/>
              </a:spcAft>
              <a:buNone/>
            </a:pPr>
            <a:r>
              <a:rPr lang="en" sz="3000" b="0"/>
              <a:t>What editorial guidelines will guide your writers? Do you already have some or do you need to create them?</a:t>
            </a:r>
            <a:endParaRPr sz="3000" b="0"/>
          </a:p>
          <a:p>
            <a:pPr marL="0" lvl="0" indent="0">
              <a:spcBef>
                <a:spcPts val="0"/>
              </a:spcBef>
              <a:spcAft>
                <a:spcPts val="0"/>
              </a:spcAft>
              <a:buNone/>
            </a:pPr>
            <a:endParaRPr sz="3000" b="0"/>
          </a:p>
          <a:p>
            <a:pPr marL="0" lvl="0" indent="0">
              <a:spcBef>
                <a:spcPts val="0"/>
              </a:spcBef>
              <a:spcAft>
                <a:spcPts val="0"/>
              </a:spcAft>
              <a:buNone/>
            </a:pPr>
            <a:r>
              <a:rPr lang="en" sz="3000" b="0"/>
              <a:t>These should cover:</a:t>
            </a:r>
            <a:endParaRPr sz="3000" b="0"/>
          </a:p>
          <a:p>
            <a:pPr marL="0" lvl="0" indent="0">
              <a:spcBef>
                <a:spcPts val="0"/>
              </a:spcBef>
              <a:spcAft>
                <a:spcPts val="0"/>
              </a:spcAft>
              <a:buNone/>
            </a:pPr>
            <a:endParaRPr sz="3000" b="0"/>
          </a:p>
          <a:p>
            <a:pPr marL="457200" lvl="0" indent="-419100" rtl="0">
              <a:spcBef>
                <a:spcPts val="0"/>
              </a:spcBef>
              <a:spcAft>
                <a:spcPts val="0"/>
              </a:spcAft>
              <a:buSzPts val="3000"/>
              <a:buChar char="●"/>
            </a:pPr>
            <a:r>
              <a:rPr lang="en" sz="3000" b="0"/>
              <a:t>voice and tone</a:t>
            </a:r>
            <a:endParaRPr sz="3000" b="0"/>
          </a:p>
          <a:p>
            <a:pPr marL="457200" lvl="0" indent="-419100" rtl="0">
              <a:spcBef>
                <a:spcPts val="0"/>
              </a:spcBef>
              <a:spcAft>
                <a:spcPts val="0"/>
              </a:spcAft>
              <a:buSzPts val="3000"/>
              <a:buChar char="●"/>
            </a:pPr>
            <a:r>
              <a:rPr lang="en" sz="3000" b="0"/>
              <a:t>writing style</a:t>
            </a:r>
            <a:endParaRPr sz="3000" b="0"/>
          </a:p>
          <a:p>
            <a:pPr marL="457200" lvl="0" indent="-419100" rtl="0">
              <a:spcBef>
                <a:spcPts val="0"/>
              </a:spcBef>
              <a:spcAft>
                <a:spcPts val="0"/>
              </a:spcAft>
              <a:buSzPts val="3000"/>
              <a:buChar char="●"/>
            </a:pPr>
            <a:r>
              <a:rPr lang="en" sz="3000" b="0"/>
              <a:t>punctuation and grammar</a:t>
            </a:r>
            <a:endParaRPr sz="3000" b="0"/>
          </a:p>
          <a:p>
            <a:pPr marL="457200" lvl="0" indent="-419100" rtl="0">
              <a:spcBef>
                <a:spcPts val="0"/>
              </a:spcBef>
              <a:spcAft>
                <a:spcPts val="0"/>
              </a:spcAft>
              <a:buSzPts val="3000"/>
              <a:buChar char="●"/>
            </a:pPr>
            <a:r>
              <a:rPr lang="en" sz="3000" b="0"/>
              <a:t>terms and phrases</a:t>
            </a:r>
            <a:endParaRPr sz="3000" b="0"/>
          </a:p>
          <a:p>
            <a:pPr marL="457200" lvl="0" indent="-419100" rtl="0">
              <a:spcBef>
                <a:spcPts val="0"/>
              </a:spcBef>
              <a:spcAft>
                <a:spcPts val="0"/>
              </a:spcAft>
              <a:buSzPts val="3000"/>
              <a:buChar char="●"/>
            </a:pPr>
            <a:r>
              <a:rPr lang="en" sz="3000" b="0"/>
              <a:t>formatting</a:t>
            </a:r>
            <a:endParaRPr sz="3000" b="0"/>
          </a:p>
          <a:p>
            <a:pPr marL="457200" lvl="0" indent="-419100" rtl="0">
              <a:spcBef>
                <a:spcPts val="0"/>
              </a:spcBef>
              <a:spcAft>
                <a:spcPts val="0"/>
              </a:spcAft>
              <a:buSzPts val="3000"/>
              <a:buChar char="●"/>
            </a:pPr>
            <a:r>
              <a:rPr lang="en" sz="3000" b="0"/>
              <a:t>writing for everyone (accessibility)</a:t>
            </a: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rtl="0">
              <a:spcBef>
                <a:spcPts val="0"/>
              </a:spcBef>
              <a:spcAft>
                <a:spcPts val="0"/>
              </a:spcAft>
              <a:buNone/>
            </a:pPr>
            <a:r>
              <a:rPr lang="en" sz="3000" b="0"/>
              <a:t>Refer to </a:t>
            </a:r>
            <a:r>
              <a:rPr lang="en" sz="3000" b="0" u="sng">
                <a:solidFill>
                  <a:schemeClr val="hlink"/>
                </a:solidFill>
                <a:hlinkClick r:id="rId3"/>
              </a:rPr>
              <a:t>Content Guide</a:t>
            </a:r>
            <a:endParaRPr sz="7000"/>
          </a:p>
          <a:p>
            <a:pPr marL="0" lvl="0" indent="0" rtl="0">
              <a:spcBef>
                <a:spcPts val="0"/>
              </a:spcBef>
              <a:spcAft>
                <a:spcPts val="0"/>
              </a:spcAft>
              <a:buNone/>
            </a:pPr>
            <a:endParaRPr sz="7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a:t>12. Activities and timeline</a:t>
            </a:r>
            <a:endParaRPr sz="7000"/>
          </a:p>
          <a:p>
            <a:pPr marL="0" lvl="0" indent="0">
              <a:spcBef>
                <a:spcPts val="0"/>
              </a:spcBef>
              <a:spcAft>
                <a:spcPts val="0"/>
              </a:spcAft>
              <a:buNone/>
            </a:pPr>
            <a:endParaRPr sz="7000"/>
          </a:p>
          <a:p>
            <a:pPr marL="0" lvl="0" indent="0">
              <a:spcBef>
                <a:spcPts val="0"/>
              </a:spcBef>
              <a:spcAft>
                <a:spcPts val="0"/>
              </a:spcAft>
              <a:buNone/>
            </a:pPr>
            <a:r>
              <a:rPr lang="en" sz="3000" b="0"/>
              <a:t>Define each activity that needs to happen to deliver your content strategy.</a:t>
            </a:r>
            <a:endParaRPr sz="3000" b="0"/>
          </a:p>
          <a:p>
            <a:pPr marL="0" lvl="0" indent="0">
              <a:spcBef>
                <a:spcPts val="0"/>
              </a:spcBef>
              <a:spcAft>
                <a:spcPts val="0"/>
              </a:spcAft>
              <a:buNone/>
            </a:pPr>
            <a:endParaRPr sz="3000" b="0"/>
          </a:p>
          <a:p>
            <a:pPr marL="457200" lvl="0" indent="-419100" rtl="0">
              <a:spcBef>
                <a:spcPts val="0"/>
              </a:spcBef>
              <a:spcAft>
                <a:spcPts val="0"/>
              </a:spcAft>
              <a:buSzPts val="3000"/>
              <a:buChar char="●"/>
            </a:pPr>
            <a:r>
              <a:rPr lang="en" sz="3000" b="0"/>
              <a:t>What it is</a:t>
            </a:r>
            <a:endParaRPr sz="3000" b="0"/>
          </a:p>
          <a:p>
            <a:pPr marL="457200" lvl="0" indent="-419100" rtl="0">
              <a:spcBef>
                <a:spcPts val="0"/>
              </a:spcBef>
              <a:spcAft>
                <a:spcPts val="0"/>
              </a:spcAft>
              <a:buSzPts val="3000"/>
              <a:buChar char="●"/>
            </a:pPr>
            <a:r>
              <a:rPr lang="en" sz="3000" b="0"/>
              <a:t>Why it needs to be done</a:t>
            </a:r>
            <a:endParaRPr sz="3000" b="0"/>
          </a:p>
          <a:p>
            <a:pPr marL="457200" lvl="0" indent="-419100" rtl="0">
              <a:spcBef>
                <a:spcPts val="0"/>
              </a:spcBef>
              <a:spcAft>
                <a:spcPts val="0"/>
              </a:spcAft>
              <a:buSzPts val="3000"/>
              <a:buChar char="●"/>
            </a:pPr>
            <a:r>
              <a:rPr lang="en" sz="3000" b="0"/>
              <a:t>What skills it takes to get it done</a:t>
            </a:r>
            <a:endParaRPr sz="3000" b="0"/>
          </a:p>
          <a:p>
            <a:pPr marL="457200" lvl="0" indent="-419100" rtl="0">
              <a:spcBef>
                <a:spcPts val="0"/>
              </a:spcBef>
              <a:spcAft>
                <a:spcPts val="0"/>
              </a:spcAft>
              <a:buSzPts val="3000"/>
              <a:buChar char="●"/>
            </a:pPr>
            <a:r>
              <a:rPr lang="en" sz="3000" b="0"/>
              <a:t>Who needs to be involved</a:t>
            </a:r>
            <a:endParaRPr sz="3000" b="0"/>
          </a:p>
          <a:p>
            <a:pPr marL="457200" lvl="0" indent="-419100" rtl="0">
              <a:spcBef>
                <a:spcPts val="0"/>
              </a:spcBef>
              <a:spcAft>
                <a:spcPts val="0"/>
              </a:spcAft>
              <a:buSzPts val="3000"/>
              <a:buChar char="●"/>
            </a:pPr>
            <a:r>
              <a:rPr lang="en" sz="3000" b="0"/>
              <a:t>How long it will take</a:t>
            </a:r>
            <a:endParaRPr sz="3000" b="0"/>
          </a:p>
          <a:p>
            <a:pPr marL="457200" lvl="0" indent="-419100" rtl="0">
              <a:spcBef>
                <a:spcPts val="0"/>
              </a:spcBef>
              <a:spcAft>
                <a:spcPts val="0"/>
              </a:spcAft>
              <a:buSzPts val="3000"/>
              <a:buChar char="●"/>
            </a:pPr>
            <a:r>
              <a:rPr lang="en" sz="3000" b="0"/>
              <a:t>When it needs to be done by</a:t>
            </a:r>
            <a:endParaRPr sz="3000" b="0"/>
          </a:p>
          <a:p>
            <a:pPr marL="457200" lvl="0" indent="-419100" rtl="0">
              <a:spcBef>
                <a:spcPts val="0"/>
              </a:spcBef>
              <a:spcAft>
                <a:spcPts val="0"/>
              </a:spcAft>
              <a:buSzPts val="3000"/>
              <a:buChar char="●"/>
            </a:pPr>
            <a:r>
              <a:rPr lang="en" sz="3000" b="0"/>
              <a:t>Dependencies</a:t>
            </a:r>
            <a:endParaRPr sz="3000" b="0"/>
          </a:p>
          <a:p>
            <a:pPr marL="0" lvl="0" indent="0">
              <a:spcBef>
                <a:spcPts val="0"/>
              </a:spcBef>
              <a:spcAft>
                <a:spcPts val="0"/>
              </a:spcAft>
              <a:buNone/>
            </a:pPr>
            <a:endParaRPr sz="3000" b="0"/>
          </a:p>
          <a:p>
            <a:pPr marL="0" lvl="0" indent="0" rtl="0">
              <a:spcBef>
                <a:spcPts val="0"/>
              </a:spcBef>
              <a:spcAft>
                <a:spcPts val="0"/>
              </a:spcAft>
              <a:buNone/>
            </a:pPr>
            <a:r>
              <a:rPr lang="en" sz="3000" b="0"/>
              <a:t>Input these activities to your project plan or backlog.</a:t>
            </a:r>
            <a:endParaRPr sz="7000"/>
          </a:p>
          <a:p>
            <a:pPr marL="0" lvl="0" indent="0" rtl="0">
              <a:spcBef>
                <a:spcPts val="0"/>
              </a:spcBef>
              <a:spcAft>
                <a:spcPts val="0"/>
              </a:spcAft>
              <a:buNone/>
            </a:pPr>
            <a:endParaRPr sz="7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a:t>13. Next steps</a:t>
            </a:r>
            <a:endParaRPr sz="7000"/>
          </a:p>
          <a:p>
            <a:pPr marL="0" lvl="0" indent="0" rtl="0">
              <a:spcBef>
                <a:spcPts val="0"/>
              </a:spcBef>
              <a:spcAft>
                <a:spcPts val="0"/>
              </a:spcAft>
              <a:buNone/>
            </a:pPr>
            <a:endParaRPr sz="7000"/>
          </a:p>
          <a:p>
            <a:pPr marL="0" lvl="0" indent="0" rtl="0">
              <a:spcBef>
                <a:spcPts val="0"/>
              </a:spcBef>
              <a:spcAft>
                <a:spcPts val="0"/>
              </a:spcAft>
              <a:buNone/>
            </a:pPr>
            <a:r>
              <a:rPr lang="en" sz="3000" b="0"/>
              <a:t>This is just the first part of your content strategy. </a:t>
            </a:r>
            <a:r>
              <a:rPr lang="en" sz="3000" b="0" u="sng">
                <a:solidFill>
                  <a:schemeClr val="hlink"/>
                </a:solidFill>
                <a:hlinkClick r:id="rId3"/>
              </a:rPr>
              <a:t>Digital Guides</a:t>
            </a:r>
            <a:r>
              <a:rPr lang="en" sz="3000" b="0"/>
              <a:t> will be updating with further guidance on more strategy and content structure topics. </a:t>
            </a:r>
            <a:endParaRPr sz="3000" b="0"/>
          </a:p>
          <a:p>
            <a:pPr marL="0" lvl="0" indent="0" rtl="0">
              <a:spcBef>
                <a:spcPts val="0"/>
              </a:spcBef>
              <a:spcAft>
                <a:spcPts val="0"/>
              </a:spcAft>
              <a:buNone/>
            </a:pPr>
            <a:endParaRPr sz="3000" b="0"/>
          </a:p>
          <a:p>
            <a:pPr marL="0" lvl="0" indent="0" rtl="0">
              <a:spcBef>
                <a:spcPts val="0"/>
              </a:spcBef>
              <a:spcAft>
                <a:spcPts val="0"/>
              </a:spcAft>
              <a:buNone/>
            </a:pPr>
            <a:r>
              <a:rPr lang="en" sz="3000" b="0"/>
              <a:t>You should continue to use this document and update it with all your findings.  </a:t>
            </a: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4500" y="0"/>
            <a:ext cx="18288000" cy="102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-End-</a:t>
            </a:r>
            <a:endParaRPr b="0"/>
          </a:p>
          <a:p>
            <a:pPr marL="0" lvl="0" indent="0" algn="ctr" rtl="0">
              <a:spcBef>
                <a:spcPts val="0"/>
              </a:spcBef>
              <a:spcAft>
                <a:spcPts val="0"/>
              </a:spcAft>
              <a:buNone/>
            </a:pPr>
            <a:endParaRPr b="0"/>
          </a:p>
          <a:p>
            <a:pPr marL="0" lvl="0" indent="0" algn="ctr" rtl="0">
              <a:spcBef>
                <a:spcPts val="0"/>
              </a:spcBef>
              <a:spcAft>
                <a:spcPts val="0"/>
              </a:spcAft>
              <a:buNone/>
            </a:pPr>
            <a:r>
              <a:rPr lang="en" sz="3600" b="0"/>
              <a:t>Well done - you now have your living strategy in place! </a:t>
            </a:r>
            <a:br>
              <a:rPr lang="en" sz="3600" b="0"/>
            </a:br>
            <a:r>
              <a:rPr lang="en" sz="3600" b="0"/>
              <a:t>You’re getting there. </a:t>
            </a:r>
            <a:endParaRPr sz="3600" b="0"/>
          </a:p>
          <a:p>
            <a:pPr marL="0" lvl="0" indent="0" algn="ctr" rtl="0">
              <a:spcBef>
                <a:spcPts val="0"/>
              </a:spcBef>
              <a:spcAft>
                <a:spcPts val="0"/>
              </a:spcAft>
              <a:buNone/>
            </a:pPr>
            <a:r>
              <a:rPr lang="en" sz="3600" b="0"/>
              <a:t>Now you can prepare to implement. </a:t>
            </a:r>
            <a:endParaRPr sz="3600"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6000" b="0"/>
              <a:t>As a </a:t>
            </a:r>
            <a:r>
              <a:rPr lang="en" sz="6000" b="0">
                <a:solidFill>
                  <a:schemeClr val="accent1"/>
                </a:solidFill>
              </a:rPr>
              <a:t>website team</a:t>
            </a:r>
            <a:r>
              <a:rPr lang="en" sz="6000" b="0"/>
              <a:t> </a:t>
            </a:r>
            <a:endParaRPr sz="6000" b="0"/>
          </a:p>
          <a:p>
            <a:pPr marL="0" lvl="0" indent="0" rtl="0">
              <a:lnSpc>
                <a:spcPct val="100000"/>
              </a:lnSpc>
              <a:spcBef>
                <a:spcPts val="3000"/>
              </a:spcBef>
              <a:spcAft>
                <a:spcPts val="0"/>
              </a:spcAft>
              <a:buNone/>
            </a:pPr>
            <a:r>
              <a:rPr lang="en" sz="6000" b="0"/>
              <a:t>we need a </a:t>
            </a:r>
            <a:r>
              <a:rPr lang="en" sz="6000" b="0">
                <a:solidFill>
                  <a:schemeClr val="accent1"/>
                </a:solidFill>
              </a:rPr>
              <a:t>shared understanding of our content problems</a:t>
            </a:r>
            <a:r>
              <a:rPr lang="en" sz="6000" b="0"/>
              <a:t> </a:t>
            </a:r>
            <a:endParaRPr sz="6000" b="0"/>
          </a:p>
          <a:p>
            <a:pPr marL="0" lvl="0" indent="0" rtl="0">
              <a:lnSpc>
                <a:spcPct val="100000"/>
              </a:lnSpc>
              <a:spcBef>
                <a:spcPts val="3000"/>
              </a:spcBef>
              <a:spcAft>
                <a:spcPts val="3000"/>
              </a:spcAft>
              <a:buNone/>
            </a:pPr>
            <a:r>
              <a:rPr lang="en" sz="6000" b="0"/>
              <a:t>so that we </a:t>
            </a:r>
            <a:r>
              <a:rPr lang="en" sz="6000" b="0">
                <a:solidFill>
                  <a:schemeClr val="accent1"/>
                </a:solidFill>
              </a:rPr>
              <a:t>deliver content</a:t>
            </a:r>
            <a:r>
              <a:rPr lang="en" sz="6000" b="0"/>
              <a:t> that addresses these problems.</a:t>
            </a: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7000"/>
              <a:t>When to use this template</a:t>
            </a:r>
            <a:endParaRPr sz="2400" b="0"/>
          </a:p>
          <a:p>
            <a:pPr marL="0" lvl="0" indent="0" rtl="0">
              <a:lnSpc>
                <a:spcPct val="100000"/>
              </a:lnSpc>
              <a:spcBef>
                <a:spcPts val="3000"/>
              </a:spcBef>
              <a:spcAft>
                <a:spcPts val="0"/>
              </a:spcAft>
              <a:buNone/>
            </a:pPr>
            <a:r>
              <a:rPr lang="en" sz="2400" b="0"/>
              <a:t>A content strategy is a critical step at the beginning of any new project that involves content. It happens before the content is created and continues on when the content is live. </a:t>
            </a:r>
            <a:endParaRPr sz="2400" b="0"/>
          </a:p>
          <a:p>
            <a:pPr marL="0" lvl="0" indent="0" rtl="0">
              <a:lnSpc>
                <a:spcPct val="100000"/>
              </a:lnSpc>
              <a:spcBef>
                <a:spcPts val="3000"/>
              </a:spcBef>
              <a:spcAft>
                <a:spcPts val="0"/>
              </a:spcAft>
              <a:buNone/>
            </a:pPr>
            <a:r>
              <a:rPr lang="en" sz="2400" b="0"/>
              <a:t>Use this template to help create a content strategy for:</a:t>
            </a:r>
            <a:endParaRPr sz="2400" b="0"/>
          </a:p>
          <a:p>
            <a:pPr marL="457200" lvl="0" indent="-381000" rtl="0">
              <a:lnSpc>
                <a:spcPct val="100000"/>
              </a:lnSpc>
              <a:spcBef>
                <a:spcPts val="3000"/>
              </a:spcBef>
              <a:spcAft>
                <a:spcPts val="0"/>
              </a:spcAft>
              <a:buSzPts val="2400"/>
              <a:buChar char="●"/>
            </a:pPr>
            <a:r>
              <a:rPr lang="en" sz="2400" b="0"/>
              <a:t>new services</a:t>
            </a:r>
            <a:endParaRPr sz="2400" b="0"/>
          </a:p>
          <a:p>
            <a:pPr marL="457200" lvl="0" indent="-381000" rtl="0">
              <a:lnSpc>
                <a:spcPct val="100000"/>
              </a:lnSpc>
              <a:spcBef>
                <a:spcPts val="0"/>
              </a:spcBef>
              <a:spcAft>
                <a:spcPts val="0"/>
              </a:spcAft>
              <a:buSzPts val="2400"/>
              <a:buChar char="●"/>
            </a:pPr>
            <a:r>
              <a:rPr lang="en" sz="2400" b="0"/>
              <a:t>new applications</a:t>
            </a:r>
            <a:endParaRPr sz="2400" b="0"/>
          </a:p>
          <a:p>
            <a:pPr marL="457200" lvl="0" indent="-381000" rtl="0">
              <a:lnSpc>
                <a:spcPct val="100000"/>
              </a:lnSpc>
              <a:spcBef>
                <a:spcPts val="0"/>
              </a:spcBef>
              <a:spcAft>
                <a:spcPts val="0"/>
              </a:spcAft>
              <a:buSzPts val="2400"/>
              <a:buChar char="●"/>
            </a:pPr>
            <a:r>
              <a:rPr lang="en" sz="2400" b="0"/>
              <a:t>new websites</a:t>
            </a:r>
            <a:endParaRPr sz="2400" b="0"/>
          </a:p>
          <a:p>
            <a:pPr marL="457200" lvl="0" indent="-381000" rtl="0">
              <a:lnSpc>
                <a:spcPct val="100000"/>
              </a:lnSpc>
              <a:spcBef>
                <a:spcPts val="0"/>
              </a:spcBef>
              <a:spcAft>
                <a:spcPts val="0"/>
              </a:spcAft>
              <a:buSzPts val="2400"/>
              <a:buChar char="●"/>
            </a:pPr>
            <a:r>
              <a:rPr lang="en" sz="2400" b="0"/>
              <a:t>website redesign</a:t>
            </a:r>
            <a:endParaRPr sz="2400" b="0"/>
          </a:p>
          <a:p>
            <a:pPr marL="0" lvl="0" indent="0" rtl="0">
              <a:lnSpc>
                <a:spcPct val="100000"/>
              </a:lnSpc>
              <a:spcBef>
                <a:spcPts val="3000"/>
              </a:spcBef>
              <a:spcAft>
                <a:spcPts val="0"/>
              </a:spcAft>
              <a:buNone/>
            </a:pPr>
            <a:r>
              <a:rPr lang="en" sz="2400" b="0"/>
              <a:t>This template can also be used to create a content strategy to improve existing content. For example:</a:t>
            </a:r>
            <a:endParaRPr sz="2400" b="0"/>
          </a:p>
          <a:p>
            <a:pPr marL="457200" lvl="0" indent="-381000" rtl="0">
              <a:lnSpc>
                <a:spcPct val="100000"/>
              </a:lnSpc>
              <a:spcBef>
                <a:spcPts val="3000"/>
              </a:spcBef>
              <a:spcAft>
                <a:spcPts val="0"/>
              </a:spcAft>
              <a:buSzPts val="2400"/>
              <a:buChar char="●"/>
            </a:pPr>
            <a:r>
              <a:rPr lang="en" sz="2400" b="0"/>
              <a:t>adding new information to a website</a:t>
            </a:r>
            <a:endParaRPr sz="2400" b="0"/>
          </a:p>
          <a:p>
            <a:pPr marL="457200" lvl="0" indent="-381000" rtl="0">
              <a:lnSpc>
                <a:spcPct val="100000"/>
              </a:lnSpc>
              <a:spcBef>
                <a:spcPts val="0"/>
              </a:spcBef>
              <a:spcAft>
                <a:spcPts val="0"/>
              </a:spcAft>
              <a:buSzPts val="2400"/>
              <a:buChar char="●"/>
            </a:pPr>
            <a:r>
              <a:rPr lang="en" sz="2400" b="0"/>
              <a:t>Machinery of Government (MOG) changes</a:t>
            </a:r>
            <a:endParaRPr sz="2400" b="0"/>
          </a:p>
          <a:p>
            <a:pPr marL="457200" lvl="0" indent="-381000" rtl="0">
              <a:lnSpc>
                <a:spcPct val="100000"/>
              </a:lnSpc>
              <a:spcBef>
                <a:spcPts val="0"/>
              </a:spcBef>
              <a:spcAft>
                <a:spcPts val="0"/>
              </a:spcAft>
              <a:buSzPts val="2400"/>
              <a:buChar char="●"/>
            </a:pPr>
            <a:r>
              <a:rPr lang="en" sz="2400" b="0"/>
              <a:t>migrating content to a new system</a:t>
            </a:r>
            <a:endParaRPr sz="24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7000"/>
              <a:t>How to use this template</a:t>
            </a:r>
            <a:endParaRPr sz="2400" b="0"/>
          </a:p>
          <a:p>
            <a:pPr marL="457200" lvl="0" indent="-381000" rtl="0">
              <a:lnSpc>
                <a:spcPct val="100000"/>
              </a:lnSpc>
              <a:spcBef>
                <a:spcPts val="3000"/>
              </a:spcBef>
              <a:spcAft>
                <a:spcPts val="0"/>
              </a:spcAft>
              <a:buSzPts val="2400"/>
              <a:buChar char="●"/>
            </a:pPr>
            <a:r>
              <a:rPr lang="en" sz="2400" b="0"/>
              <a:t>Start it at the beginning of a project</a:t>
            </a:r>
            <a:endParaRPr sz="2400" b="0"/>
          </a:p>
          <a:p>
            <a:pPr marL="457200" lvl="0" indent="-381000" rtl="0">
              <a:lnSpc>
                <a:spcPct val="100000"/>
              </a:lnSpc>
              <a:spcBef>
                <a:spcPts val="0"/>
              </a:spcBef>
              <a:spcAft>
                <a:spcPts val="0"/>
              </a:spcAft>
              <a:buSzPts val="2400"/>
              <a:buChar char="●"/>
            </a:pPr>
            <a:r>
              <a:rPr lang="en" sz="2400" b="0"/>
              <a:t>Rebrand it</a:t>
            </a:r>
            <a:endParaRPr sz="2400" b="0"/>
          </a:p>
          <a:p>
            <a:pPr marL="457200" lvl="0" indent="-381000" rtl="0">
              <a:lnSpc>
                <a:spcPct val="100000"/>
              </a:lnSpc>
              <a:spcBef>
                <a:spcPts val="0"/>
              </a:spcBef>
              <a:spcAft>
                <a:spcPts val="0"/>
              </a:spcAft>
              <a:buSzPts val="2400"/>
              <a:buChar char="●"/>
            </a:pPr>
            <a:r>
              <a:rPr lang="en" sz="2400" b="0"/>
              <a:t>Use it as a working document, adding information as it becomes available </a:t>
            </a:r>
            <a:endParaRPr sz="2400" b="0"/>
          </a:p>
          <a:p>
            <a:pPr marL="457200" lvl="0" indent="-381000" rtl="0">
              <a:lnSpc>
                <a:spcPct val="100000"/>
              </a:lnSpc>
              <a:spcBef>
                <a:spcPts val="0"/>
              </a:spcBef>
              <a:spcAft>
                <a:spcPts val="0"/>
              </a:spcAft>
              <a:buSzPts val="2400"/>
              <a:buChar char="●"/>
            </a:pPr>
            <a:r>
              <a:rPr lang="en" sz="2400" b="0"/>
              <a:t>Summarise information and link to source material, rather than duplicate</a:t>
            </a:r>
            <a:endParaRPr sz="2400" b="0"/>
          </a:p>
          <a:p>
            <a:pPr marL="457200" lvl="0" indent="-381000" rtl="0">
              <a:lnSpc>
                <a:spcPct val="100000"/>
              </a:lnSpc>
              <a:spcBef>
                <a:spcPts val="0"/>
              </a:spcBef>
              <a:spcAft>
                <a:spcPts val="0"/>
              </a:spcAft>
              <a:buSzPts val="2400"/>
              <a:buChar char="●"/>
            </a:pPr>
            <a:r>
              <a:rPr lang="en" sz="2400" b="0"/>
              <a:t>Amend it to work in your context — it’s not one size fits all</a:t>
            </a:r>
            <a:endParaRPr sz="2400" b="0"/>
          </a:p>
          <a:p>
            <a:pPr marL="457200" lvl="0" indent="-381000" rtl="0">
              <a:lnSpc>
                <a:spcPct val="100000"/>
              </a:lnSpc>
              <a:spcBef>
                <a:spcPts val="0"/>
              </a:spcBef>
              <a:spcAft>
                <a:spcPts val="0"/>
              </a:spcAft>
              <a:buSzPts val="2400"/>
              <a:buChar char="●"/>
            </a:pPr>
            <a:r>
              <a:rPr lang="en" sz="2400" b="0"/>
              <a:t>Keep it up to date </a:t>
            </a:r>
            <a:endParaRPr sz="2400" b="0"/>
          </a:p>
          <a:p>
            <a:pPr marL="457200" lvl="0" indent="-381000" rtl="0">
              <a:lnSpc>
                <a:spcPct val="100000"/>
              </a:lnSpc>
              <a:spcBef>
                <a:spcPts val="0"/>
              </a:spcBef>
              <a:spcAft>
                <a:spcPts val="0"/>
              </a:spcAft>
              <a:buSzPts val="2400"/>
              <a:buChar char="●"/>
            </a:pPr>
            <a:r>
              <a:rPr lang="en" sz="2400" b="0"/>
              <a:t>Share it regularly so that everyone is on the same page</a:t>
            </a:r>
            <a:endParaRPr sz="24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36"/>
        <p:cNvGrpSpPr/>
        <p:nvPr/>
      </p:nvGrpSpPr>
      <p:grpSpPr>
        <a:xfrm>
          <a:off x="0" y="0"/>
          <a:ext cx="0" cy="0"/>
          <a:chOff x="0" y="0"/>
          <a:chExt cx="0" cy="0"/>
        </a:xfrm>
      </p:grpSpPr>
      <p:sp>
        <p:nvSpPr>
          <p:cNvPr id="239" name="Shape 239"/>
          <p:cNvSpPr/>
          <p:nvPr/>
        </p:nvSpPr>
        <p:spPr>
          <a:xfrm>
            <a:off x="609600" y="4032450"/>
            <a:ext cx="5309100" cy="2222100"/>
          </a:xfrm>
          <a:prstGeom prst="rect">
            <a:avLst/>
          </a:prstGeom>
          <a:no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FFFFFF"/>
              </a:buClr>
              <a:buFont typeface="Helvetica Neue"/>
              <a:buNone/>
            </a:pPr>
            <a:r>
              <a:rPr lang="en" sz="7000">
                <a:solidFill>
                  <a:srgbClr val="45C2F0"/>
                </a:solidFill>
                <a:latin typeface="Helvetica Neue"/>
                <a:ea typeface="Helvetica Neue"/>
                <a:cs typeface="Helvetica Neue"/>
                <a:sym typeface="Helvetica Neue"/>
              </a:rPr>
              <a:t>Contents</a:t>
            </a:r>
            <a:endParaRPr sz="1100">
              <a:solidFill>
                <a:srgbClr val="45C2F0"/>
              </a:solidFill>
            </a:endParaRPr>
          </a:p>
        </p:txBody>
      </p:sp>
      <p:sp>
        <p:nvSpPr>
          <p:cNvPr id="240" name="Shape 240"/>
          <p:cNvSpPr txBox="1"/>
          <p:nvPr/>
        </p:nvSpPr>
        <p:spPr>
          <a:xfrm>
            <a:off x="7741275" y="0"/>
            <a:ext cx="9619800" cy="10287000"/>
          </a:xfrm>
          <a:prstGeom prst="rect">
            <a:avLst/>
          </a:prstGeom>
          <a:noFill/>
          <a:ln>
            <a:noFill/>
          </a:ln>
        </p:spPr>
        <p:txBody>
          <a:bodyPr spcFirstLastPara="1" wrap="square" lIns="91425" tIns="91425" rIns="91425" bIns="91425" anchor="ctr" anchorCtr="0">
            <a:noAutofit/>
          </a:bodyPr>
          <a:lstStyle/>
          <a:p>
            <a:pPr marL="457200" lvl="0" indent="-457200" rtl="0">
              <a:spcBef>
                <a:spcPts val="0"/>
              </a:spcBef>
              <a:spcAft>
                <a:spcPts val="0"/>
              </a:spcAft>
              <a:buClr>
                <a:srgbClr val="FFFFFF"/>
              </a:buClr>
              <a:buSzPts val="3600"/>
              <a:buAutoNum type="arabicPeriod"/>
            </a:pPr>
            <a:r>
              <a:rPr lang="en" sz="3600" dirty="0">
                <a:solidFill>
                  <a:srgbClr val="FFFFFF"/>
                </a:solidFill>
              </a:rPr>
              <a:t>The problem</a:t>
            </a:r>
            <a:endParaRPr sz="3600" dirty="0">
              <a:solidFill>
                <a:srgbClr val="FFFFFF"/>
              </a:solidFill>
            </a:endParaRPr>
          </a:p>
          <a:p>
            <a:pPr marL="457200" lvl="0" indent="-457200" rtl="0">
              <a:spcBef>
                <a:spcPts val="0"/>
              </a:spcBef>
              <a:spcAft>
                <a:spcPts val="0"/>
              </a:spcAft>
              <a:buClr>
                <a:srgbClr val="FFFFFF"/>
              </a:buClr>
              <a:buSzPts val="3600"/>
              <a:buAutoNum type="arabicPeriod"/>
            </a:pPr>
            <a:r>
              <a:rPr lang="en" sz="3600" dirty="0">
                <a:solidFill>
                  <a:srgbClr val="FFFFFF"/>
                </a:solidFill>
              </a:rPr>
              <a:t>Business goals</a:t>
            </a:r>
            <a:endParaRPr sz="3600" dirty="0">
              <a:solidFill>
                <a:srgbClr val="FFFFFF"/>
              </a:solidFill>
            </a:endParaRPr>
          </a:p>
          <a:p>
            <a:pPr marL="457200" lvl="0" indent="-457200" rtl="0">
              <a:spcBef>
                <a:spcPts val="0"/>
              </a:spcBef>
              <a:spcAft>
                <a:spcPts val="0"/>
              </a:spcAft>
              <a:buClr>
                <a:srgbClr val="FFFFFF"/>
              </a:buClr>
              <a:buSzPts val="3600"/>
              <a:buAutoNum type="arabicPeriod"/>
            </a:pPr>
            <a:r>
              <a:rPr lang="en" sz="3600" dirty="0">
                <a:solidFill>
                  <a:srgbClr val="FFFFFF"/>
                </a:solidFill>
              </a:rPr>
              <a:t>User research </a:t>
            </a:r>
            <a:endParaRPr sz="3600" dirty="0">
              <a:solidFill>
                <a:srgbClr val="FFFFFF"/>
              </a:solidFill>
            </a:endParaRPr>
          </a:p>
          <a:p>
            <a:pPr marL="457200" lvl="0" indent="-457200" rtl="0">
              <a:spcBef>
                <a:spcPts val="0"/>
              </a:spcBef>
              <a:spcAft>
                <a:spcPts val="0"/>
              </a:spcAft>
              <a:buClr>
                <a:srgbClr val="FFFFFF"/>
              </a:buClr>
              <a:buSzPts val="3600"/>
              <a:buAutoNum type="arabicPeriod"/>
            </a:pPr>
            <a:r>
              <a:rPr lang="en" sz="3600" dirty="0">
                <a:solidFill>
                  <a:srgbClr val="FFFFFF"/>
                </a:solidFill>
              </a:rPr>
              <a:t>Current content</a:t>
            </a:r>
            <a:endParaRPr sz="3600" dirty="0">
              <a:solidFill>
                <a:srgbClr val="FFFFFF"/>
              </a:solidFill>
            </a:endParaRPr>
          </a:p>
          <a:p>
            <a:pPr marL="457200" lvl="0" indent="-457200" rtl="0">
              <a:spcBef>
                <a:spcPts val="0"/>
              </a:spcBef>
              <a:spcAft>
                <a:spcPts val="0"/>
              </a:spcAft>
              <a:buClr>
                <a:srgbClr val="FFFFFF"/>
              </a:buClr>
              <a:buSzPts val="3600"/>
              <a:buAutoNum type="arabicPeriod"/>
            </a:pPr>
            <a:r>
              <a:rPr lang="en" sz="3600" dirty="0">
                <a:solidFill>
                  <a:srgbClr val="FFFFFF"/>
                </a:solidFill>
              </a:rPr>
              <a:t>Key insights</a:t>
            </a:r>
            <a:endParaRPr sz="3600" dirty="0">
              <a:solidFill>
                <a:srgbClr val="FFFFFF"/>
              </a:solidFill>
            </a:endParaRPr>
          </a:p>
          <a:p>
            <a:pPr marL="457200" lvl="0" indent="-457200" rtl="0">
              <a:spcBef>
                <a:spcPts val="0"/>
              </a:spcBef>
              <a:spcAft>
                <a:spcPts val="0"/>
              </a:spcAft>
              <a:buClr>
                <a:srgbClr val="FFFFFF"/>
              </a:buClr>
              <a:buSzPts val="3600"/>
              <a:buAutoNum type="arabicPeriod"/>
            </a:pPr>
            <a:r>
              <a:rPr lang="en" sz="3600" dirty="0">
                <a:solidFill>
                  <a:srgbClr val="FFFFFF"/>
                </a:solidFill>
              </a:rPr>
              <a:t>Success measures </a:t>
            </a:r>
            <a:endParaRPr sz="3600" dirty="0">
              <a:solidFill>
                <a:srgbClr val="FFFFFF"/>
              </a:solidFill>
            </a:endParaRPr>
          </a:p>
          <a:p>
            <a:pPr marL="457200" lvl="0" indent="-457200" rtl="0">
              <a:spcBef>
                <a:spcPts val="0"/>
              </a:spcBef>
              <a:spcAft>
                <a:spcPts val="0"/>
              </a:spcAft>
              <a:buClr>
                <a:schemeClr val="lt1"/>
              </a:buClr>
              <a:buSzPts val="3600"/>
              <a:buAutoNum type="arabicPeriod"/>
            </a:pPr>
            <a:r>
              <a:rPr lang="en" sz="3600" dirty="0">
                <a:solidFill>
                  <a:schemeClr val="lt1"/>
                </a:solidFill>
              </a:rPr>
              <a:t>Content governance model</a:t>
            </a:r>
            <a:endParaRPr sz="3600" dirty="0">
              <a:solidFill>
                <a:schemeClr val="lt1"/>
              </a:solidFill>
            </a:endParaRPr>
          </a:p>
          <a:p>
            <a:pPr marL="457200" lvl="0" indent="-457200" rtl="0">
              <a:spcBef>
                <a:spcPts val="0"/>
              </a:spcBef>
              <a:spcAft>
                <a:spcPts val="0"/>
              </a:spcAft>
              <a:buClr>
                <a:schemeClr val="lt1"/>
              </a:buClr>
              <a:buSzPts val="3600"/>
              <a:buAutoNum type="arabicPeriod"/>
            </a:pPr>
            <a:r>
              <a:rPr lang="en" sz="3600" dirty="0">
                <a:solidFill>
                  <a:schemeClr val="lt1"/>
                </a:solidFill>
              </a:rPr>
              <a:t>Workflow and CMS</a:t>
            </a:r>
            <a:endParaRPr sz="3600" dirty="0">
              <a:solidFill>
                <a:schemeClr val="lt1"/>
              </a:solidFill>
            </a:endParaRPr>
          </a:p>
          <a:p>
            <a:pPr marL="457200" lvl="0" indent="-457200" rtl="0">
              <a:spcBef>
                <a:spcPts val="0"/>
              </a:spcBef>
              <a:spcAft>
                <a:spcPts val="0"/>
              </a:spcAft>
              <a:buClr>
                <a:schemeClr val="lt1"/>
              </a:buClr>
              <a:buSzPts val="3600"/>
              <a:buAutoNum type="arabicPeriod"/>
            </a:pPr>
            <a:r>
              <a:rPr lang="en" sz="3600" dirty="0">
                <a:solidFill>
                  <a:schemeClr val="lt1"/>
                </a:solidFill>
              </a:rPr>
              <a:t>Information architecture</a:t>
            </a:r>
            <a:endParaRPr sz="3600" dirty="0">
              <a:solidFill>
                <a:schemeClr val="lt1"/>
              </a:solidFill>
            </a:endParaRPr>
          </a:p>
          <a:p>
            <a:pPr marL="457200" lvl="0" indent="-457200" rtl="0">
              <a:spcBef>
                <a:spcPts val="0"/>
              </a:spcBef>
              <a:spcAft>
                <a:spcPts val="0"/>
              </a:spcAft>
              <a:buClr>
                <a:schemeClr val="lt1"/>
              </a:buClr>
              <a:buSzPts val="3600"/>
              <a:buAutoNum type="arabicPeriod"/>
            </a:pPr>
            <a:r>
              <a:rPr lang="en" sz="3600" dirty="0">
                <a:solidFill>
                  <a:schemeClr val="lt1"/>
                </a:solidFill>
              </a:rPr>
              <a:t>Search engine </a:t>
            </a:r>
            <a:r>
              <a:rPr lang="en" sz="3600" dirty="0" err="1">
                <a:solidFill>
                  <a:schemeClr val="lt1"/>
                </a:solidFill>
              </a:rPr>
              <a:t>optimisation</a:t>
            </a:r>
            <a:endParaRPr sz="3600" dirty="0">
              <a:solidFill>
                <a:schemeClr val="lt1"/>
              </a:solidFill>
            </a:endParaRPr>
          </a:p>
          <a:p>
            <a:pPr marL="457200" lvl="0" indent="-457200" rtl="0">
              <a:spcBef>
                <a:spcPts val="0"/>
              </a:spcBef>
              <a:spcAft>
                <a:spcPts val="0"/>
              </a:spcAft>
              <a:buClr>
                <a:schemeClr val="lt1"/>
              </a:buClr>
              <a:buSzPts val="3600"/>
              <a:buAutoNum type="arabicPeriod"/>
            </a:pPr>
            <a:r>
              <a:rPr lang="en" sz="3600" dirty="0">
                <a:solidFill>
                  <a:schemeClr val="lt1"/>
                </a:solidFill>
              </a:rPr>
              <a:t>Editorial guidelines</a:t>
            </a:r>
            <a:endParaRPr sz="3600" dirty="0">
              <a:solidFill>
                <a:schemeClr val="lt1"/>
              </a:solidFill>
            </a:endParaRPr>
          </a:p>
          <a:p>
            <a:pPr marL="457200" lvl="0" indent="-457200" rtl="0">
              <a:spcBef>
                <a:spcPts val="0"/>
              </a:spcBef>
              <a:spcAft>
                <a:spcPts val="0"/>
              </a:spcAft>
              <a:buClr>
                <a:schemeClr val="lt1"/>
              </a:buClr>
              <a:buSzPts val="3600"/>
              <a:buAutoNum type="arabicPeriod"/>
            </a:pPr>
            <a:r>
              <a:rPr lang="en" sz="3600" dirty="0">
                <a:solidFill>
                  <a:schemeClr val="lt1"/>
                </a:solidFill>
              </a:rPr>
              <a:t>Activities and timeline</a:t>
            </a:r>
            <a:endParaRPr sz="3600" dirty="0">
              <a:solidFill>
                <a:schemeClr val="lt1"/>
              </a:solidFill>
            </a:endParaRPr>
          </a:p>
          <a:p>
            <a:pPr marL="457200" lvl="0" indent="-457200" rtl="0">
              <a:spcBef>
                <a:spcPts val="0"/>
              </a:spcBef>
              <a:spcAft>
                <a:spcPts val="0"/>
              </a:spcAft>
              <a:buClr>
                <a:srgbClr val="FFFFFF"/>
              </a:buClr>
              <a:buSzPts val="3600"/>
              <a:buAutoNum type="arabicPeriod"/>
            </a:pPr>
            <a:r>
              <a:rPr lang="en" sz="3600" dirty="0">
                <a:solidFill>
                  <a:srgbClr val="FFFFFF"/>
                </a:solidFill>
              </a:rPr>
              <a:t>Next steps</a:t>
            </a:r>
            <a:endParaRPr sz="36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457200" lvl="0" indent="-673100" rtl="0">
              <a:spcBef>
                <a:spcPts val="0"/>
              </a:spcBef>
              <a:spcAft>
                <a:spcPts val="0"/>
              </a:spcAft>
              <a:buSzPts val="7000"/>
              <a:buAutoNum type="arabicPeriod"/>
            </a:pPr>
            <a:r>
              <a:rPr lang="en" sz="7000"/>
              <a:t>The problem</a:t>
            </a: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a:spcBef>
                <a:spcPts val="0"/>
              </a:spcBef>
              <a:spcAft>
                <a:spcPts val="0"/>
              </a:spcAft>
              <a:buNone/>
            </a:pPr>
            <a:r>
              <a:rPr lang="en" sz="3000" b="0"/>
              <a:t>Show a clear problem using data or visuals. You could use: </a:t>
            </a:r>
            <a:endParaRPr sz="3000" b="0"/>
          </a:p>
          <a:p>
            <a:pPr marL="457200" lvl="0" indent="-419100" rtl="0">
              <a:spcBef>
                <a:spcPts val="0"/>
              </a:spcBef>
              <a:spcAft>
                <a:spcPts val="0"/>
              </a:spcAft>
              <a:buSzPts val="3000"/>
              <a:buChar char="●"/>
            </a:pPr>
            <a:r>
              <a:rPr lang="en" sz="3000" b="0"/>
              <a:t>An ecosystem map </a:t>
            </a:r>
            <a:endParaRPr sz="3000" b="0"/>
          </a:p>
          <a:p>
            <a:pPr marL="457200" lvl="0" indent="-419100" rtl="0">
              <a:spcBef>
                <a:spcPts val="0"/>
              </a:spcBef>
              <a:spcAft>
                <a:spcPts val="0"/>
              </a:spcAft>
              <a:buSzPts val="3000"/>
              <a:buChar char="●"/>
            </a:pPr>
            <a:r>
              <a:rPr lang="en" sz="3000" b="0"/>
              <a:t>Screenshots of your current state</a:t>
            </a:r>
            <a:endParaRPr sz="3000" b="0"/>
          </a:p>
          <a:p>
            <a:pPr marL="457200" lvl="0" indent="-419100" rtl="0">
              <a:spcBef>
                <a:spcPts val="0"/>
              </a:spcBef>
              <a:spcAft>
                <a:spcPts val="0"/>
              </a:spcAft>
              <a:buSzPts val="3000"/>
              <a:buChar char="●"/>
            </a:pPr>
            <a:r>
              <a:rPr lang="en" sz="3000" b="0"/>
              <a:t>Data visualisation using Google analytics </a:t>
            </a:r>
            <a:endParaRPr sz="3000" b="0"/>
          </a:p>
          <a:p>
            <a:pPr marL="457200" lvl="0" indent="-419100" rtl="0">
              <a:spcBef>
                <a:spcPts val="0"/>
              </a:spcBef>
              <a:spcAft>
                <a:spcPts val="0"/>
              </a:spcAft>
              <a:buSzPts val="3000"/>
              <a:buChar char="●"/>
            </a:pPr>
            <a:r>
              <a:rPr lang="en" sz="3000" b="0"/>
              <a:t>Usability videos showing failure</a:t>
            </a:r>
            <a:endParaRPr sz="3000" b="0"/>
          </a:p>
          <a:p>
            <a:pPr marL="457200" lvl="0" indent="-419100" rtl="0">
              <a:spcBef>
                <a:spcPts val="0"/>
              </a:spcBef>
              <a:spcAft>
                <a:spcPts val="0"/>
              </a:spcAft>
              <a:buSzPts val="3000"/>
              <a:buChar char="●"/>
            </a:pPr>
            <a:r>
              <a:rPr lang="en" sz="3000" b="0"/>
              <a:t>Previous research</a:t>
            </a:r>
            <a:endParaRPr sz="3000" b="0"/>
          </a:p>
          <a:p>
            <a:pPr marL="457200" lvl="0" indent="-419100" rtl="0">
              <a:spcBef>
                <a:spcPts val="0"/>
              </a:spcBef>
              <a:spcAft>
                <a:spcPts val="0"/>
              </a:spcAft>
              <a:buSzPts val="3000"/>
              <a:buChar char="●"/>
            </a:pPr>
            <a:r>
              <a:rPr lang="en" sz="3000" b="0"/>
              <a:t>Case studies and facts</a:t>
            </a: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a:spcBef>
                <a:spcPts val="0"/>
              </a:spcBef>
              <a:spcAft>
                <a:spcPts val="0"/>
              </a:spcAft>
              <a:buNone/>
            </a:pPr>
            <a:r>
              <a:rPr lang="en" sz="3000" b="0"/>
              <a:t>For more details, refer to:</a:t>
            </a:r>
            <a:endParaRPr sz="3000" b="0" u="sng"/>
          </a:p>
          <a:p>
            <a:pPr marL="0" lvl="0" indent="0">
              <a:spcBef>
                <a:spcPts val="0"/>
              </a:spcBef>
              <a:spcAft>
                <a:spcPts val="0"/>
              </a:spcAft>
              <a:buNone/>
            </a:pPr>
            <a:r>
              <a:rPr lang="en" sz="3000" b="0" u="sng">
                <a:solidFill>
                  <a:schemeClr val="hlink"/>
                </a:solidFill>
                <a:hlinkClick r:id="rId3"/>
              </a:rPr>
              <a:t>Understand your channel ecosystem</a:t>
            </a:r>
            <a:endParaRPr sz="3000" b="0" u="sng"/>
          </a:p>
          <a:p>
            <a:pPr marL="0" lvl="0" indent="0" rtl="0">
              <a:spcBef>
                <a:spcPts val="0"/>
              </a:spcBef>
              <a:spcAft>
                <a:spcPts val="0"/>
              </a:spcAft>
              <a:buNone/>
            </a:pPr>
            <a:r>
              <a:rPr lang="en" sz="3000" b="0" u="sng">
                <a:solidFill>
                  <a:schemeClr val="hlink"/>
                </a:solidFill>
                <a:hlinkClick r:id="rId4"/>
              </a:rPr>
              <a:t>Start a content strategy </a:t>
            </a:r>
            <a:endParaRPr sz="3000" b="0" u="sng"/>
          </a:p>
          <a:p>
            <a:pPr marL="0" lvl="0" indent="0" rtl="0">
              <a:spcBef>
                <a:spcPts val="0"/>
              </a:spcBef>
              <a:spcAft>
                <a:spcPts val="0"/>
              </a:spcAft>
              <a:buNone/>
            </a:pPr>
            <a:endParaRPr sz="3000"/>
          </a:p>
          <a:p>
            <a:pPr marL="0" lvl="0" indent="0" rtl="0">
              <a:spcBef>
                <a:spcPts val="0"/>
              </a:spcBef>
              <a:spcAft>
                <a:spcPts val="0"/>
              </a:spcAft>
              <a:buNone/>
            </a:pPr>
            <a:br>
              <a:rPr lang="en" sz="3000"/>
            </a:br>
            <a:endParaRPr sz="3000" b="0" i="1"/>
          </a:p>
          <a:p>
            <a:pPr marL="0" lvl="0" indent="0" rtl="0">
              <a:lnSpc>
                <a:spcPct val="100000"/>
              </a:lnSpc>
              <a:spcBef>
                <a:spcPts val="0"/>
              </a:spcBef>
              <a:spcAft>
                <a:spcPts val="0"/>
              </a:spcAft>
              <a:buNone/>
            </a:pP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a:t>2. Business goals</a:t>
            </a: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a:spcBef>
                <a:spcPts val="0"/>
              </a:spcBef>
              <a:spcAft>
                <a:spcPts val="0"/>
              </a:spcAft>
              <a:buNone/>
            </a:pPr>
            <a:r>
              <a:rPr lang="en" sz="3000" b="0"/>
              <a:t>Summarise what the business is trying to achieve. </a:t>
            </a:r>
            <a:endParaRPr sz="3000" b="0"/>
          </a:p>
          <a:p>
            <a:pPr marL="0" lvl="0" indent="0">
              <a:spcBef>
                <a:spcPts val="0"/>
              </a:spcBef>
              <a:spcAft>
                <a:spcPts val="0"/>
              </a:spcAft>
              <a:buNone/>
            </a:pPr>
            <a:endParaRPr sz="3000" b="0"/>
          </a:p>
          <a:p>
            <a:pPr marL="457200" lvl="0" indent="-419100" rtl="0">
              <a:spcBef>
                <a:spcPts val="0"/>
              </a:spcBef>
              <a:spcAft>
                <a:spcPts val="0"/>
              </a:spcAft>
              <a:buSzPts val="3000"/>
              <a:buChar char="●"/>
            </a:pPr>
            <a:r>
              <a:rPr lang="en" sz="3000" b="0"/>
              <a:t>What are the business/project goals?</a:t>
            </a:r>
            <a:endParaRPr sz="3000" b="0"/>
          </a:p>
          <a:p>
            <a:pPr marL="457200" lvl="0" indent="-419100" rtl="0">
              <a:spcBef>
                <a:spcPts val="0"/>
              </a:spcBef>
              <a:spcAft>
                <a:spcPts val="0"/>
              </a:spcAft>
              <a:buSzPts val="3000"/>
              <a:buChar char="●"/>
            </a:pPr>
            <a:r>
              <a:rPr lang="en" sz="3000" b="0"/>
              <a:t>What does success mean to the business?</a:t>
            </a:r>
            <a:endParaRPr sz="3000" b="0"/>
          </a:p>
          <a:p>
            <a:pPr marL="0" lvl="0" indent="0" rtl="0">
              <a:spcBef>
                <a:spcPts val="0"/>
              </a:spcBef>
              <a:spcAft>
                <a:spcPts val="0"/>
              </a:spcAft>
              <a:buNone/>
            </a:pPr>
            <a:endParaRPr sz="3000" b="0"/>
          </a:p>
          <a:p>
            <a:pPr marL="0" lvl="0" indent="0" rtl="0">
              <a:spcBef>
                <a:spcPts val="0"/>
              </a:spcBef>
              <a:spcAft>
                <a:spcPts val="0"/>
              </a:spcAft>
              <a:buNone/>
            </a:pPr>
            <a:r>
              <a:rPr lang="en" sz="3000" b="0"/>
              <a:t>Summarise how you got this information and link to external documents, for example:</a:t>
            </a:r>
            <a:endParaRPr sz="3000" b="0"/>
          </a:p>
          <a:p>
            <a:pPr marL="457200" lvl="0" indent="-419100" rtl="0">
              <a:spcBef>
                <a:spcPts val="0"/>
              </a:spcBef>
              <a:spcAft>
                <a:spcPts val="0"/>
              </a:spcAft>
              <a:buSzPts val="3000"/>
              <a:buChar char="●"/>
            </a:pPr>
            <a:r>
              <a:rPr lang="en" sz="3000" b="0"/>
              <a:t>stakeholder interview</a:t>
            </a:r>
            <a:endParaRPr sz="3000" b="0"/>
          </a:p>
          <a:p>
            <a:pPr marL="457200" lvl="0" indent="-419100" rtl="0">
              <a:spcBef>
                <a:spcPts val="0"/>
              </a:spcBef>
              <a:spcAft>
                <a:spcPts val="0"/>
              </a:spcAft>
              <a:buSzPts val="3000"/>
              <a:buChar char="●"/>
            </a:pPr>
            <a:r>
              <a:rPr lang="en" sz="3000" b="0"/>
              <a:t>surveys</a:t>
            </a:r>
            <a:endParaRPr sz="3000" b="0"/>
          </a:p>
          <a:p>
            <a:pPr marL="457200" lvl="0" indent="-419100" rtl="0">
              <a:spcBef>
                <a:spcPts val="0"/>
              </a:spcBef>
              <a:spcAft>
                <a:spcPts val="0"/>
              </a:spcAft>
              <a:buSzPts val="3000"/>
              <a:buChar char="●"/>
            </a:pPr>
            <a:r>
              <a:rPr lang="en" sz="3000" b="0"/>
              <a:t>analytics</a:t>
            </a:r>
            <a:endParaRPr sz="3000" b="0"/>
          </a:p>
          <a:p>
            <a:pPr marL="457200" lvl="0" indent="-419100" rtl="0">
              <a:spcBef>
                <a:spcPts val="0"/>
              </a:spcBef>
              <a:spcAft>
                <a:spcPts val="0"/>
              </a:spcAft>
              <a:buSzPts val="3000"/>
              <a:buChar char="●"/>
            </a:pPr>
            <a:r>
              <a:rPr lang="en" sz="3000" b="0"/>
              <a:t>reports</a:t>
            </a:r>
            <a:endParaRPr sz="3000" b="0"/>
          </a:p>
          <a:p>
            <a:pPr marL="0" lvl="0" indent="0" rtl="0">
              <a:spcBef>
                <a:spcPts val="0"/>
              </a:spcBef>
              <a:spcAft>
                <a:spcPts val="0"/>
              </a:spcAft>
              <a:buNone/>
            </a:pP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rtl="0">
              <a:spcBef>
                <a:spcPts val="0"/>
              </a:spcBef>
              <a:spcAft>
                <a:spcPts val="0"/>
              </a:spcAft>
              <a:buNone/>
            </a:pPr>
            <a:r>
              <a:rPr lang="en" sz="3000" b="0"/>
              <a:t>Refer to </a:t>
            </a:r>
            <a:r>
              <a:rPr lang="en" sz="3000" b="0" u="sng">
                <a:solidFill>
                  <a:schemeClr val="hlink"/>
                </a:solidFill>
                <a:hlinkClick r:id="rId3"/>
              </a:rPr>
              <a:t>Identify business needs</a:t>
            </a:r>
            <a:endParaRPr sz="3000" b="0" u="sng"/>
          </a:p>
          <a:p>
            <a:pPr marL="0" lvl="0" indent="0" rtl="0">
              <a:spcBef>
                <a:spcPts val="0"/>
              </a:spcBef>
              <a:spcAft>
                <a:spcPts val="0"/>
              </a:spcAft>
              <a:buNone/>
            </a:pPr>
            <a:endParaRPr sz="3000"/>
          </a:p>
          <a:p>
            <a:pPr marL="0" lvl="0" indent="0" rtl="0">
              <a:spcBef>
                <a:spcPts val="0"/>
              </a:spcBef>
              <a:spcAft>
                <a:spcPts val="0"/>
              </a:spcAft>
              <a:buNone/>
            </a:pPr>
            <a:br>
              <a:rPr lang="en" sz="3000"/>
            </a:br>
            <a:endParaRPr sz="3000" b="0" i="1"/>
          </a:p>
          <a:p>
            <a:pPr marL="0" lvl="0" indent="0" rtl="0">
              <a:lnSpc>
                <a:spcPct val="100000"/>
              </a:lnSpc>
              <a:spcBef>
                <a:spcPts val="0"/>
              </a:spcBef>
              <a:spcAft>
                <a:spcPts val="0"/>
              </a:spcAft>
              <a:buNone/>
            </a:pP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a:t>3. User research</a:t>
            </a: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rtl="0">
              <a:spcBef>
                <a:spcPts val="0"/>
              </a:spcBef>
              <a:spcAft>
                <a:spcPts val="0"/>
              </a:spcAft>
              <a:buNone/>
            </a:pPr>
            <a:r>
              <a:rPr lang="en" sz="3000" b="0"/>
              <a:t>Summarise the user research you have to inform the content strategy.</a:t>
            </a:r>
            <a:endParaRPr sz="3000" b="0"/>
          </a:p>
          <a:p>
            <a:pPr marL="0" lvl="0" indent="0" rtl="0">
              <a:spcBef>
                <a:spcPts val="0"/>
              </a:spcBef>
              <a:spcAft>
                <a:spcPts val="0"/>
              </a:spcAft>
              <a:buNone/>
            </a:pPr>
            <a:endParaRPr sz="3000" b="0"/>
          </a:p>
          <a:p>
            <a:pPr marL="457200" lvl="0" indent="-419100" rtl="0">
              <a:spcBef>
                <a:spcPts val="0"/>
              </a:spcBef>
              <a:spcAft>
                <a:spcPts val="0"/>
              </a:spcAft>
              <a:buSzPts val="3000"/>
              <a:buChar char="●"/>
            </a:pPr>
            <a:r>
              <a:rPr lang="en" sz="3000" b="0"/>
              <a:t>Who are our users?</a:t>
            </a:r>
            <a:endParaRPr sz="3000" b="0"/>
          </a:p>
          <a:p>
            <a:pPr marL="457200" lvl="0" indent="-419100" rtl="0">
              <a:spcBef>
                <a:spcPts val="0"/>
              </a:spcBef>
              <a:spcAft>
                <a:spcPts val="0"/>
              </a:spcAft>
              <a:buSzPts val="3000"/>
              <a:buChar char="●"/>
            </a:pPr>
            <a:r>
              <a:rPr lang="en" sz="3000" b="0"/>
              <a:t>What do they want?</a:t>
            </a:r>
            <a:endParaRPr sz="3000" b="0"/>
          </a:p>
          <a:p>
            <a:pPr marL="457200" lvl="0" indent="-419100" rtl="0">
              <a:spcBef>
                <a:spcPts val="0"/>
              </a:spcBef>
              <a:spcAft>
                <a:spcPts val="0"/>
              </a:spcAft>
              <a:buSzPts val="3000"/>
              <a:buChar char="●"/>
            </a:pPr>
            <a:r>
              <a:rPr lang="en" sz="3000" b="0"/>
              <a:t>What problems do we need to solve for them through content?</a:t>
            </a:r>
            <a:endParaRPr sz="3000" b="0"/>
          </a:p>
          <a:p>
            <a:pPr marL="0" lvl="0" indent="0" rtl="0">
              <a:spcBef>
                <a:spcPts val="0"/>
              </a:spcBef>
              <a:spcAft>
                <a:spcPts val="0"/>
              </a:spcAft>
              <a:buNone/>
            </a:pPr>
            <a:endParaRPr sz="3000" b="0"/>
          </a:p>
          <a:p>
            <a:pPr marL="0" lvl="0" indent="0">
              <a:spcBef>
                <a:spcPts val="0"/>
              </a:spcBef>
              <a:spcAft>
                <a:spcPts val="0"/>
              </a:spcAft>
              <a:buNone/>
            </a:pPr>
            <a:r>
              <a:rPr lang="en" sz="3000" b="0"/>
              <a:t>Link to the source artefacts, for example:</a:t>
            </a:r>
            <a:endParaRPr sz="3000" b="0"/>
          </a:p>
          <a:p>
            <a:pPr marL="0" lvl="0" indent="0" rtl="0">
              <a:spcBef>
                <a:spcPts val="0"/>
              </a:spcBef>
              <a:spcAft>
                <a:spcPts val="0"/>
              </a:spcAft>
              <a:buNone/>
            </a:pPr>
            <a:endParaRPr sz="3000" b="0"/>
          </a:p>
          <a:p>
            <a:pPr marL="457200" lvl="0" indent="-419100" rtl="0">
              <a:spcBef>
                <a:spcPts val="0"/>
              </a:spcBef>
              <a:spcAft>
                <a:spcPts val="0"/>
              </a:spcAft>
              <a:buSzPts val="3000"/>
              <a:buChar char="●"/>
            </a:pPr>
            <a:r>
              <a:rPr lang="en" sz="3000" b="0"/>
              <a:t>user profiles</a:t>
            </a:r>
            <a:endParaRPr sz="3000" b="0"/>
          </a:p>
          <a:p>
            <a:pPr marL="457200" lvl="0" indent="-419100" rtl="0">
              <a:spcBef>
                <a:spcPts val="0"/>
              </a:spcBef>
              <a:spcAft>
                <a:spcPts val="0"/>
              </a:spcAft>
              <a:buSzPts val="3000"/>
              <a:buChar char="●"/>
            </a:pPr>
            <a:r>
              <a:rPr lang="en" sz="3000" b="0"/>
              <a:t>user stories</a:t>
            </a:r>
            <a:endParaRPr sz="3000" b="0"/>
          </a:p>
          <a:p>
            <a:pPr marL="457200" lvl="0" indent="-419100" rtl="0">
              <a:spcBef>
                <a:spcPts val="0"/>
              </a:spcBef>
              <a:spcAft>
                <a:spcPts val="0"/>
              </a:spcAft>
              <a:buSzPts val="3000"/>
              <a:buChar char="●"/>
            </a:pPr>
            <a:r>
              <a:rPr lang="en" sz="3000" b="0"/>
              <a:t>user journeys</a:t>
            </a:r>
            <a:endParaRPr sz="3000" b="0"/>
          </a:p>
          <a:p>
            <a:pPr marL="0" lvl="0" indent="0">
              <a:spcBef>
                <a:spcPts val="0"/>
              </a:spcBef>
              <a:spcAft>
                <a:spcPts val="0"/>
              </a:spcAft>
              <a:buNone/>
            </a:pPr>
            <a:endParaRPr sz="3000" b="0"/>
          </a:p>
          <a:p>
            <a:pPr marL="0" lvl="0" indent="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r>
              <a:rPr lang="en" sz="3000" b="0"/>
              <a:t>Refer to </a:t>
            </a:r>
            <a:r>
              <a:rPr lang="en" sz="3000" b="0" u="sng">
                <a:solidFill>
                  <a:schemeClr val="hlink"/>
                </a:solidFill>
                <a:hlinkClick r:id="rId3"/>
              </a:rPr>
              <a:t>Define user content needs</a:t>
            </a:r>
            <a:endParaRPr sz="3000" b="0"/>
          </a:p>
          <a:p>
            <a:pPr marL="0" lvl="0" indent="0" rtl="0">
              <a:spcBef>
                <a:spcPts val="0"/>
              </a:spcBef>
              <a:spcAft>
                <a:spcPts val="0"/>
              </a:spcAft>
              <a:buNone/>
            </a:pPr>
            <a:endParaRPr sz="3000"/>
          </a:p>
          <a:p>
            <a:pPr marL="0" lvl="0" indent="0" rtl="0">
              <a:spcBef>
                <a:spcPts val="0"/>
              </a:spcBef>
              <a:spcAft>
                <a:spcPts val="0"/>
              </a:spcAft>
              <a:buNone/>
            </a:pPr>
            <a:br>
              <a:rPr lang="en" sz="3000"/>
            </a:br>
            <a:endParaRPr sz="3000" b="0" i="1"/>
          </a:p>
          <a:p>
            <a:pPr marL="0" lvl="0" indent="0" rtl="0">
              <a:lnSpc>
                <a:spcPct val="100000"/>
              </a:lnSpc>
              <a:spcBef>
                <a:spcPts val="0"/>
              </a:spcBef>
              <a:spcAft>
                <a:spcPts val="0"/>
              </a:spcAft>
              <a:buNone/>
            </a:pP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a:t>4. Current content</a:t>
            </a:r>
            <a:endParaRPr sz="3000"/>
          </a:p>
          <a:p>
            <a:pPr marL="0" lvl="0" indent="0" rtl="0">
              <a:spcBef>
                <a:spcPts val="0"/>
              </a:spcBef>
              <a:spcAft>
                <a:spcPts val="0"/>
              </a:spcAft>
              <a:buNone/>
            </a:pPr>
            <a:endParaRPr sz="3000"/>
          </a:p>
          <a:p>
            <a:pPr marL="0" lvl="0" indent="0" rtl="0">
              <a:spcBef>
                <a:spcPts val="0"/>
              </a:spcBef>
              <a:spcAft>
                <a:spcPts val="0"/>
              </a:spcAft>
              <a:buNone/>
            </a:pPr>
            <a:endParaRPr sz="3000"/>
          </a:p>
          <a:p>
            <a:pPr marL="0" lvl="0" indent="0" rtl="0">
              <a:spcBef>
                <a:spcPts val="0"/>
              </a:spcBef>
              <a:spcAft>
                <a:spcPts val="0"/>
              </a:spcAft>
              <a:buNone/>
            </a:pPr>
            <a:r>
              <a:rPr lang="en" sz="3000" b="0"/>
              <a:t>Summarise the state of the current content. For example:</a:t>
            </a:r>
            <a:endParaRPr sz="3000" b="0"/>
          </a:p>
          <a:p>
            <a:pPr marL="0" lvl="0" indent="0">
              <a:spcBef>
                <a:spcPts val="0"/>
              </a:spcBef>
              <a:spcAft>
                <a:spcPts val="0"/>
              </a:spcAft>
              <a:buNone/>
            </a:pPr>
            <a:endParaRPr sz="3000" b="0"/>
          </a:p>
          <a:p>
            <a:pPr marL="457200" lvl="0" indent="-419100">
              <a:spcBef>
                <a:spcPts val="0"/>
              </a:spcBef>
              <a:spcAft>
                <a:spcPts val="0"/>
              </a:spcAft>
              <a:buSzPts val="3000"/>
              <a:buChar char="●"/>
            </a:pPr>
            <a:r>
              <a:rPr lang="en" sz="3000" b="0"/>
              <a:t>How much content is there?</a:t>
            </a:r>
            <a:endParaRPr sz="3000" b="0"/>
          </a:p>
          <a:p>
            <a:pPr marL="457200" lvl="0" indent="-419100" rtl="0">
              <a:spcBef>
                <a:spcPts val="0"/>
              </a:spcBef>
              <a:spcAft>
                <a:spcPts val="0"/>
              </a:spcAft>
              <a:buSzPts val="3000"/>
              <a:buChar char="●"/>
            </a:pPr>
            <a:r>
              <a:rPr lang="en" sz="3000" b="0"/>
              <a:t>Where is it?</a:t>
            </a:r>
            <a:endParaRPr sz="3000" b="0"/>
          </a:p>
          <a:p>
            <a:pPr marL="457200" lvl="0" indent="-419100">
              <a:spcBef>
                <a:spcPts val="0"/>
              </a:spcBef>
              <a:spcAft>
                <a:spcPts val="0"/>
              </a:spcAft>
              <a:buSzPts val="3000"/>
              <a:buChar char="●"/>
            </a:pPr>
            <a:r>
              <a:rPr lang="en" sz="3000" b="0"/>
              <a:t>Who owns it?</a:t>
            </a:r>
            <a:endParaRPr sz="3000" b="0"/>
          </a:p>
          <a:p>
            <a:pPr marL="457200" lvl="0" indent="-419100">
              <a:spcBef>
                <a:spcPts val="0"/>
              </a:spcBef>
              <a:spcAft>
                <a:spcPts val="0"/>
              </a:spcAft>
              <a:buSzPts val="3000"/>
              <a:buChar char="●"/>
            </a:pPr>
            <a:r>
              <a:rPr lang="en" sz="3000" b="0"/>
              <a:t>What type of content is it?</a:t>
            </a:r>
            <a:endParaRPr sz="3000" b="0"/>
          </a:p>
          <a:p>
            <a:pPr marL="457200" lvl="0" indent="-419100" rtl="0">
              <a:spcBef>
                <a:spcPts val="0"/>
              </a:spcBef>
              <a:spcAft>
                <a:spcPts val="0"/>
              </a:spcAft>
              <a:buSzPts val="3000"/>
              <a:buChar char="●"/>
            </a:pPr>
            <a:r>
              <a:rPr lang="en" sz="3000" b="0"/>
              <a:t>Is it current?</a:t>
            </a:r>
            <a:endParaRPr sz="3000" b="0"/>
          </a:p>
          <a:p>
            <a:pPr marL="457200" lvl="0" indent="-419100" rtl="0">
              <a:spcBef>
                <a:spcPts val="0"/>
              </a:spcBef>
              <a:spcAft>
                <a:spcPts val="0"/>
              </a:spcAft>
              <a:buSzPts val="3000"/>
              <a:buChar char="●"/>
            </a:pPr>
            <a:r>
              <a:rPr lang="en" sz="3000" b="0"/>
              <a:t>When was it last updated?</a:t>
            </a:r>
            <a:endParaRPr sz="3000" b="0"/>
          </a:p>
          <a:p>
            <a:pPr marL="457200" lvl="0" indent="-419100" rtl="0">
              <a:spcBef>
                <a:spcPts val="0"/>
              </a:spcBef>
              <a:spcAft>
                <a:spcPts val="0"/>
              </a:spcAft>
              <a:buSzPts val="3000"/>
              <a:buChar char="●"/>
            </a:pPr>
            <a:r>
              <a:rPr lang="en" sz="3000" b="0"/>
              <a:t>What is the traffic?</a:t>
            </a: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a:p>
            <a:pPr marL="0" lvl="0" indent="0" rtl="0">
              <a:spcBef>
                <a:spcPts val="0"/>
              </a:spcBef>
              <a:spcAft>
                <a:spcPts val="0"/>
              </a:spcAft>
              <a:buNone/>
            </a:pPr>
            <a:r>
              <a:rPr lang="en" sz="3000" b="0"/>
              <a:t>Refer to </a:t>
            </a:r>
            <a:r>
              <a:rPr lang="en" sz="3000" b="0" u="sng">
                <a:solidFill>
                  <a:schemeClr val="hlink"/>
                </a:solidFill>
                <a:hlinkClick r:id="rId3"/>
              </a:rPr>
              <a:t>Audit content</a:t>
            </a:r>
            <a:r>
              <a:rPr lang="en" sz="3000" b="0"/>
              <a:t> </a:t>
            </a:r>
            <a:endParaRPr sz="3000" b="0"/>
          </a:p>
          <a:p>
            <a:pPr marL="0" lvl="0" indent="0" rtl="0">
              <a:spcBef>
                <a:spcPts val="0"/>
              </a:spcBef>
              <a:spcAft>
                <a:spcPts val="0"/>
              </a:spcAft>
              <a:buNone/>
            </a:pPr>
            <a:endParaRPr sz="3000"/>
          </a:p>
          <a:p>
            <a:pPr marL="0" lvl="0" indent="0" rtl="0">
              <a:spcBef>
                <a:spcPts val="0"/>
              </a:spcBef>
              <a:spcAft>
                <a:spcPts val="0"/>
              </a:spcAft>
              <a:buNone/>
            </a:pPr>
            <a:br>
              <a:rPr lang="en" sz="3000"/>
            </a:br>
            <a:endParaRPr sz="3000" b="0" i="1"/>
          </a:p>
          <a:p>
            <a:pPr marL="0" lvl="0" indent="0" rtl="0">
              <a:lnSpc>
                <a:spcPct val="100000"/>
              </a:lnSpc>
              <a:spcBef>
                <a:spcPts val="0"/>
              </a:spcBef>
              <a:spcAft>
                <a:spcPts val="0"/>
              </a:spcAft>
              <a:buNone/>
            </a:pPr>
            <a:endParaRPr sz="3000"/>
          </a:p>
        </p:txBody>
      </p:sp>
    </p:spTree>
  </p:cSld>
  <p:clrMapOvr>
    <a:masterClrMapping/>
  </p:clrMapOvr>
</p:sld>
</file>

<file path=ppt/theme/theme1.xml><?xml version="1.0" encoding="utf-8"?>
<a:theme xmlns:a="http://schemas.openxmlformats.org/drawingml/2006/main" name="DTA_may201">
  <a:themeElements>
    <a:clrScheme name="DTA Colour">
      <a:dk1>
        <a:srgbClr val="414141"/>
      </a:dk1>
      <a:lt1>
        <a:srgbClr val="FFFFFF"/>
      </a:lt1>
      <a:dk2>
        <a:srgbClr val="255E8C"/>
      </a:dk2>
      <a:lt2>
        <a:srgbClr val="22A0CB"/>
      </a:lt2>
      <a:accent1>
        <a:srgbClr val="45C2F0"/>
      </a:accent1>
      <a:accent2>
        <a:srgbClr val="912B87"/>
      </a:accent2>
      <a:accent3>
        <a:srgbClr val="C81978"/>
      </a:accent3>
      <a:accent4>
        <a:srgbClr val="ED6523"/>
      </a:accent4>
      <a:accent5>
        <a:srgbClr val="32A456"/>
      </a:accent5>
      <a:accent6>
        <a:srgbClr val="B1B2B6"/>
      </a:accent6>
      <a:hlink>
        <a:srgbClr val="45C1F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TA-Theme-2017">
  <a:themeElements>
    <a:clrScheme name="DTA-2017">
      <a:dk1>
        <a:srgbClr val="525252"/>
      </a:dk1>
      <a:lt1>
        <a:srgbClr val="FFFFFF"/>
      </a:lt1>
      <a:dk2>
        <a:srgbClr val="255E8C"/>
      </a:dk2>
      <a:lt2>
        <a:srgbClr val="22A0CB"/>
      </a:lt2>
      <a:accent1>
        <a:srgbClr val="45C2F0"/>
      </a:accent1>
      <a:accent2>
        <a:srgbClr val="912B87"/>
      </a:accent2>
      <a:accent3>
        <a:srgbClr val="C52A72"/>
      </a:accent3>
      <a:accent4>
        <a:srgbClr val="EF6A30"/>
      </a:accent4>
      <a:accent5>
        <a:srgbClr val="859949"/>
      </a:accent5>
      <a:accent6>
        <a:srgbClr val="909496"/>
      </a:accent6>
      <a:hlink>
        <a:srgbClr val="53BCE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TO Deck Template">
  <a:themeElements>
    <a:clrScheme name="DTO">
      <a:dk1>
        <a:srgbClr val="000000"/>
      </a:dk1>
      <a:lt1>
        <a:srgbClr val="FFFFFF"/>
      </a:lt1>
      <a:dk2>
        <a:srgbClr val="015A96"/>
      </a:dk2>
      <a:lt2>
        <a:srgbClr val="EFEFEF"/>
      </a:lt2>
      <a:accent1>
        <a:srgbClr val="057DBC"/>
      </a:accent1>
      <a:accent2>
        <a:srgbClr val="D9D9D9"/>
      </a:accent2>
      <a:accent3>
        <a:srgbClr val="9BBB59"/>
      </a:accent3>
      <a:accent4>
        <a:srgbClr val="01C7AE"/>
      </a:accent4>
      <a:accent5>
        <a:srgbClr val="37AEED"/>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Macintosh PowerPoint</Application>
  <PresentationFormat>Custom</PresentationFormat>
  <Paragraphs>247</Paragraphs>
  <Slides>19</Slides>
  <Notes>19</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19</vt:i4>
      </vt:variant>
    </vt:vector>
  </HeadingPairs>
  <TitlesOfParts>
    <vt:vector size="24" baseType="lpstr">
      <vt:lpstr>Montserrat</vt:lpstr>
      <vt:lpstr>Helvetica Neue</vt:lpstr>
      <vt:lpstr>DTA_may201</vt:lpstr>
      <vt:lpstr>DTA-Theme-2017</vt:lpstr>
      <vt:lpstr>DTO Deck Template</vt:lpstr>
      <vt:lpstr>Content strategy template</vt:lpstr>
      <vt:lpstr>As a website team  we need a shared understanding of our content problems  so that we deliver content that addresses these problems.</vt:lpstr>
      <vt:lpstr>When to use this template A content strategy is a critical step at the beginning of any new project that involves content. It happens before the content is created and continues on when the content is live.  Use this template to help create a content strategy for: new services new applications new websites website redesign This template can also be used to create a content strategy to improve existing content. For example: adding new information to a website Machinery of Government (MOG) changes migrating content to a new system</vt:lpstr>
      <vt:lpstr>How to use this template Start it at the beginning of a project Rebrand it Use it as a working document, adding information as it becomes available  Summarise information and link to source material, rather than duplicate Amend it to work in your context — it’s not one size fits all Keep it up to date  Share it regularly so that everyone is on the same page</vt:lpstr>
      <vt:lpstr>PowerPoint Presentation</vt:lpstr>
      <vt:lpstr>The problem   Show a clear problem using data or visuals. You could use:  An ecosystem map  Screenshots of your current state Data visualisation using Google analytics  Usability videos showing failure Previous research Case studies and facts     For more details, refer to: Understand your channel ecosystem Start a content strategy     </vt:lpstr>
      <vt:lpstr>2. Business goals   Summarise what the business is trying to achieve.   What are the business/project goals? What does success mean to the business?  Summarise how you got this information and link to external documents, for example: stakeholder interview surveys analytics reports    Refer to Identify business needs    </vt:lpstr>
      <vt:lpstr>3. User research   Summarise the user research you have to inform the content strategy.  Who are our users? What do they want? What problems do we need to solve for them through content?  Link to the source artefacts, for example:  user profiles user stories user journeys    Refer to Define user content needs    </vt:lpstr>
      <vt:lpstr>4. Current content   Summarise the state of the current content. For example:  How much content is there? Where is it? Who owns it? What type of content is it? Is it current? When was it last updated? What is the traffic?      Refer to Audit content     </vt:lpstr>
      <vt:lpstr>5. Key insights  Call out any key insights you have gained so far, for example:   Example 1 Example 2 Example 3       </vt:lpstr>
      <vt:lpstr>6. Success measures  Summarise how success of the content will be measured.  What are the content goals? What metrics will you use? What are the baselines? How will you test the content?         Refer to Set goals and measure</vt:lpstr>
      <vt:lpstr>7. Content governance model  How will you govern content to make sure it delivers on your content strategy and is properly managed on an ongoing basis?    Do you already have a content governance model or do you need to prepare one? Is everyone aligned on the content governance model? Does everyone understand their roles? Do the people involved have the right skills? Have you mapped your workflow?      Refer to Set up your governance and Identify content tasks and skills </vt:lpstr>
      <vt:lpstr>8. Workflow and CMS  Define the workflow through each step of the content lifecycle. Refer to Design a workflow  Make sure your CMS is set up to support your workflow. Refer to Choose and configure your CMS          </vt:lpstr>
      <vt:lpstr>9. Information architecture  Start thinking about the structure of the content and take time to develop it properly.  Pull out any user insights and analytics gained so far that inform the IA Decide on your approach and start to build the IA Plan how you will test and refine it         Refer to Improve your information architecture </vt:lpstr>
      <vt:lpstr>10. Search engine optimisation  Plan what methods and techniques to use to optimise your content for search. Think about:  keywords URL structure page titles and descriptions backlinks structured data and schema snippets and rich answers      Refer to Define your SEO </vt:lpstr>
      <vt:lpstr>11. Editorial guidelines  What editorial guidelines will guide your writers? Do you already have some or do you need to create them?  These should cover:  voice and tone writing style punctuation and grammar terms and phrases formatting writing for everyone (accessibility)     Refer to Content Guide </vt:lpstr>
      <vt:lpstr>12. Activities and timeline  Define each activity that needs to happen to deliver your content strategy.  What it is Why it needs to be done What skills it takes to get it done Who needs to be involved How long it will take When it needs to be done by Dependencies  Input these activities to your project plan or backlog. </vt:lpstr>
      <vt:lpstr>13. Next steps  This is just the first part of your content strategy. Digital Guides will be updating with further guidance on more strategy and content structure topics.   You should continue to use this document and update it with all your findings.    </vt:lpstr>
      <vt:lpstr>-End-  Well done - you now have your living strategy in place!  You’re getting there.  Now you can prepare to implement. </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strategy template</dc:title>
  <cp:lastModifiedBy>Peter Henderson</cp:lastModifiedBy>
  <cp:revision>1</cp:revision>
  <dcterms:modified xsi:type="dcterms:W3CDTF">2018-05-11T05:46:37Z</dcterms:modified>
</cp:coreProperties>
</file>