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Lst>
  <p:notesMasterIdLst>
    <p:notesMasterId r:id="rId16"/>
  </p:notesMasterIdLst>
  <p:sldIdLst>
    <p:sldId id="256" r:id="rId3"/>
    <p:sldId id="257" r:id="rId4"/>
    <p:sldId id="258" r:id="rId5"/>
    <p:sldId id="26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Montserrat" pitchFamily="2" charset="77"/>
      <p:regular r:id="rId17"/>
      <p:bold r:id="rId18"/>
      <p:italic r:id="rId19"/>
      <p:boldItalic r:id="rId20"/>
    </p:embeddedFont>
    <p:embeddedFont>
      <p:font typeface="Helvetica Neue" panose="0200050300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21"/>
  </p:normalViewPr>
  <p:slideViewPr>
    <p:cSldViewPr snapToGrid="0" snapToObjects="1">
      <p:cViewPr varScale="1">
        <p:scale>
          <a:sx n="72" d="100"/>
          <a:sy n="72" d="100"/>
        </p:scale>
        <p:origin x="52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14" name="Shape 21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7999"/>
              </a:lnSpc>
              <a:spcBef>
                <a:spcPts val="0"/>
              </a:spcBef>
              <a:spcAft>
                <a:spcPts val="0"/>
              </a:spcAft>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0" name="Shape 22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3118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91919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and body text">
  <p:cSld name="Blue URL 1_3">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spcFirstLastPara="1" wrap="square" lIns="137150" tIns="137150" rIns="137150" bIns="137150"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hite URL 1">
  <p:cSld name="CUSTOM_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1"/>
              </a:buClr>
              <a:buSzPts val="86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spcAft>
                <a:spcPts val="0"/>
              </a:spcAft>
              <a:buClr>
                <a:schemeClr val="dk1"/>
              </a:buClr>
              <a:buSzPts val="2200"/>
              <a:buNone/>
              <a:defRPr sz="2800">
                <a:solidFill>
                  <a:schemeClr val="dk1"/>
                </a:solidFill>
              </a:defRPr>
            </a:lvl2pPr>
            <a:lvl3pPr lvl="2" indent="0" rtl="0">
              <a:spcBef>
                <a:spcPts val="0"/>
              </a:spcBef>
              <a:spcAft>
                <a:spcPts val="0"/>
              </a:spcAft>
              <a:buClr>
                <a:schemeClr val="dk1"/>
              </a:buClr>
              <a:buSzPts val="2200"/>
              <a:buNone/>
              <a:defRPr sz="2800">
                <a:solidFill>
                  <a:schemeClr val="dk1"/>
                </a:solidFill>
              </a:defRPr>
            </a:lvl3pPr>
            <a:lvl4pPr lvl="3" indent="0" rtl="0">
              <a:spcBef>
                <a:spcPts val="0"/>
              </a:spcBef>
              <a:spcAft>
                <a:spcPts val="0"/>
              </a:spcAft>
              <a:buClr>
                <a:schemeClr val="dk1"/>
              </a:buClr>
              <a:buSzPts val="2200"/>
              <a:buNone/>
              <a:defRPr sz="2800">
                <a:solidFill>
                  <a:schemeClr val="dk1"/>
                </a:solidFill>
              </a:defRPr>
            </a:lvl4pPr>
            <a:lvl5pPr lvl="4" indent="0" rtl="0">
              <a:spcBef>
                <a:spcPts val="0"/>
              </a:spcBef>
              <a:spcAft>
                <a:spcPts val="0"/>
              </a:spcAft>
              <a:buClr>
                <a:schemeClr val="dk1"/>
              </a:buClr>
              <a:buSzPts val="2200"/>
              <a:buNone/>
              <a:defRPr sz="2800">
                <a:solidFill>
                  <a:schemeClr val="dk1"/>
                </a:solidFill>
              </a:defRPr>
            </a:lvl5pPr>
            <a:lvl6pPr lvl="5" indent="0" rtl="0">
              <a:spcBef>
                <a:spcPts val="0"/>
              </a:spcBef>
              <a:spcAft>
                <a:spcPts val="0"/>
              </a:spcAft>
              <a:buClr>
                <a:schemeClr val="dk1"/>
              </a:buClr>
              <a:buSzPts val="2200"/>
              <a:buNone/>
              <a:defRPr sz="2800">
                <a:solidFill>
                  <a:schemeClr val="dk1"/>
                </a:solidFill>
              </a:defRPr>
            </a:lvl6pPr>
            <a:lvl7pPr lvl="6" indent="0" rtl="0">
              <a:spcBef>
                <a:spcPts val="0"/>
              </a:spcBef>
              <a:spcAft>
                <a:spcPts val="0"/>
              </a:spcAft>
              <a:buClr>
                <a:schemeClr val="dk1"/>
              </a:buClr>
              <a:buSzPts val="2200"/>
              <a:buNone/>
              <a:defRPr sz="2800">
                <a:solidFill>
                  <a:schemeClr val="dk1"/>
                </a:solidFill>
              </a:defRPr>
            </a:lvl7pPr>
            <a:lvl8pPr lvl="7" indent="0" rtl="0">
              <a:spcBef>
                <a:spcPts val="0"/>
              </a:spcBef>
              <a:spcAft>
                <a:spcPts val="0"/>
              </a:spcAft>
              <a:buClr>
                <a:schemeClr val="dk1"/>
              </a:buClr>
              <a:buSzPts val="2200"/>
              <a:buNone/>
              <a:defRPr sz="2800">
                <a:solidFill>
                  <a:schemeClr val="dk1"/>
                </a:solidFill>
              </a:defRPr>
            </a:lvl8pPr>
            <a:lvl9pPr lvl="8" indent="0" rtl="0">
              <a:spcBef>
                <a:spcPts val="0"/>
              </a:spcBef>
              <a:spcAft>
                <a:spcPts val="0"/>
              </a:spcAft>
              <a:buClr>
                <a:schemeClr val="dk1"/>
              </a:buClr>
              <a:buSzPts val="2200"/>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ue URL 1 1">
  <p:cSld name="Blank_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sz="1400">
              <a:solidFill>
                <a:srgbClr val="919191"/>
              </a:solidFill>
              <a:latin typeface="Arial"/>
              <a:ea typeface="Arial"/>
              <a:cs typeface="Arial"/>
              <a:sym typeface="Arial"/>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86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2200"/>
              <a:buNone/>
              <a:defRPr sz="2800"/>
            </a:lvl2pPr>
            <a:lvl3pPr lvl="2" indent="0" rtl="0">
              <a:spcBef>
                <a:spcPts val="0"/>
              </a:spcBef>
              <a:spcAft>
                <a:spcPts val="0"/>
              </a:spcAft>
              <a:buSzPts val="2200"/>
              <a:buNone/>
              <a:defRPr sz="2800"/>
            </a:lvl3pPr>
            <a:lvl4pPr lvl="3" indent="0" rtl="0">
              <a:spcBef>
                <a:spcPts val="0"/>
              </a:spcBef>
              <a:spcAft>
                <a:spcPts val="0"/>
              </a:spcAft>
              <a:buSzPts val="2200"/>
              <a:buNone/>
              <a:defRPr sz="2800"/>
            </a:lvl4pPr>
            <a:lvl5pPr lvl="4" indent="0" rtl="0">
              <a:spcBef>
                <a:spcPts val="0"/>
              </a:spcBef>
              <a:spcAft>
                <a:spcPts val="0"/>
              </a:spcAft>
              <a:buSzPts val="2200"/>
              <a:buNone/>
              <a:defRPr sz="2800"/>
            </a:lvl5pPr>
            <a:lvl6pPr lvl="5" indent="0" rtl="0">
              <a:spcBef>
                <a:spcPts val="0"/>
              </a:spcBef>
              <a:spcAft>
                <a:spcPts val="0"/>
              </a:spcAft>
              <a:buSzPts val="2200"/>
              <a:buNone/>
              <a:defRPr sz="2800"/>
            </a:lvl6pPr>
            <a:lvl7pPr lvl="6" indent="0" rtl="0">
              <a:spcBef>
                <a:spcPts val="0"/>
              </a:spcBef>
              <a:spcAft>
                <a:spcPts val="0"/>
              </a:spcAft>
              <a:buSzPts val="2200"/>
              <a:buNone/>
              <a:defRPr sz="2800"/>
            </a:lvl7pPr>
            <a:lvl8pPr lvl="7" indent="0" rtl="0">
              <a:spcBef>
                <a:spcPts val="0"/>
              </a:spcBef>
              <a:spcAft>
                <a:spcPts val="0"/>
              </a:spcAft>
              <a:buSzPts val="2200"/>
              <a:buNone/>
              <a:defRPr sz="2800"/>
            </a:lvl8pPr>
            <a:lvl9pPr lvl="8" indent="0" rtl="0">
              <a:spcBef>
                <a:spcPts val="0"/>
              </a:spcBef>
              <a:spcAft>
                <a:spcPts val="0"/>
              </a:spcAft>
              <a:buSzPts val="2200"/>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414141"/>
              </a:buClr>
              <a:buSzPts val="14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14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endParaRPr sz="3000" b="0" i="0" u="none" strike="noStrike" cap="none">
              <a:solidFill>
                <a:schemeClr val="lt2"/>
              </a:solidFill>
              <a:latin typeface="Montserrat"/>
              <a:ea typeface="Montserrat"/>
              <a:cs typeface="Montserrat"/>
              <a:sym typeface="Montserrat"/>
            </a:endParaRP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spcFirstLastPara="1" wrap="square" lIns="91425" tIns="91425" rIns="91425" bIns="91425"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and body text">
  <p:cSld name="Blue URL 1">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spcFirstLastPara="1" wrap="square" lIns="91425" tIns="91425" rIns="91425" bIns="91425" anchor="b" anchorCtr="0"/>
          <a:lstStyle>
            <a:lvl1pPr lvl="0" rtl="0">
              <a:spcBef>
                <a:spcPts val="0"/>
              </a:spcBef>
              <a:spcAft>
                <a:spcPts val="0"/>
              </a:spcAft>
              <a:buNone/>
              <a:defRPr b="1">
                <a:solidFill>
                  <a:schemeClr val="accent1"/>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spcFirstLastPara="1" wrap="square" lIns="91425" tIns="91425" rIns="91425" bIns="91425" anchor="t" anchorCtr="0"/>
          <a:lstStyle>
            <a:lvl1pPr marL="457200" lvl="0" indent="-228600" rtl="0">
              <a:lnSpc>
                <a:spcPct val="115000"/>
              </a:lnSpc>
              <a:spcBef>
                <a:spcPts val="0"/>
              </a:spcBef>
              <a:spcAft>
                <a:spcPts val="0"/>
              </a:spcAft>
              <a:buClr>
                <a:schemeClr val="lt1"/>
              </a:buClr>
              <a:buNone/>
              <a:defRPr>
                <a:solidFill>
                  <a:schemeClr val="lt1"/>
                </a:solidFill>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95" name="Shape 95"/>
          <p:cNvSpPr txBox="1">
            <a:spLocks noGrp="1"/>
          </p:cNvSpPr>
          <p:nvPr>
            <p:ph type="title"/>
          </p:nvPr>
        </p:nvSpPr>
        <p:spPr>
          <a:xfrm>
            <a:off x="818900" y="0"/>
            <a:ext cx="17454600" cy="10287000"/>
          </a:xfrm>
          <a:prstGeom prst="rect">
            <a:avLst/>
          </a:prstGeom>
        </p:spPr>
        <p:txBody>
          <a:bodyPr spcFirstLastPara="1" wrap="square" lIns="91425" tIns="91425" rIns="91425" bIns="91425" anchor="ctr" anchorCtr="0"/>
          <a:lstStyle>
            <a:lvl1pPr lvl="0" rtl="0">
              <a:spcBef>
                <a:spcPts val="0"/>
              </a:spcBef>
              <a:spcAft>
                <a:spcPts val="0"/>
              </a:spcAft>
              <a:buNone/>
              <a:defRPr sz="8000" b="1">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 logo">
  <p:cSld name="White URL 1">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Slide notes">
  <p:cSld name="TITLE_AND_BODY_1">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solidFill>
                <a:srgbClr val="8A9BB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atements with no body text">
  <p:cSld name="Blue URL 1_1">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_1">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spcFirstLastPara="1" wrap="square" lIns="91425" tIns="91425" rIns="91425" bIns="91425"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113" name="Shape 113"/>
          <p:cNvSpPr txBox="1">
            <a:spLocks noGrp="1"/>
          </p:cNvSpPr>
          <p:nvPr>
            <p:ph type="body" idx="1"/>
          </p:nvPr>
        </p:nvSpPr>
        <p:spPr>
          <a:xfrm>
            <a:off x="6866700" y="1043050"/>
            <a:ext cx="10403700" cy="8261700"/>
          </a:xfrm>
          <a:prstGeom prst="rect">
            <a:avLst/>
          </a:prstGeom>
        </p:spPr>
        <p:txBody>
          <a:bodyPr spcFirstLastPara="1" wrap="square" lIns="91425" tIns="91425" rIns="91425" bIns="91425" anchor="ctr" anchorCtr="0"/>
          <a:lstStyle>
            <a:lvl1pPr marL="457200" lvl="0" indent="-508000" rtl="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rtl="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rtl="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22" name="Shape 122"/>
          <p:cNvSpPr txBox="1">
            <a:spLocks noGrp="1"/>
          </p:cNvSpPr>
          <p:nvPr>
            <p:ph type="title"/>
          </p:nvPr>
        </p:nvSpPr>
        <p:spPr>
          <a:xfrm>
            <a:off x="860525" y="0"/>
            <a:ext cx="16320900" cy="28683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124" name="Shape 124"/>
          <p:cNvSpPr txBox="1">
            <a:spLocks noGrp="1"/>
          </p:cNvSpPr>
          <p:nvPr>
            <p:ph type="body" idx="1"/>
          </p:nvPr>
        </p:nvSpPr>
        <p:spPr>
          <a:xfrm>
            <a:off x="972400" y="2792250"/>
            <a:ext cx="16320900" cy="63801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ull screen image annotated">
  <p:cSld name="White URL 1_1_1">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spcFirstLastPara="1"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91425" tIns="91425" rIns="91425" bIns="91425"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eader and dot points">
  <p:cSld name="Blue URL 1_3">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spcFirstLastPara="1" wrap="square" lIns="91425" tIns="91425" rIns="91425" bIns="91425"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spcFirstLastPara="1" wrap="square" lIns="91425" tIns="91425" rIns="91425" bIns="91425"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ull screen graphic">
  <p:cSld name="White URL 1_2">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screen graphic with title">
  <p:cSld name="White URL 1_2_1">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spcFirstLastPara="1" wrap="square" lIns="91425" tIns="91425" rIns="91425" bIns="91425" anchor="t" anchorCtr="0"/>
          <a:lstStyle>
            <a:lvl1pPr lvl="0" rtl="0">
              <a:lnSpc>
                <a:spcPct val="100000"/>
              </a:lnSpc>
              <a:spcBef>
                <a:spcPts val="3000"/>
              </a:spcBef>
              <a:spcAft>
                <a:spcPts val="0"/>
              </a:spcAft>
              <a:buNone/>
              <a:defRPr sz="5000" b="1">
                <a:solidFill>
                  <a:schemeClr val="lt2"/>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rgin and column guide image">
  <p:cSld name="Blue URL 1_1_2">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8000" b="1">
                <a:solidFill>
                  <a:schemeClr val="accent1"/>
                </a:solidFill>
                <a:latin typeface="Montserrat"/>
                <a:ea typeface="Montserrat"/>
                <a:cs typeface="Montserrat"/>
                <a:sym typeface="Montserrat"/>
              </a:defRPr>
            </a:lvl1pPr>
            <a:lvl2pPr lvl="1" rtl="0">
              <a:spcBef>
                <a:spcPts val="42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ist with line - no dot points">
  <p:cSld name="Blue URL 1_1_1">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spcFirstLastPara="1" wrap="square" lIns="137150" tIns="137150" rIns="137150" bIns="137150" anchor="ctr" anchorCtr="0"/>
          <a:lstStyle>
            <a:lvl1pPr lvl="0" rtl="0">
              <a:spcBef>
                <a:spcPts val="0"/>
              </a:spcBef>
              <a:spcAft>
                <a:spcPts val="0"/>
              </a:spcAft>
              <a:buNone/>
              <a:defRPr sz="80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med" len="med"/>
            <a:tailEnd type="none" w="med" len="med"/>
          </a:ln>
        </p:spPr>
      </p:cxnSp>
      <p:sp>
        <p:nvSpPr>
          <p:cNvPr id="30" name="Shape 30"/>
          <p:cNvSpPr txBox="1">
            <a:spLocks noGrp="1"/>
          </p:cNvSpPr>
          <p:nvPr>
            <p:ph type="body" idx="1"/>
          </p:nvPr>
        </p:nvSpPr>
        <p:spPr>
          <a:xfrm>
            <a:off x="6866700" y="1043050"/>
            <a:ext cx="10403700" cy="8261700"/>
          </a:xfrm>
          <a:prstGeom prst="rect">
            <a:avLst/>
          </a:prstGeom>
        </p:spPr>
        <p:txBody>
          <a:bodyPr spcFirstLastPara="1" wrap="square" lIns="137150" tIns="137150" rIns="137150" bIns="137150" anchor="ctr" anchorCtr="0"/>
          <a:lstStyle>
            <a:lvl1pPr marL="457200" lvl="0" indent="-508000">
              <a:lnSpc>
                <a:spcPct val="100000"/>
              </a:lnSpc>
              <a:spcBef>
                <a:spcPts val="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1pPr>
            <a:lvl2pPr marL="914400" lvl="1"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2pPr>
            <a:lvl3pPr marL="1371600" lvl="2"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3pPr>
            <a:lvl4pPr marL="1828800" lvl="3"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4pPr>
            <a:lvl5pPr marL="2286000" lvl="4"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5pPr>
            <a:lvl6pPr marL="2743200" lvl="5"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6pPr>
            <a:lvl7pPr marL="3200400" lvl="6"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7pPr>
            <a:lvl8pPr marL="3657600" lvl="7" indent="-508000">
              <a:spcBef>
                <a:spcPts val="2000"/>
              </a:spcBef>
              <a:spcAft>
                <a:spcPts val="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8pPr>
            <a:lvl9pPr marL="4114800" lvl="8" indent="-508000">
              <a:spcBef>
                <a:spcPts val="2000"/>
              </a:spcBef>
              <a:spcAft>
                <a:spcPts val="2000"/>
              </a:spcAft>
              <a:buClr>
                <a:srgbClr val="FFFFFF"/>
              </a:buClr>
              <a:buSzPts val="4400"/>
              <a:buFont typeface="Helvetica Neue"/>
              <a:buChar char="•"/>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image slide - vertical image">
  <p:cSld name="Blue URL 1_1_1_1_1">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15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1500"/>
              </a:spcBef>
              <a:spcAft>
                <a:spcPts val="15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alf image slide - horizontal image">
  <p:cSld name="Blue URL 1_1_1_1_2">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9" name="Shape 39"/>
          <p:cNvSpPr txBox="1">
            <a:spLocks noGrp="1"/>
          </p:cNvSpPr>
          <p:nvPr>
            <p:ph type="title"/>
          </p:nvPr>
        </p:nvSpPr>
        <p:spPr>
          <a:xfrm>
            <a:off x="860525" y="0"/>
            <a:ext cx="16320900" cy="2868300"/>
          </a:xfrm>
          <a:prstGeom prst="rect">
            <a:avLst/>
          </a:prstGeom>
        </p:spPr>
        <p:txBody>
          <a:bodyPr spcFirstLastPara="1" wrap="square" lIns="137150" tIns="137150" rIns="137150" bIns="137150" anchor="t" anchorCtr="0"/>
          <a:lstStyle>
            <a:lvl1pPr lvl="0" rtl="0">
              <a:lnSpc>
                <a:spcPct val="100000"/>
              </a:lnSpc>
              <a:spcBef>
                <a:spcPts val="8000"/>
              </a:spcBef>
              <a:spcAft>
                <a:spcPts val="0"/>
              </a:spcAft>
              <a:buNone/>
              <a:defRPr sz="7200" b="1">
                <a:solidFill>
                  <a:schemeClr val="accent1"/>
                </a:solidFill>
                <a:latin typeface="Montserrat"/>
                <a:ea typeface="Montserrat"/>
                <a:cs typeface="Montserrat"/>
                <a:sym typeface="Montserrat"/>
              </a:defRPr>
            </a:lvl1pPr>
            <a:lvl2pPr lvl="1" rtl="0">
              <a:spcBef>
                <a:spcPts val="360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41" name="Shape 41"/>
          <p:cNvSpPr txBox="1">
            <a:spLocks noGrp="1"/>
          </p:cNvSpPr>
          <p:nvPr>
            <p:ph type="body" idx="1"/>
          </p:nvPr>
        </p:nvSpPr>
        <p:spPr>
          <a:xfrm>
            <a:off x="972400" y="2792250"/>
            <a:ext cx="16320900" cy="6380100"/>
          </a:xfrm>
          <a:prstGeom prst="rect">
            <a:avLst/>
          </a:prstGeom>
        </p:spPr>
        <p:txBody>
          <a:bodyPr spcFirstLastPara="1" wrap="square" lIns="137150" tIns="137150" rIns="137150" bIns="137150" anchor="t" anchorCtr="0"/>
          <a:lstStyle>
            <a:lvl1pPr marL="457200" lvl="0" indent="-495300" rtl="0">
              <a:lnSpc>
                <a:spcPct val="115000"/>
              </a:lnSpc>
              <a:spcBef>
                <a:spcPts val="0"/>
              </a:spcBef>
              <a:spcAft>
                <a:spcPts val="0"/>
              </a:spcAft>
              <a:buClr>
                <a:srgbClr val="FFFFFF"/>
              </a:buClr>
              <a:buSzPts val="4200"/>
              <a:buFont typeface="Helvetica Neue"/>
              <a:buChar char="•"/>
              <a:defRPr>
                <a:solidFill>
                  <a:srgbClr val="FFFFFF"/>
                </a:solidFill>
                <a:latin typeface="Helvetica Neue"/>
                <a:ea typeface="Helvetica Neue"/>
                <a:cs typeface="Helvetica Neue"/>
                <a:sym typeface="Helvetica Neue"/>
              </a:defRPr>
            </a:lvl1pPr>
            <a:lvl2pPr marL="914400" lvl="1"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2pPr>
            <a:lvl3pPr marL="1371600" lvl="2"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3pPr>
            <a:lvl4pPr marL="1828800" lvl="3"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4pPr>
            <a:lvl5pPr marL="2286000" lvl="4"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5pPr>
            <a:lvl6pPr marL="2743200" lvl="5"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6pPr>
            <a:lvl7pPr marL="3200400" lvl="6"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7pPr>
            <a:lvl8pPr marL="3657600" lvl="7" indent="-495300" rtl="0">
              <a:lnSpc>
                <a:spcPct val="115000"/>
              </a:lnSpc>
              <a:spcBef>
                <a:spcPts val="2000"/>
              </a:spcBef>
              <a:spcAft>
                <a:spcPts val="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8pPr>
            <a:lvl9pPr marL="4114800" lvl="8" indent="-495300" rtl="0">
              <a:lnSpc>
                <a:spcPct val="115000"/>
              </a:lnSpc>
              <a:spcBef>
                <a:spcPts val="2000"/>
              </a:spcBef>
              <a:spcAft>
                <a:spcPts val="2000"/>
              </a:spcAft>
              <a:buClr>
                <a:srgbClr val="FFFFFF"/>
              </a:buClr>
              <a:buSzPts val="4200"/>
              <a:buFont typeface="Helvetica Neue"/>
              <a:buChar char="•"/>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ull screen image annotated">
  <p:cSld name="White URL 1_1">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spcFirstLastPara="1"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spcFirstLastPara="1" wrap="square" lIns="137150" tIns="137150" rIns="137150" bIns="137150" anchor="ctr" anchorCtr="0"/>
          <a:lstStyle>
            <a:lvl1pPr marL="457200" lvl="0" indent="-228600" rtl="0">
              <a:lnSpc>
                <a:spcPct val="100000"/>
              </a:lnSpc>
              <a:spcBef>
                <a:spcPts val="0"/>
              </a:spcBef>
              <a:spcAft>
                <a:spcPts val="0"/>
              </a:spcAft>
              <a:buNone/>
              <a:defRPr>
                <a:highlight>
                  <a:schemeClr val="lt1"/>
                </a:highlight>
                <a:latin typeface="Helvetica Neue"/>
                <a:ea typeface="Helvetica Neue"/>
                <a:cs typeface="Helvetica Neue"/>
                <a:sym typeface="Helvetica Neue"/>
              </a:defRPr>
            </a:lvl1pPr>
            <a:lvl2pPr lvl="1" rtl="0">
              <a:lnSpc>
                <a:spcPct val="100000"/>
              </a:lnSpc>
              <a:spcBef>
                <a:spcPts val="1500"/>
              </a:spcBef>
              <a:spcAft>
                <a:spcPts val="0"/>
              </a:spcAft>
              <a:buNone/>
              <a:defRPr/>
            </a:lvl2pPr>
            <a:lvl3pPr lvl="2" rtl="0">
              <a:lnSpc>
                <a:spcPct val="100000"/>
              </a:lnSpc>
              <a:spcBef>
                <a:spcPts val="1500"/>
              </a:spcBef>
              <a:spcAft>
                <a:spcPts val="0"/>
              </a:spcAft>
              <a:buNone/>
              <a:defRPr/>
            </a:lvl3pPr>
            <a:lvl4pPr lvl="3" rtl="0">
              <a:lnSpc>
                <a:spcPct val="100000"/>
              </a:lnSpc>
              <a:spcBef>
                <a:spcPts val="1500"/>
              </a:spcBef>
              <a:spcAft>
                <a:spcPts val="0"/>
              </a:spcAft>
              <a:buNone/>
              <a:defRPr/>
            </a:lvl4pPr>
            <a:lvl5pPr lvl="4" rtl="0">
              <a:lnSpc>
                <a:spcPct val="100000"/>
              </a:lnSpc>
              <a:spcBef>
                <a:spcPts val="1500"/>
              </a:spcBef>
              <a:spcAft>
                <a:spcPts val="0"/>
              </a:spcAft>
              <a:buNone/>
              <a:defRPr/>
            </a:lvl5pPr>
            <a:lvl6pPr lvl="5" rtl="0">
              <a:lnSpc>
                <a:spcPct val="100000"/>
              </a:lnSpc>
              <a:spcBef>
                <a:spcPts val="1500"/>
              </a:spcBef>
              <a:spcAft>
                <a:spcPts val="0"/>
              </a:spcAft>
              <a:buNone/>
              <a:defRPr/>
            </a:lvl6pPr>
            <a:lvl7pPr lvl="6" rtl="0">
              <a:lnSpc>
                <a:spcPct val="100000"/>
              </a:lnSpc>
              <a:spcBef>
                <a:spcPts val="1500"/>
              </a:spcBef>
              <a:spcAft>
                <a:spcPts val="0"/>
              </a:spcAft>
              <a:buNone/>
              <a:defRPr/>
            </a:lvl7pPr>
            <a:lvl8pPr lvl="7" rtl="0">
              <a:lnSpc>
                <a:spcPct val="100000"/>
              </a:lnSpc>
              <a:spcBef>
                <a:spcPts val="1500"/>
              </a:spcBef>
              <a:spcAft>
                <a:spcPts val="0"/>
              </a:spcAft>
              <a:buNone/>
              <a:defRPr/>
            </a:lvl8pPr>
            <a:lvl9pPr lvl="8" rtl="0">
              <a:lnSpc>
                <a:spcPct val="100000"/>
              </a:lnSpc>
              <a:spcBef>
                <a:spcPts val="15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and end slides">
  <p:cSld name="Title &amp; Subtitle">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lstStyle>
            <a:lvl1pPr marL="0" marR="0" lvl="0" indent="0" algn="l" rtl="0">
              <a:lnSpc>
                <a:spcPct val="100000"/>
              </a:lnSpc>
              <a:spcBef>
                <a:spcPts val="0"/>
              </a:spcBef>
              <a:spcAft>
                <a:spcPts val="0"/>
              </a:spcAft>
              <a:buClr>
                <a:srgbClr val="414141"/>
              </a:buClr>
              <a:buSzPts val="2100"/>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SzPts val="2100"/>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endParaRPr sz="3000" b="0" i="0" u="none" strike="noStrike" cap="none">
              <a:solidFill>
                <a:schemeClr val="lt2"/>
              </a:solidFill>
              <a:latin typeface="Montserrat"/>
              <a:ea typeface="Montserrat"/>
              <a:cs typeface="Montserrat"/>
              <a:sym typeface="Montserrat"/>
            </a:endParaRP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45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spcFirstLastPara="1" wrap="square" lIns="137150" tIns="137150" rIns="137150" bIns="137150" anchor="t" anchorCtr="0"/>
          <a:lstStyle>
            <a:lvl1pPr lvl="0" rtl="0">
              <a:spcBef>
                <a:spcPts val="1500"/>
              </a:spcBef>
              <a:spcAft>
                <a:spcPts val="0"/>
              </a:spcAft>
              <a:buNone/>
              <a:defRPr sz="3200">
                <a:solidFill>
                  <a:schemeClr val="lt2"/>
                </a:solidFill>
                <a:latin typeface="Montserrat"/>
                <a:ea typeface="Montserrat"/>
                <a:cs typeface="Montserrat"/>
                <a:sym typeface="Montserrat"/>
              </a:defRPr>
            </a:lvl1pPr>
            <a:lvl2pPr lvl="1" rtl="0">
              <a:spcBef>
                <a:spcPts val="1500"/>
              </a:spcBef>
              <a:spcAft>
                <a:spcPts val="0"/>
              </a:spcAft>
              <a:buNone/>
              <a:defRPr/>
            </a:lvl2pPr>
            <a:lvl3pPr lvl="2" rtl="0">
              <a:spcBef>
                <a:spcPts val="1500"/>
              </a:spcBef>
              <a:spcAft>
                <a:spcPts val="0"/>
              </a:spcAft>
              <a:buNone/>
              <a:defRPr/>
            </a:lvl3pPr>
            <a:lvl4pPr lvl="3" rtl="0">
              <a:spcBef>
                <a:spcPts val="1500"/>
              </a:spcBef>
              <a:spcAft>
                <a:spcPts val="0"/>
              </a:spcAft>
              <a:buNone/>
              <a:defRPr/>
            </a:lvl4pPr>
            <a:lvl5pPr lvl="4" rtl="0">
              <a:spcBef>
                <a:spcPts val="1500"/>
              </a:spcBef>
              <a:spcAft>
                <a:spcPts val="0"/>
              </a:spcAft>
              <a:buNone/>
              <a:defRPr/>
            </a:lvl5pPr>
            <a:lvl6pPr lvl="5" rtl="0">
              <a:spcBef>
                <a:spcPts val="1500"/>
              </a:spcBef>
              <a:spcAft>
                <a:spcPts val="0"/>
              </a:spcAft>
              <a:buNone/>
              <a:defRPr/>
            </a:lvl6pPr>
            <a:lvl7pPr lvl="6" rtl="0">
              <a:spcBef>
                <a:spcPts val="1500"/>
              </a:spcBef>
              <a:spcAft>
                <a:spcPts val="0"/>
              </a:spcAft>
              <a:buNone/>
              <a:defRPr/>
            </a:lvl7pPr>
            <a:lvl8pPr lvl="7" rtl="0">
              <a:spcBef>
                <a:spcPts val="1500"/>
              </a:spcBef>
              <a:spcAft>
                <a:spcPts val="0"/>
              </a:spcAft>
              <a:buNone/>
              <a:defRPr/>
            </a:lvl8pPr>
            <a:lvl9pPr lvl="8" rtl="0">
              <a:spcBef>
                <a:spcPts val="150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URL 1">
  <p:cSld name="Blue URL 1_2">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spcFirstLastPara="1" wrap="square" lIns="38100" tIns="38100" rIns="38100" bIns="38100" anchor="t" anchorCtr="0">
            <a:noAutofit/>
          </a:bodyPr>
          <a:lstStyle>
            <a:lvl1pPr marL="0" marR="0" lvl="0"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spcBef>
                <a:spcPts val="0"/>
              </a:spcBef>
              <a:spcAft>
                <a:spcPts val="0"/>
              </a:spcAft>
              <a:buNone/>
            </a:pPr>
            <a:fld id="{00000000-1234-1234-1234-123412341234}" type="slidenum">
              <a:rPr lang="en"/>
              <a:t>‹#›</a:t>
            </a:fld>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lt1"/>
              </a:buClr>
              <a:buSzPts val="2100"/>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spcAft>
                <a:spcPts val="0"/>
              </a:spcAft>
              <a:buSzPts val="2100"/>
              <a:buFont typeface="Arial"/>
              <a:buNone/>
              <a:defRPr sz="2700"/>
            </a:lvl2pPr>
            <a:lvl3pPr lvl="2" indent="0" rtl="0">
              <a:spcBef>
                <a:spcPts val="0"/>
              </a:spcBef>
              <a:spcAft>
                <a:spcPts val="0"/>
              </a:spcAft>
              <a:buSzPts val="2100"/>
              <a:buFont typeface="Arial"/>
              <a:buNone/>
              <a:defRPr sz="2700"/>
            </a:lvl3pPr>
            <a:lvl4pPr lvl="3" indent="0" rtl="0">
              <a:spcBef>
                <a:spcPts val="0"/>
              </a:spcBef>
              <a:spcAft>
                <a:spcPts val="0"/>
              </a:spcAft>
              <a:buSzPts val="2100"/>
              <a:buFont typeface="Arial"/>
              <a:buNone/>
              <a:defRPr sz="2700"/>
            </a:lvl4pPr>
            <a:lvl5pPr lvl="4" indent="0" rtl="0">
              <a:spcBef>
                <a:spcPts val="0"/>
              </a:spcBef>
              <a:spcAft>
                <a:spcPts val="0"/>
              </a:spcAft>
              <a:buSzPts val="2100"/>
              <a:buFont typeface="Arial"/>
              <a:buNone/>
              <a:defRPr sz="2700"/>
            </a:lvl5pPr>
            <a:lvl6pPr lvl="5" indent="0" rtl="0">
              <a:spcBef>
                <a:spcPts val="0"/>
              </a:spcBef>
              <a:spcAft>
                <a:spcPts val="0"/>
              </a:spcAft>
              <a:buSzPts val="2100"/>
              <a:buFont typeface="Arial"/>
              <a:buNone/>
              <a:defRPr sz="2700"/>
            </a:lvl6pPr>
            <a:lvl7pPr lvl="6" indent="0" rtl="0">
              <a:spcBef>
                <a:spcPts val="0"/>
              </a:spcBef>
              <a:spcAft>
                <a:spcPts val="0"/>
              </a:spcAft>
              <a:buSzPts val="2100"/>
              <a:buFont typeface="Arial"/>
              <a:buNone/>
              <a:defRPr sz="2700"/>
            </a:lvl7pPr>
            <a:lvl8pPr lvl="7" indent="0" rtl="0">
              <a:spcBef>
                <a:spcPts val="0"/>
              </a:spcBef>
              <a:spcAft>
                <a:spcPts val="0"/>
              </a:spcAft>
              <a:buSzPts val="2100"/>
              <a:buFont typeface="Arial"/>
              <a:buNone/>
              <a:defRPr sz="2700"/>
            </a:lvl8pPr>
            <a:lvl9pPr lvl="8" indent="0" rtl="0">
              <a:spcBef>
                <a:spcPts val="0"/>
              </a:spcBef>
              <a:spcAft>
                <a:spcPts val="0"/>
              </a:spcAft>
              <a:buSzPts val="2100"/>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spcFirstLastPara="1" wrap="square" lIns="137150" tIns="137150" rIns="137150" bIns="137150" anchor="ctr" anchorCtr="0"/>
          <a:lstStyle>
            <a:lvl1pPr marL="0" marR="0" lvl="0" indent="0" algn="l" rtl="0">
              <a:lnSpc>
                <a:spcPct val="90000"/>
              </a:lnSpc>
              <a:spcBef>
                <a:spcPts val="0"/>
              </a:spcBef>
              <a:spcAft>
                <a:spcPts val="0"/>
              </a:spcAft>
              <a:buClr>
                <a:schemeClr val="dk2"/>
              </a:buClr>
              <a:buSzPts val="2100"/>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spcAft>
                <a:spcPts val="0"/>
              </a:spcAft>
              <a:buSzPts val="2100"/>
              <a:buNone/>
              <a:defRPr sz="2700" b="0" i="0" u="none" strike="noStrike" cap="none">
                <a:solidFill>
                  <a:schemeClr val="dk2"/>
                </a:solidFill>
              </a:defRPr>
            </a:lvl2pPr>
            <a:lvl3pPr marL="0" marR="0" lvl="2" indent="0" algn="l" rtl="0">
              <a:spcBef>
                <a:spcPts val="0"/>
              </a:spcBef>
              <a:spcAft>
                <a:spcPts val="0"/>
              </a:spcAft>
              <a:buSzPts val="2100"/>
              <a:buNone/>
              <a:defRPr sz="2700" b="0" i="0" u="none" strike="noStrike" cap="none">
                <a:solidFill>
                  <a:schemeClr val="dk2"/>
                </a:solidFill>
              </a:defRPr>
            </a:lvl3pPr>
            <a:lvl4pPr marL="0" marR="0" lvl="3" indent="0" algn="l" rtl="0">
              <a:spcBef>
                <a:spcPts val="0"/>
              </a:spcBef>
              <a:spcAft>
                <a:spcPts val="0"/>
              </a:spcAft>
              <a:buSzPts val="2100"/>
              <a:buNone/>
              <a:defRPr sz="2700" b="0" i="0" u="none" strike="noStrike" cap="none">
                <a:solidFill>
                  <a:schemeClr val="dk2"/>
                </a:solidFill>
              </a:defRPr>
            </a:lvl4pPr>
            <a:lvl5pPr marL="0" marR="0" lvl="4" indent="0" algn="l" rtl="0">
              <a:spcBef>
                <a:spcPts val="0"/>
              </a:spcBef>
              <a:spcAft>
                <a:spcPts val="0"/>
              </a:spcAft>
              <a:buSzPts val="2100"/>
              <a:buNone/>
              <a:defRPr sz="2700" b="0" i="0" u="none" strike="noStrike" cap="none">
                <a:solidFill>
                  <a:schemeClr val="dk2"/>
                </a:solidFill>
              </a:defRPr>
            </a:lvl5pPr>
            <a:lvl6pPr marL="0" marR="0" lvl="5" indent="0" algn="l" rtl="0">
              <a:spcBef>
                <a:spcPts val="0"/>
              </a:spcBef>
              <a:spcAft>
                <a:spcPts val="0"/>
              </a:spcAft>
              <a:buSzPts val="2100"/>
              <a:buNone/>
              <a:defRPr sz="2700" b="0" i="0" u="none" strike="noStrike" cap="none">
                <a:solidFill>
                  <a:schemeClr val="dk2"/>
                </a:solidFill>
              </a:defRPr>
            </a:lvl6pPr>
            <a:lvl7pPr marL="0" marR="0" lvl="6" indent="0" algn="l" rtl="0">
              <a:spcBef>
                <a:spcPts val="0"/>
              </a:spcBef>
              <a:spcAft>
                <a:spcPts val="0"/>
              </a:spcAft>
              <a:buSzPts val="2100"/>
              <a:buNone/>
              <a:defRPr sz="2700" b="0" i="0" u="none" strike="noStrike" cap="none">
                <a:solidFill>
                  <a:schemeClr val="dk2"/>
                </a:solidFill>
              </a:defRPr>
            </a:lvl7pPr>
            <a:lvl8pPr marL="0" marR="0" lvl="7" indent="0" algn="l" rtl="0">
              <a:spcBef>
                <a:spcPts val="0"/>
              </a:spcBef>
              <a:spcAft>
                <a:spcPts val="0"/>
              </a:spcAft>
              <a:buSzPts val="2100"/>
              <a:buNone/>
              <a:defRPr sz="2700" b="0" i="0" u="none" strike="noStrike" cap="none">
                <a:solidFill>
                  <a:schemeClr val="dk2"/>
                </a:solidFill>
              </a:defRPr>
            </a:lvl8pPr>
            <a:lvl9pPr marL="0" marR="0" lvl="8" indent="0" algn="l" rtl="0">
              <a:spcBef>
                <a:spcPts val="0"/>
              </a:spcBef>
              <a:spcAft>
                <a:spcPts val="0"/>
              </a:spcAft>
              <a:buSzPts val="2100"/>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spcFirstLastPara="1" wrap="square" lIns="137150" tIns="137150" rIns="137150" bIns="137150" anchor="t" anchorCtr="0"/>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spcFirstLastPara="1" wrap="square" lIns="137150" tIns="137150" rIns="137150" bIns="137150" anchor="ctr" anchorCtr="0"/>
          <a:lstStyle>
            <a:lvl1pPr marL="0" marR="0" lvl="0" indent="0" algn="l"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spcFirstLastPara="1" wrap="square" lIns="137150" tIns="137150" rIns="137150" bIns="137150" anchor="ctr" anchorCtr="0"/>
          <a:lstStyle>
            <a:lvl1pPr marL="0" marR="0" lvl="0" indent="0" algn="ctr" rtl="0">
              <a:spcBef>
                <a:spcPts val="0"/>
              </a:spcBef>
              <a:spcAft>
                <a:spcPts val="0"/>
              </a:spcAft>
              <a:buSzPts val="2100"/>
              <a:buNone/>
              <a:defRPr sz="1800" b="0" i="0" u="none" strike="noStrike" cap="none">
                <a:solidFill>
                  <a:srgbClr val="919191"/>
                </a:solidFill>
                <a:latin typeface="Arial"/>
                <a:ea typeface="Arial"/>
                <a:cs typeface="Arial"/>
                <a:sym typeface="Arial"/>
              </a:defRPr>
            </a:lvl1pPr>
            <a:lvl2pPr marL="685800" marR="0" lvl="1"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L="1371600" marR="0" lvl="2"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L="2057400" marR="0" lvl="3"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L="2743200" marR="0" lvl="4"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L="3429000" marR="0" lvl="5"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L="4114800" marR="0" lvl="6"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L="4800600" marR="0" lvl="7"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L="5486400" marR="0" lvl="8" indent="0"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spcBef>
                <a:spcPts val="0"/>
              </a:spcBef>
              <a:buNone/>
              <a:defRPr sz="1800" b="0" i="0" u="none" strike="noStrike" cap="none">
                <a:solidFill>
                  <a:srgbClr val="919191"/>
                </a:solidFill>
                <a:latin typeface="Arial"/>
                <a:ea typeface="Arial"/>
                <a:cs typeface="Arial"/>
                <a:sym typeface="Arial"/>
              </a:defRPr>
            </a:lvl1pPr>
            <a:lvl2pPr marL="0" marR="0" lvl="1" indent="0" algn="r" rtl="0">
              <a:spcBef>
                <a:spcPts val="0"/>
              </a:spcBef>
              <a:buNone/>
              <a:defRPr sz="1800" b="0" i="0" u="none" strike="noStrike" cap="none">
                <a:solidFill>
                  <a:srgbClr val="919191"/>
                </a:solidFill>
                <a:latin typeface="Arial"/>
                <a:ea typeface="Arial"/>
                <a:cs typeface="Arial"/>
                <a:sym typeface="Arial"/>
              </a:defRPr>
            </a:lvl2pPr>
            <a:lvl3pPr marL="0" marR="0" lvl="2" indent="0" algn="r" rtl="0">
              <a:spcBef>
                <a:spcPts val="0"/>
              </a:spcBef>
              <a:buNone/>
              <a:defRPr sz="1800" b="0" i="0" u="none" strike="noStrike" cap="none">
                <a:solidFill>
                  <a:srgbClr val="919191"/>
                </a:solidFill>
                <a:latin typeface="Arial"/>
                <a:ea typeface="Arial"/>
                <a:cs typeface="Arial"/>
                <a:sym typeface="Arial"/>
              </a:defRPr>
            </a:lvl3pPr>
            <a:lvl4pPr marL="0" marR="0" lvl="3" indent="0" algn="r" rtl="0">
              <a:spcBef>
                <a:spcPts val="0"/>
              </a:spcBef>
              <a:buNone/>
              <a:defRPr sz="1800" b="0" i="0" u="none" strike="noStrike" cap="none">
                <a:solidFill>
                  <a:srgbClr val="919191"/>
                </a:solidFill>
                <a:latin typeface="Arial"/>
                <a:ea typeface="Arial"/>
                <a:cs typeface="Arial"/>
                <a:sym typeface="Arial"/>
              </a:defRPr>
            </a:lvl4pPr>
            <a:lvl5pPr marL="0" marR="0" lvl="4" indent="0" algn="r" rtl="0">
              <a:spcBef>
                <a:spcPts val="0"/>
              </a:spcBef>
              <a:buNone/>
              <a:defRPr sz="1800" b="0" i="0" u="none" strike="noStrike" cap="none">
                <a:solidFill>
                  <a:srgbClr val="919191"/>
                </a:solidFill>
                <a:latin typeface="Arial"/>
                <a:ea typeface="Arial"/>
                <a:cs typeface="Arial"/>
                <a:sym typeface="Arial"/>
              </a:defRPr>
            </a:lvl5pPr>
            <a:lvl6pPr marL="0" marR="0" lvl="5" indent="0" algn="r" rtl="0">
              <a:spcBef>
                <a:spcPts val="0"/>
              </a:spcBef>
              <a:buNone/>
              <a:defRPr sz="1800" b="0" i="0" u="none" strike="noStrike" cap="none">
                <a:solidFill>
                  <a:srgbClr val="919191"/>
                </a:solidFill>
                <a:latin typeface="Arial"/>
                <a:ea typeface="Arial"/>
                <a:cs typeface="Arial"/>
                <a:sym typeface="Arial"/>
              </a:defRPr>
            </a:lvl6pPr>
            <a:lvl7pPr marL="0" marR="0" lvl="6" indent="0" algn="r" rtl="0">
              <a:spcBef>
                <a:spcPts val="0"/>
              </a:spcBef>
              <a:buNone/>
              <a:defRPr sz="1800" b="0" i="0" u="none" strike="noStrike" cap="none">
                <a:solidFill>
                  <a:srgbClr val="919191"/>
                </a:solidFill>
                <a:latin typeface="Arial"/>
                <a:ea typeface="Arial"/>
                <a:cs typeface="Arial"/>
                <a:sym typeface="Arial"/>
              </a:defRPr>
            </a:lvl7pPr>
            <a:lvl8pPr marL="0" marR="0" lvl="7" indent="0" algn="r" rtl="0">
              <a:spcBef>
                <a:spcPts val="0"/>
              </a:spcBef>
              <a:buNone/>
              <a:defRPr sz="1800" b="0" i="0" u="none" strike="noStrike" cap="none">
                <a:solidFill>
                  <a:srgbClr val="919191"/>
                </a:solidFill>
                <a:latin typeface="Arial"/>
                <a:ea typeface="Arial"/>
                <a:cs typeface="Arial"/>
                <a:sym typeface="Arial"/>
              </a:defRPr>
            </a:lvl8pPr>
            <a:lvl9pPr marL="0" marR="0" lvl="8" indent="0" algn="r" rtl="0">
              <a:spcBef>
                <a:spcPts val="0"/>
              </a:spcBef>
              <a:buNone/>
              <a:defRPr sz="1800" b="0" i="0" u="none" strike="noStrike" cap="none">
                <a:solidFill>
                  <a:srgbClr val="919191"/>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spcAft>
                <a:spcPts val="0"/>
              </a:spcAft>
              <a:buSzPts val="1400"/>
              <a:buFont typeface="Arial"/>
              <a:buNone/>
              <a:defRPr sz="2700"/>
            </a:lvl2pPr>
            <a:lvl3pPr lvl="2" indent="0" rtl="0">
              <a:spcBef>
                <a:spcPts val="0"/>
              </a:spcBef>
              <a:spcAft>
                <a:spcPts val="0"/>
              </a:spcAft>
              <a:buSzPts val="1400"/>
              <a:buFont typeface="Arial"/>
              <a:buNone/>
              <a:defRPr sz="2700"/>
            </a:lvl3pPr>
            <a:lvl4pPr lvl="3" indent="0" rtl="0">
              <a:spcBef>
                <a:spcPts val="0"/>
              </a:spcBef>
              <a:spcAft>
                <a:spcPts val="0"/>
              </a:spcAft>
              <a:buSzPts val="1400"/>
              <a:buFont typeface="Arial"/>
              <a:buNone/>
              <a:defRPr sz="2700"/>
            </a:lvl4pPr>
            <a:lvl5pPr lvl="4" indent="0" rtl="0">
              <a:spcBef>
                <a:spcPts val="0"/>
              </a:spcBef>
              <a:spcAft>
                <a:spcPts val="0"/>
              </a:spcAft>
              <a:buSzPts val="1400"/>
              <a:buFont typeface="Arial"/>
              <a:buNone/>
              <a:defRPr sz="2700"/>
            </a:lvl5pPr>
            <a:lvl6pPr lvl="5" indent="0" rtl="0">
              <a:spcBef>
                <a:spcPts val="0"/>
              </a:spcBef>
              <a:spcAft>
                <a:spcPts val="0"/>
              </a:spcAft>
              <a:buSzPts val="1400"/>
              <a:buFont typeface="Arial"/>
              <a:buNone/>
              <a:defRPr sz="2700"/>
            </a:lvl6pPr>
            <a:lvl7pPr lvl="6" indent="0" rtl="0">
              <a:spcBef>
                <a:spcPts val="0"/>
              </a:spcBef>
              <a:spcAft>
                <a:spcPts val="0"/>
              </a:spcAft>
              <a:buSzPts val="1400"/>
              <a:buFont typeface="Arial"/>
              <a:buNone/>
              <a:defRPr sz="2700"/>
            </a:lvl7pPr>
            <a:lvl8pPr lvl="7" indent="0" rtl="0">
              <a:spcBef>
                <a:spcPts val="0"/>
              </a:spcBef>
              <a:spcAft>
                <a:spcPts val="0"/>
              </a:spcAft>
              <a:buSzPts val="1400"/>
              <a:buFont typeface="Arial"/>
              <a:buNone/>
              <a:defRPr sz="2700"/>
            </a:lvl8pPr>
            <a:lvl9pPr lvl="8" indent="0" rtl="0">
              <a:spcBef>
                <a:spcPts val="0"/>
              </a:spcBef>
              <a:spcAft>
                <a:spcPts val="0"/>
              </a:spcAft>
              <a:buSzPts val="1400"/>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spcFirstLastPara="1" wrap="square" lIns="91425" tIns="91425" rIns="91425" bIns="91425" anchor="t" anchorCtr="0"/>
          <a:lstStyle>
            <a:lvl1pPr marL="457200" marR="0" lvl="0" indent="-495300" algn="l" rtl="0">
              <a:lnSpc>
                <a:spcPct val="90000"/>
              </a:lnSpc>
              <a:spcBef>
                <a:spcPts val="1500"/>
              </a:spcBef>
              <a:spcAft>
                <a:spcPts val="0"/>
              </a:spcAft>
              <a:buClr>
                <a:schemeClr val="dk1"/>
              </a:buClr>
              <a:buSzPts val="4200"/>
              <a:buFont typeface="Helvetica Neue"/>
              <a:buChar char="•"/>
              <a:defRPr sz="4200" b="0" i="0" u="none" strike="noStrike" cap="none">
                <a:solidFill>
                  <a:schemeClr val="dk1"/>
                </a:solidFill>
                <a:latin typeface="Helvetica Neue"/>
                <a:ea typeface="Helvetica Neue"/>
                <a:cs typeface="Helvetica Neue"/>
                <a:sym typeface="Helvetica Neue"/>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A9BB1"/>
              </a:buClr>
              <a:buSzPts val="1400"/>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SzPts val="1400"/>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0" marR="0" lvl="1"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2pPr>
            <a:lvl3pPr marL="0" marR="0" lvl="2"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3pPr>
            <a:lvl4pPr marL="0" marR="0" lvl="3"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4pPr>
            <a:lvl5pPr marL="0" marR="0" lvl="4"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5pPr>
            <a:lvl6pPr marL="0" marR="0" lvl="5"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6pPr>
            <a:lvl7pPr marL="0" marR="0" lvl="6"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7pPr>
            <a:lvl8pPr marL="0" marR="0" lvl="7"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8pPr>
            <a:lvl9pPr marL="0" marR="0" lvl="8" indent="0" algn="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uides.service.gov.au/content-strategy/"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guides.service.gov.au/content-strategy/set-goals-measure-success/"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guides.service.gov.au/content-strategy/set-up-governance/"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guides.service.gov.au/"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guides.service.gov.au/content-strategy/understand-channel-ecosystem/"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hyperlink" Target="https://guides.service.gov.au/content-strategy/start-content-strateg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uides.service.gov.au/content-strategy/identify-business-needs/"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guides.service.gov.au/content-strategy/define-user-content-need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guides.service.gov.au/content-strategy/audit-content/"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Shape 217"/>
          <p:cNvSpPr txBox="1"/>
          <p:nvPr/>
        </p:nvSpPr>
        <p:spPr>
          <a:xfrm>
            <a:off x="1149025" y="5377900"/>
            <a:ext cx="12982500" cy="3000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b="1">
                <a:latin typeface="Montserrat"/>
                <a:ea typeface="Montserrat"/>
                <a:cs typeface="Montserrat"/>
                <a:sym typeface="Montserrat"/>
              </a:rPr>
              <a:t>This template supports the information at </a:t>
            </a:r>
            <a:r>
              <a:rPr lang="en" sz="2400" b="1" u="sng">
                <a:solidFill>
                  <a:schemeClr val="hlink"/>
                </a:solidFill>
                <a:latin typeface="Montserrat"/>
                <a:ea typeface="Montserrat"/>
                <a:cs typeface="Montserrat"/>
                <a:sym typeface="Montserrat"/>
                <a:hlinkClick r:id="rId3"/>
              </a:rPr>
              <a:t>https://guides.service.gov.au/content-strategy/</a:t>
            </a:r>
            <a:endParaRPr sz="2400" b="1">
              <a:latin typeface="Montserrat"/>
              <a:ea typeface="Montserrat"/>
              <a:cs typeface="Montserrat"/>
              <a:sym typeface="Montserrat"/>
            </a:endParaRPr>
          </a:p>
          <a:p>
            <a:pPr marL="0" lvl="0" indent="0" rtl="0">
              <a:spcBef>
                <a:spcPts val="3000"/>
              </a:spcBef>
              <a:spcAft>
                <a:spcPts val="0"/>
              </a:spcAft>
              <a:buNone/>
            </a:pPr>
            <a:r>
              <a:rPr lang="en" sz="2400" b="1">
                <a:latin typeface="Montserrat"/>
                <a:ea typeface="Montserrat"/>
                <a:cs typeface="Montserrat"/>
                <a:sym typeface="Montserrat"/>
              </a:rPr>
              <a:t>Date: </a:t>
            </a:r>
            <a:br>
              <a:rPr lang="en" sz="2400" b="1">
                <a:latin typeface="Montserrat"/>
                <a:ea typeface="Montserrat"/>
                <a:cs typeface="Montserrat"/>
                <a:sym typeface="Montserrat"/>
              </a:rPr>
            </a:br>
            <a:r>
              <a:rPr lang="en" sz="2400" b="1">
                <a:latin typeface="Montserrat"/>
                <a:ea typeface="Montserrat"/>
                <a:cs typeface="Montserrat"/>
                <a:sym typeface="Montserrat"/>
              </a:rPr>
              <a:t>Document owner: </a:t>
            </a:r>
            <a:endParaRPr sz="2400" b="1">
              <a:latin typeface="Montserrat"/>
              <a:ea typeface="Montserrat"/>
              <a:cs typeface="Montserrat"/>
              <a:sym typeface="Montserrat"/>
            </a:endParaRPr>
          </a:p>
          <a:p>
            <a:pPr marL="0" lvl="0" indent="0" rtl="0">
              <a:spcBef>
                <a:spcPts val="3000"/>
              </a:spcBef>
              <a:spcAft>
                <a:spcPts val="3000"/>
              </a:spcAft>
              <a:buNone/>
            </a:pPr>
            <a:endParaRPr/>
          </a:p>
        </p:txBody>
      </p:sp>
      <p:sp>
        <p:nvSpPr>
          <p:cNvPr id="216" name="Shape 216"/>
          <p:cNvSpPr txBox="1">
            <a:spLocks noGrp="1"/>
          </p:cNvSpPr>
          <p:nvPr>
            <p:ph type="title"/>
          </p:nvPr>
        </p:nvSpPr>
        <p:spPr>
          <a:xfrm>
            <a:off x="920424" y="1891610"/>
            <a:ext cx="15621000" cy="3486300"/>
          </a:xfrm>
          <a:prstGeom prst="rect">
            <a:avLst/>
          </a:prstGeom>
          <a:noFill/>
          <a:ln>
            <a:noFill/>
          </a:ln>
        </p:spPr>
        <p:txBody>
          <a:bodyPr spcFirstLastPara="1" wrap="square" lIns="137150" tIns="137150" rIns="137150" bIns="137150" anchor="b" anchorCtr="0">
            <a:noAutofit/>
          </a:bodyPr>
          <a:lstStyle/>
          <a:p>
            <a:pPr marL="0" marR="0" lvl="0" indent="0" algn="l" rtl="0">
              <a:lnSpc>
                <a:spcPct val="100000"/>
              </a:lnSpc>
              <a:spcBef>
                <a:spcPts val="0"/>
              </a:spcBef>
              <a:spcAft>
                <a:spcPts val="0"/>
              </a:spcAft>
              <a:buClr>
                <a:srgbClr val="414141"/>
              </a:buClr>
              <a:buFont typeface="Montserrat"/>
              <a:buNone/>
            </a:pPr>
            <a:r>
              <a:rPr lang="en" sz="7200"/>
              <a:t>Content strategy template</a:t>
            </a:r>
            <a:endParaRPr sz="7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7000" dirty="0"/>
              <a:t>6. Success measures</a:t>
            </a:r>
            <a:endParaRPr sz="7000" dirty="0"/>
          </a:p>
          <a:p>
            <a:pPr marL="0" lvl="0" indent="0">
              <a:spcBef>
                <a:spcPts val="0"/>
              </a:spcBef>
              <a:spcAft>
                <a:spcPts val="0"/>
              </a:spcAft>
              <a:buNone/>
            </a:pPr>
            <a:endParaRPr sz="7000" dirty="0"/>
          </a:p>
          <a:p>
            <a:pPr marL="0" lvl="0" indent="0">
              <a:spcBef>
                <a:spcPts val="0"/>
              </a:spcBef>
              <a:spcAft>
                <a:spcPts val="0"/>
              </a:spcAft>
              <a:buNone/>
            </a:pPr>
            <a:r>
              <a:rPr lang="en" sz="3000" b="0" dirty="0" err="1"/>
              <a:t>Summarise</a:t>
            </a:r>
            <a:r>
              <a:rPr lang="en" sz="3000" b="0" dirty="0"/>
              <a:t> how success of the content will be measured.</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What are the content goals?</a:t>
            </a:r>
            <a:endParaRPr sz="3000" b="0" dirty="0"/>
          </a:p>
          <a:p>
            <a:pPr marL="495300" lvl="0" indent="-457200">
              <a:spcBef>
                <a:spcPts val="0"/>
              </a:spcBef>
              <a:spcAft>
                <a:spcPts val="0"/>
              </a:spcAft>
              <a:buSzPts val="3000"/>
              <a:buFont typeface="Arial" panose="020B0604020202020204" pitchFamily="34" charset="0"/>
              <a:buChar char="•"/>
            </a:pPr>
            <a:r>
              <a:rPr lang="en" sz="3000" b="0" dirty="0"/>
              <a:t>What metrics will you use?</a:t>
            </a:r>
            <a:endParaRPr sz="3000" b="0" dirty="0"/>
          </a:p>
          <a:p>
            <a:pPr marL="495300" lvl="0" indent="-457200">
              <a:spcBef>
                <a:spcPts val="0"/>
              </a:spcBef>
              <a:spcAft>
                <a:spcPts val="0"/>
              </a:spcAft>
              <a:buSzPts val="3000"/>
              <a:buFont typeface="Arial" panose="020B0604020202020204" pitchFamily="34" charset="0"/>
              <a:buChar char="•"/>
            </a:pPr>
            <a:r>
              <a:rPr lang="en" sz="3000" b="0" dirty="0"/>
              <a:t>What are the baselines?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How will you test the content?</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Set goals and measure</a:t>
            </a:r>
            <a:endParaRPr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7. Content governance model</a:t>
            </a:r>
            <a:endParaRPr sz="7000" dirty="0"/>
          </a:p>
          <a:p>
            <a:pPr marL="0" lvl="0" indent="0" rtl="0">
              <a:spcBef>
                <a:spcPts val="0"/>
              </a:spcBef>
              <a:spcAft>
                <a:spcPts val="0"/>
              </a:spcAft>
              <a:buNone/>
            </a:pPr>
            <a:endParaRPr sz="7000" dirty="0"/>
          </a:p>
          <a:p>
            <a:pPr marL="0" lvl="0" indent="0">
              <a:spcBef>
                <a:spcPts val="0"/>
              </a:spcBef>
              <a:spcAft>
                <a:spcPts val="0"/>
              </a:spcAft>
              <a:buNone/>
            </a:pPr>
            <a:r>
              <a:rPr lang="en" sz="3000" b="0" dirty="0"/>
              <a:t>How will you govern content to make sure it delivers on your content strategy and is properly managed on an ongoing basis?  </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Do you already have a content governance model or do you need to prepare one?</a:t>
            </a:r>
            <a:endParaRPr sz="3000" b="0" dirty="0"/>
          </a:p>
          <a:p>
            <a:pPr marL="495300" lvl="0" indent="-457200">
              <a:spcBef>
                <a:spcPts val="0"/>
              </a:spcBef>
              <a:spcAft>
                <a:spcPts val="0"/>
              </a:spcAft>
              <a:buSzPts val="3000"/>
              <a:buFont typeface="Arial" panose="020B0604020202020204" pitchFamily="34" charset="0"/>
              <a:buChar char="•"/>
            </a:pPr>
            <a:r>
              <a:rPr lang="en" sz="3000" b="0" dirty="0"/>
              <a:t>Is everyone aligned on the content governance model?</a:t>
            </a:r>
            <a:endParaRPr sz="3000" b="0" dirty="0"/>
          </a:p>
          <a:p>
            <a:pPr marL="495300" lvl="0" indent="-457200">
              <a:spcBef>
                <a:spcPts val="0"/>
              </a:spcBef>
              <a:spcAft>
                <a:spcPts val="0"/>
              </a:spcAft>
              <a:buSzPts val="3000"/>
              <a:buFont typeface="Arial" panose="020B0604020202020204" pitchFamily="34" charset="0"/>
              <a:buChar char="•"/>
            </a:pPr>
            <a:r>
              <a:rPr lang="en" sz="3000" b="0" dirty="0"/>
              <a:t>Does everyone understand their roles?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Do the people involved have the right skills?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Have you mapped your workflow?</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[Link to </a:t>
            </a:r>
            <a:r>
              <a:rPr lang="en" sz="3000" b="0" u="sng" dirty="0">
                <a:solidFill>
                  <a:schemeClr val="hlink"/>
                </a:solidFill>
                <a:hlinkClick r:id="rId3"/>
              </a:rPr>
              <a:t>Set up your governance</a:t>
            </a:r>
            <a:r>
              <a:rPr lang="en" sz="3000" b="0" dirty="0"/>
              <a:t>]</a:t>
            </a:r>
            <a:endParaRPr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8. Next steps</a:t>
            </a:r>
            <a:endParaRPr sz="7000" dirty="0"/>
          </a:p>
          <a:p>
            <a:pPr marL="0" lvl="0" indent="0" rtl="0">
              <a:spcBef>
                <a:spcPts val="0"/>
              </a:spcBef>
              <a:spcAft>
                <a:spcPts val="0"/>
              </a:spcAft>
              <a:buNone/>
            </a:pPr>
            <a:endParaRPr sz="7000" dirty="0"/>
          </a:p>
          <a:p>
            <a:pPr marL="0" lvl="0" indent="0" rtl="0">
              <a:spcBef>
                <a:spcPts val="0"/>
              </a:spcBef>
              <a:spcAft>
                <a:spcPts val="0"/>
              </a:spcAft>
              <a:buNone/>
            </a:pPr>
            <a:r>
              <a:rPr lang="en" sz="3000" b="0" dirty="0"/>
              <a:t>This is just the first part of your content strategy. </a:t>
            </a:r>
            <a:r>
              <a:rPr lang="en" sz="3000" b="0" u="sng" dirty="0">
                <a:solidFill>
                  <a:schemeClr val="hlink"/>
                </a:solidFill>
                <a:hlinkClick r:id="rId3"/>
              </a:rPr>
              <a:t>Digital Guides</a:t>
            </a:r>
            <a:r>
              <a:rPr lang="en" sz="3000" b="0" dirty="0"/>
              <a:t> will be updating with further guidance on more strategy and content structure topics. </a:t>
            </a: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You should continue to use this document and update it with all your findings.  </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14500" y="0"/>
            <a:ext cx="18288000" cy="102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dirty="0"/>
              <a:t>-End-</a:t>
            </a:r>
            <a:endParaRPr b="0" dirty="0"/>
          </a:p>
          <a:p>
            <a:pPr marL="0" lvl="0" indent="0" algn="ctr" rtl="0">
              <a:spcBef>
                <a:spcPts val="0"/>
              </a:spcBef>
              <a:spcAft>
                <a:spcPts val="0"/>
              </a:spcAft>
              <a:buNone/>
            </a:pPr>
            <a:endParaRPr b="0" dirty="0"/>
          </a:p>
          <a:p>
            <a:pPr marL="0" lvl="0" indent="0" algn="ctr" rtl="0">
              <a:spcBef>
                <a:spcPts val="0"/>
              </a:spcBef>
              <a:spcAft>
                <a:spcPts val="0"/>
              </a:spcAft>
              <a:buNone/>
            </a:pPr>
            <a:r>
              <a:rPr lang="en" sz="3600" b="0" dirty="0"/>
              <a:t>Well done - you now have your living strategy in place! </a:t>
            </a:r>
            <a:br>
              <a:rPr lang="en" sz="3600" b="0" dirty="0"/>
            </a:br>
            <a:r>
              <a:rPr lang="en" sz="3600" b="0" dirty="0"/>
              <a:t>You’re getting there. </a:t>
            </a:r>
            <a:endParaRPr sz="3600" b="0" dirty="0"/>
          </a:p>
          <a:p>
            <a:pPr marL="0" lvl="0" indent="0" algn="ctr" rtl="0">
              <a:spcBef>
                <a:spcPts val="0"/>
              </a:spcBef>
              <a:spcAft>
                <a:spcPts val="0"/>
              </a:spcAft>
              <a:buNone/>
            </a:pPr>
            <a:r>
              <a:rPr lang="en" sz="3600" b="0" dirty="0"/>
              <a:t>Now you can prepare to implement </a:t>
            </a:r>
            <a:r>
              <a:rPr lang="en-AU" sz="3600" b="0"/>
              <a:t>your strategy</a:t>
            </a:r>
            <a:r>
              <a:rPr lang="en" sz="3600" b="0"/>
              <a:t>. </a:t>
            </a:r>
            <a:endParaRPr sz="36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When to use this template</a:t>
            </a:r>
            <a:endParaRPr sz="2400" b="0" dirty="0"/>
          </a:p>
          <a:p>
            <a:pPr marL="0" lvl="0" indent="0" rtl="0">
              <a:lnSpc>
                <a:spcPct val="100000"/>
              </a:lnSpc>
              <a:spcBef>
                <a:spcPts val="3000"/>
              </a:spcBef>
              <a:spcAft>
                <a:spcPts val="0"/>
              </a:spcAft>
              <a:buNone/>
            </a:pPr>
            <a:r>
              <a:rPr lang="en" sz="2400" b="0" dirty="0"/>
              <a:t>A content strategy is a critical step at the beginning of any new project that involves content. It happens before the content is created and continues on when the content is live. </a:t>
            </a:r>
            <a:endParaRPr sz="2400" b="0" dirty="0"/>
          </a:p>
          <a:p>
            <a:pPr marL="0" lvl="0" indent="0" rtl="0">
              <a:lnSpc>
                <a:spcPct val="100000"/>
              </a:lnSpc>
              <a:spcBef>
                <a:spcPts val="3000"/>
              </a:spcBef>
              <a:spcAft>
                <a:spcPts val="0"/>
              </a:spcAft>
              <a:buNone/>
            </a:pPr>
            <a:r>
              <a:rPr lang="en" sz="2400" b="0" dirty="0"/>
              <a:t>Use this template to help create a content strategy for:</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new services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new applications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new websites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website redesign</a:t>
            </a:r>
            <a:endParaRPr sz="2400" b="0" dirty="0"/>
          </a:p>
          <a:p>
            <a:pPr marL="0" lvl="0" indent="0" rtl="0">
              <a:lnSpc>
                <a:spcPct val="100000"/>
              </a:lnSpc>
              <a:spcBef>
                <a:spcPts val="3000"/>
              </a:spcBef>
              <a:spcAft>
                <a:spcPts val="0"/>
              </a:spcAft>
              <a:buNone/>
            </a:pPr>
            <a:r>
              <a:rPr lang="en" sz="2400" b="0" dirty="0"/>
              <a:t>This template can also be used to create a content strategy to improve existing content. For example:</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adding new information to a website</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Machinery of Government (MOG) changes</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migrating content to a new system</a:t>
            </a:r>
            <a:endParaRPr sz="2400"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818900" y="0"/>
            <a:ext cx="16229700" cy="10287000"/>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sz="7000" dirty="0"/>
              <a:t>How to use this template</a:t>
            </a:r>
            <a:endParaRPr sz="2400" b="0" dirty="0"/>
          </a:p>
          <a:p>
            <a:pPr marL="419100" lvl="0" indent="-342900" rtl="0">
              <a:lnSpc>
                <a:spcPct val="100000"/>
              </a:lnSpc>
              <a:spcBef>
                <a:spcPts val="3000"/>
              </a:spcBef>
              <a:spcAft>
                <a:spcPts val="0"/>
              </a:spcAft>
              <a:buSzPts val="2400"/>
              <a:buFont typeface="Arial" panose="020B0604020202020204" pitchFamily="34" charset="0"/>
              <a:buChar char="•"/>
            </a:pPr>
            <a:r>
              <a:rPr lang="en" sz="2400" b="0" dirty="0"/>
              <a:t>Start it at the beginning of a project</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Rebrand it</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Use it as a working document, adding information as it becomes available </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err="1"/>
              <a:t>Summarise</a:t>
            </a:r>
            <a:r>
              <a:rPr lang="en" sz="2400" b="0" dirty="0"/>
              <a:t> information and link to source material, rather than duplicate</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Amend it to work in your context — it’s not one size fits all</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Keep it up to date </a:t>
            </a:r>
            <a:endParaRPr sz="2400" b="0" dirty="0"/>
          </a:p>
          <a:p>
            <a:pPr marL="419100" lvl="0" indent="-342900" rtl="0">
              <a:lnSpc>
                <a:spcPct val="100000"/>
              </a:lnSpc>
              <a:spcBef>
                <a:spcPts val="0"/>
              </a:spcBef>
              <a:spcAft>
                <a:spcPts val="0"/>
              </a:spcAft>
              <a:buSzPts val="2400"/>
              <a:buFont typeface="Arial" panose="020B0604020202020204" pitchFamily="34" charset="0"/>
              <a:buChar char="•"/>
            </a:pPr>
            <a:r>
              <a:rPr lang="en" sz="2400" b="0" dirty="0"/>
              <a:t>Share it regularly so that everyone is on the same page</a:t>
            </a:r>
            <a:endParaRPr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AU" sz="7000" dirty="0"/>
              <a:t>Contents</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lvl="0">
              <a:buClr>
                <a:srgbClr val="FFFFFF"/>
              </a:buClr>
              <a:buSzPts val="3600"/>
            </a:pPr>
            <a:r>
              <a:rPr lang="en-AU" sz="3200" dirty="0">
                <a:solidFill>
                  <a:srgbClr val="FFFFFF"/>
                </a:solidFill>
              </a:rPr>
              <a:t>1. The problem</a:t>
            </a:r>
            <a:br>
              <a:rPr lang="en-AU" sz="3200" dirty="0">
                <a:solidFill>
                  <a:srgbClr val="FFFFFF"/>
                </a:solidFill>
              </a:rPr>
            </a:br>
            <a:r>
              <a:rPr lang="en-AU" sz="3200" dirty="0">
                <a:solidFill>
                  <a:srgbClr val="FFFFFF"/>
                </a:solidFill>
              </a:rPr>
              <a:t>2. Business goals</a:t>
            </a:r>
            <a:br>
              <a:rPr lang="en-AU" sz="3200" dirty="0">
                <a:solidFill>
                  <a:srgbClr val="FFFFFF"/>
                </a:solidFill>
              </a:rPr>
            </a:br>
            <a:r>
              <a:rPr lang="en-AU" sz="3200" dirty="0">
                <a:solidFill>
                  <a:srgbClr val="FFFFFF"/>
                </a:solidFill>
              </a:rPr>
              <a:t>3. User research </a:t>
            </a:r>
            <a:br>
              <a:rPr lang="en-AU" sz="3200" dirty="0">
                <a:solidFill>
                  <a:srgbClr val="FFFFFF"/>
                </a:solidFill>
              </a:rPr>
            </a:br>
            <a:r>
              <a:rPr lang="en-AU" sz="3200" dirty="0">
                <a:solidFill>
                  <a:srgbClr val="FFFFFF"/>
                </a:solidFill>
              </a:rPr>
              <a:t>4. Current content</a:t>
            </a:r>
            <a:br>
              <a:rPr lang="en-AU" sz="3200" dirty="0">
                <a:solidFill>
                  <a:srgbClr val="FFFFFF"/>
                </a:solidFill>
              </a:rPr>
            </a:br>
            <a:r>
              <a:rPr lang="en-AU" sz="3200" dirty="0">
                <a:solidFill>
                  <a:srgbClr val="FFFFFF"/>
                </a:solidFill>
              </a:rPr>
              <a:t>5. Key insights</a:t>
            </a:r>
            <a:br>
              <a:rPr lang="en-AU" sz="3200" dirty="0">
                <a:solidFill>
                  <a:srgbClr val="FFFFFF"/>
                </a:solidFill>
              </a:rPr>
            </a:br>
            <a:r>
              <a:rPr lang="en-AU" sz="3200" dirty="0">
                <a:solidFill>
                  <a:srgbClr val="FFFFFF"/>
                </a:solidFill>
              </a:rPr>
              <a:t>6. Goals and measures </a:t>
            </a:r>
            <a:br>
              <a:rPr lang="en-AU" sz="3200" dirty="0">
                <a:solidFill>
                  <a:srgbClr val="FFFFFF"/>
                </a:solidFill>
              </a:rPr>
            </a:br>
            <a:r>
              <a:rPr lang="en-AU" sz="3200" dirty="0">
                <a:solidFill>
                  <a:srgbClr val="FFFFFF"/>
                </a:solidFill>
              </a:rPr>
              <a:t>7. </a:t>
            </a:r>
            <a:r>
              <a:rPr lang="en-AU" sz="3200" dirty="0"/>
              <a:t>Content governance model</a:t>
            </a:r>
            <a:br>
              <a:rPr lang="en-AU" sz="3200" dirty="0">
                <a:solidFill>
                  <a:srgbClr val="00FFFF"/>
                </a:solidFill>
              </a:rPr>
            </a:br>
            <a:r>
              <a:rPr lang="en-AU" sz="3200" dirty="0">
                <a:solidFill>
                  <a:schemeClr val="bg1"/>
                </a:solidFill>
              </a:rPr>
              <a:t>8. </a:t>
            </a:r>
            <a:r>
              <a:rPr lang="en-AU" sz="3200" dirty="0">
                <a:solidFill>
                  <a:srgbClr val="FFFFFF"/>
                </a:solidFill>
              </a:rPr>
              <a:t>Next steps</a:t>
            </a:r>
            <a:br>
              <a:rPr lang="en-AU" sz="3200" dirty="0">
                <a:solidFill>
                  <a:srgbClr val="FFFFFF"/>
                </a:solidFill>
              </a:rPr>
            </a:b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extLst>
      <p:ext uri="{BB962C8B-B14F-4D97-AF65-F5344CB8AC3E}">
        <p14:creationId xmlns:p14="http://schemas.microsoft.com/office/powerpoint/2010/main" val="312123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The problem</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a:t>Show a clear problem using data or visuals. You could use: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An ecosystem map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Screenshots of your current state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Data </a:t>
            </a:r>
            <a:r>
              <a:rPr lang="en" sz="3000" b="0" dirty="0" err="1"/>
              <a:t>visualisation</a:t>
            </a:r>
            <a:r>
              <a:rPr lang="en" sz="3000" b="0" dirty="0"/>
              <a:t> using Google analytics </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Usability videos showing failure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Previous research</a:t>
            </a:r>
            <a:endParaRPr sz="3000" b="0" dirty="0"/>
          </a:p>
          <a:p>
            <a:pPr marL="495300" lvl="0" indent="-457200" rtl="0">
              <a:spcBef>
                <a:spcPts val="0"/>
              </a:spcBef>
              <a:spcAft>
                <a:spcPts val="0"/>
              </a:spcAft>
              <a:buSzPts val="3000"/>
              <a:buFont typeface="Arial" panose="020B0604020202020204" pitchFamily="34" charset="0"/>
              <a:buChar char="•"/>
            </a:pPr>
            <a:r>
              <a:rPr lang="en" sz="3000" b="0" dirty="0"/>
              <a:t>Case studies and facts</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a:spcBef>
                <a:spcPts val="0"/>
              </a:spcBef>
              <a:spcAft>
                <a:spcPts val="0"/>
              </a:spcAft>
              <a:buNone/>
            </a:pPr>
            <a:r>
              <a:rPr lang="en" sz="3000" b="0" dirty="0"/>
              <a:t>For more details, refer to:</a:t>
            </a:r>
            <a:endParaRPr sz="3000" b="0" u="sng" dirty="0"/>
          </a:p>
          <a:p>
            <a:pPr marL="0" lvl="0" indent="0">
              <a:spcBef>
                <a:spcPts val="0"/>
              </a:spcBef>
              <a:spcAft>
                <a:spcPts val="0"/>
              </a:spcAft>
              <a:buNone/>
            </a:pPr>
            <a:r>
              <a:rPr lang="en" sz="3000" b="0" u="sng" dirty="0">
                <a:solidFill>
                  <a:schemeClr val="hlink"/>
                </a:solidFill>
                <a:hlinkClick r:id="rId3"/>
              </a:rPr>
              <a:t>Understand your channel ecosystem</a:t>
            </a:r>
            <a:endParaRPr sz="3000" b="0" u="sng" dirty="0"/>
          </a:p>
          <a:p>
            <a:pPr marL="0" lvl="0" indent="0" rtl="0">
              <a:spcBef>
                <a:spcPts val="0"/>
              </a:spcBef>
              <a:spcAft>
                <a:spcPts val="0"/>
              </a:spcAft>
              <a:buNone/>
            </a:pPr>
            <a:r>
              <a:rPr lang="en" sz="3000" b="0" u="sng" dirty="0">
                <a:solidFill>
                  <a:schemeClr val="hlink"/>
                </a:solidFill>
                <a:hlinkClick r:id="rId4"/>
              </a:rPr>
              <a:t>Start a content strategy </a:t>
            </a: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2. Business goals</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a:spcBef>
                <a:spcPts val="0"/>
              </a:spcBef>
              <a:spcAft>
                <a:spcPts val="0"/>
              </a:spcAft>
              <a:buNone/>
            </a:pPr>
            <a:r>
              <a:rPr lang="en" sz="3000" b="0" dirty="0" err="1"/>
              <a:t>Summarise</a:t>
            </a:r>
            <a:r>
              <a:rPr lang="en" sz="3000" b="0" dirty="0"/>
              <a:t> what the business is trying to achieve. </a:t>
            </a:r>
            <a:endParaRPr sz="3000" b="0" dirty="0"/>
          </a:p>
          <a:p>
            <a:pPr marL="0" lvl="0" indent="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are the business/project goals?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does success mean to the business?</a:t>
            </a: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err="1"/>
              <a:t>Summarise</a:t>
            </a:r>
            <a:r>
              <a:rPr lang="en" sz="3000" b="0" dirty="0"/>
              <a:t> how you got this information and link to external documents, for example: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stakeholder interview</a:t>
            </a:r>
            <a:endParaRPr sz="3000" b="0" dirty="0"/>
          </a:p>
          <a:p>
            <a:pPr marL="495300" lvl="0" indent="-457200" rtl="0">
              <a:spcBef>
                <a:spcPts val="0"/>
              </a:spcBef>
              <a:spcAft>
                <a:spcPts val="0"/>
              </a:spcAft>
              <a:buSzPts val="3000"/>
              <a:buFont typeface="Arial" panose="020B0604020202020204" pitchFamily="34" charset="0"/>
              <a:buChar char="•"/>
            </a:pPr>
            <a:r>
              <a:rPr lang="en" sz="3000" b="0" dirty="0"/>
              <a:t>surveys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analytics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reports</a:t>
            </a:r>
            <a:endParaRPr sz="3000" b="0" dirty="0"/>
          </a:p>
          <a:p>
            <a:pPr marL="0" lvl="0" indent="0" rtl="0">
              <a:spcBef>
                <a:spcPts val="0"/>
              </a:spcBef>
              <a:spcAft>
                <a:spcPts val="0"/>
              </a:spcAft>
              <a:buNone/>
            </a:pP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Identify business needs</a:t>
            </a: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3. User research</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err="1"/>
              <a:t>Summarise</a:t>
            </a:r>
            <a:r>
              <a:rPr lang="en" sz="3000" b="0" dirty="0"/>
              <a:t> the user research you have to inform the content strategy.</a:t>
            </a: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Who are our users?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do they want?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problems do we need to solve for them through content?</a:t>
            </a:r>
            <a:endParaRPr sz="3000" b="0" dirty="0"/>
          </a:p>
          <a:p>
            <a:pPr marL="457200" lvl="0" indent="-457200" rtl="0">
              <a:spcBef>
                <a:spcPts val="0"/>
              </a:spcBef>
              <a:spcAft>
                <a:spcPts val="0"/>
              </a:spcAft>
              <a:buFont typeface="Arial" panose="020B0604020202020204" pitchFamily="34" charset="0"/>
              <a:buChar char="•"/>
            </a:pPr>
            <a:endParaRPr sz="3000" b="0" dirty="0"/>
          </a:p>
          <a:p>
            <a:pPr marL="0" lvl="0" indent="0">
              <a:spcBef>
                <a:spcPts val="0"/>
              </a:spcBef>
              <a:spcAft>
                <a:spcPts val="0"/>
              </a:spcAft>
              <a:buNone/>
            </a:pPr>
            <a:r>
              <a:rPr lang="en" sz="3000" b="0" dirty="0"/>
              <a:t>Link to the source artefacts, for example:</a:t>
            </a: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profiles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stories</a:t>
            </a:r>
            <a:endParaRPr sz="3000" b="0" dirty="0"/>
          </a:p>
          <a:p>
            <a:pPr marL="495300" lvl="0" indent="-457200" rtl="0">
              <a:spcBef>
                <a:spcPts val="0"/>
              </a:spcBef>
              <a:spcAft>
                <a:spcPts val="0"/>
              </a:spcAft>
              <a:buSzPts val="3000"/>
              <a:buFont typeface="Arial" panose="020B0604020202020204" pitchFamily="34" charset="0"/>
              <a:buChar char="•"/>
            </a:pPr>
            <a:r>
              <a:rPr lang="en" sz="3000" b="0" dirty="0"/>
              <a:t>user journeys</a:t>
            </a:r>
            <a:endParaRPr sz="3000" b="0" dirty="0"/>
          </a:p>
          <a:p>
            <a:pPr marL="0" lvl="0" indent="0">
              <a:spcBef>
                <a:spcPts val="0"/>
              </a:spcBef>
              <a:spcAft>
                <a:spcPts val="0"/>
              </a:spcAft>
              <a:buNone/>
            </a:pPr>
            <a:endParaRPr sz="3000" b="0" dirty="0"/>
          </a:p>
          <a:p>
            <a:pPr marL="0" lvl="0" indent="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Define user content needs</a:t>
            </a:r>
            <a:endParaRPr sz="3000" b="0"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4. Current content</a:t>
            </a:r>
            <a:endParaRPr sz="3000" dirty="0"/>
          </a:p>
          <a:p>
            <a:pPr marL="0" lvl="0" indent="0" rtl="0">
              <a:spcBef>
                <a:spcPts val="0"/>
              </a:spcBef>
              <a:spcAft>
                <a:spcPts val="0"/>
              </a:spcAft>
              <a:buNone/>
            </a:pP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err="1"/>
              <a:t>Summarise</a:t>
            </a:r>
            <a:r>
              <a:rPr lang="en" sz="3000" b="0" dirty="0"/>
              <a:t> the state of the current content. For example:</a:t>
            </a:r>
            <a:endParaRPr sz="3000" b="0" dirty="0"/>
          </a:p>
          <a:p>
            <a:pPr marL="0" lvl="0" indent="0">
              <a:spcBef>
                <a:spcPts val="0"/>
              </a:spcBef>
              <a:spcAft>
                <a:spcPts val="0"/>
              </a:spcAft>
              <a:buNone/>
            </a:pPr>
            <a:endParaRPr sz="3000" b="0" dirty="0"/>
          </a:p>
          <a:p>
            <a:pPr marL="495300" lvl="0" indent="-457200">
              <a:spcBef>
                <a:spcPts val="0"/>
              </a:spcBef>
              <a:spcAft>
                <a:spcPts val="0"/>
              </a:spcAft>
              <a:buSzPts val="3000"/>
              <a:buFont typeface="Arial" panose="020B0604020202020204" pitchFamily="34" charset="0"/>
              <a:buChar char="•"/>
            </a:pPr>
            <a:r>
              <a:rPr lang="en" sz="3000" b="0" dirty="0"/>
              <a:t>How much content is there?</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Where is it?</a:t>
            </a:r>
            <a:endParaRPr sz="3000" b="0" dirty="0"/>
          </a:p>
          <a:p>
            <a:pPr marL="495300" lvl="0" indent="-457200">
              <a:spcBef>
                <a:spcPts val="0"/>
              </a:spcBef>
              <a:spcAft>
                <a:spcPts val="0"/>
              </a:spcAft>
              <a:buSzPts val="3000"/>
              <a:buFont typeface="Arial" panose="020B0604020202020204" pitchFamily="34" charset="0"/>
              <a:buChar char="•"/>
            </a:pPr>
            <a:r>
              <a:rPr lang="en" sz="3000" b="0" dirty="0"/>
              <a:t>Who owns it?</a:t>
            </a:r>
            <a:endParaRPr sz="3000" b="0" dirty="0"/>
          </a:p>
          <a:p>
            <a:pPr marL="495300" lvl="0" indent="-457200">
              <a:spcBef>
                <a:spcPts val="0"/>
              </a:spcBef>
              <a:spcAft>
                <a:spcPts val="0"/>
              </a:spcAft>
              <a:buSzPts val="3000"/>
              <a:buFont typeface="Arial" panose="020B0604020202020204" pitchFamily="34" charset="0"/>
              <a:buChar char="•"/>
            </a:pPr>
            <a:r>
              <a:rPr lang="en" sz="3000" b="0" dirty="0"/>
              <a:t>What type of content is it?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Is it current?</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When was it last updated?</a:t>
            </a:r>
            <a:endParaRPr sz="3000" b="0" dirty="0"/>
          </a:p>
          <a:p>
            <a:pPr marL="495300" lvl="0" indent="-457200" rtl="0">
              <a:spcBef>
                <a:spcPts val="0"/>
              </a:spcBef>
              <a:spcAft>
                <a:spcPts val="0"/>
              </a:spcAft>
              <a:buSzPts val="3000"/>
              <a:buFont typeface="Arial" panose="020B0604020202020204" pitchFamily="34" charset="0"/>
              <a:buChar char="•"/>
            </a:pPr>
            <a:r>
              <a:rPr lang="en" sz="3000" b="0" dirty="0"/>
              <a:t>What is the traffic?</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0" lvl="0" indent="0" rtl="0">
              <a:spcBef>
                <a:spcPts val="0"/>
              </a:spcBef>
              <a:spcAft>
                <a:spcPts val="0"/>
              </a:spcAft>
              <a:buNone/>
            </a:pPr>
            <a:r>
              <a:rPr lang="en" sz="3000" b="0" dirty="0"/>
              <a:t>Refer to </a:t>
            </a:r>
            <a:r>
              <a:rPr lang="en" sz="3000" b="0" u="sng" dirty="0">
                <a:solidFill>
                  <a:schemeClr val="hlink"/>
                </a:solidFill>
                <a:hlinkClick r:id="rId3"/>
              </a:rPr>
              <a:t>Audit content</a:t>
            </a:r>
            <a:r>
              <a:rPr lang="en" sz="3000" b="0" dirty="0">
                <a:hlinkClick r:id="rId3"/>
              </a:rPr>
              <a:t> </a:t>
            </a:r>
            <a:r>
              <a:rPr lang="en" sz="3000" b="0" dirty="0"/>
              <a:t>for more detail.</a:t>
            </a:r>
            <a:endParaRPr sz="3000" b="0"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818900" y="838200"/>
            <a:ext cx="16306200" cy="1028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7000" dirty="0"/>
              <a:t>5. Key insights</a:t>
            </a:r>
            <a:endParaRPr sz="3000" dirty="0"/>
          </a:p>
          <a:p>
            <a:pPr marL="0" lvl="0" indent="0" rtl="0">
              <a:spcBef>
                <a:spcPts val="0"/>
              </a:spcBef>
              <a:spcAft>
                <a:spcPts val="0"/>
              </a:spcAft>
              <a:buNone/>
            </a:pPr>
            <a:endParaRPr sz="3000" dirty="0"/>
          </a:p>
          <a:p>
            <a:pPr marL="0" lvl="0" indent="0" rtl="0">
              <a:spcBef>
                <a:spcPts val="0"/>
              </a:spcBef>
              <a:spcAft>
                <a:spcPts val="0"/>
              </a:spcAft>
              <a:buNone/>
            </a:pPr>
            <a:r>
              <a:rPr lang="en" sz="3000" b="0" dirty="0"/>
              <a:t>Call out any key insights you have gained so far, for example:</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1</a:t>
            </a: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2</a:t>
            </a:r>
            <a:endParaRPr sz="3000" b="0" dirty="0"/>
          </a:p>
          <a:p>
            <a:pPr marL="495300" lvl="0" indent="-457200" rtl="0">
              <a:spcBef>
                <a:spcPts val="0"/>
              </a:spcBef>
              <a:spcAft>
                <a:spcPts val="0"/>
              </a:spcAft>
              <a:buSzPts val="3000"/>
              <a:buFont typeface="Arial" panose="020B0604020202020204" pitchFamily="34" charset="0"/>
              <a:buChar char="•"/>
            </a:pPr>
            <a:r>
              <a:rPr lang="en" sz="3000" b="0" dirty="0"/>
              <a:t>Example 3 </a:t>
            </a:r>
            <a:endParaRPr sz="3000" b="0" dirty="0"/>
          </a:p>
          <a:p>
            <a:pPr marL="0" lvl="0" indent="0" rtl="0">
              <a:spcBef>
                <a:spcPts val="0"/>
              </a:spcBef>
              <a:spcAft>
                <a:spcPts val="0"/>
              </a:spcAft>
              <a:buNone/>
            </a:pPr>
            <a:endParaRPr sz="3000" b="0" dirty="0"/>
          </a:p>
          <a:p>
            <a:pPr marL="0" lvl="0" indent="0" rtl="0">
              <a:spcBef>
                <a:spcPts val="0"/>
              </a:spcBef>
              <a:spcAft>
                <a:spcPts val="0"/>
              </a:spcAft>
              <a:buNone/>
            </a:pPr>
            <a:endParaRPr sz="3000" b="0" u="sng" dirty="0"/>
          </a:p>
          <a:p>
            <a:pPr marL="0" lvl="0" indent="0" rtl="0">
              <a:spcBef>
                <a:spcPts val="0"/>
              </a:spcBef>
              <a:spcAft>
                <a:spcPts val="0"/>
              </a:spcAft>
              <a:buNone/>
            </a:pPr>
            <a:endParaRPr sz="3000" dirty="0"/>
          </a:p>
          <a:p>
            <a:pPr marL="0" lvl="0" indent="0" rtl="0">
              <a:spcBef>
                <a:spcPts val="0"/>
              </a:spcBef>
              <a:spcAft>
                <a:spcPts val="0"/>
              </a:spcAft>
              <a:buNone/>
            </a:pPr>
            <a:br>
              <a:rPr lang="en" sz="3000" dirty="0"/>
            </a:br>
            <a:endParaRPr sz="3000" b="0" i="1" dirty="0"/>
          </a:p>
          <a:p>
            <a:pPr marL="0" lvl="0" indent="0" rtl="0">
              <a:lnSpc>
                <a:spcPct val="100000"/>
              </a:lnSpc>
              <a:spcBef>
                <a:spcPts val="0"/>
              </a:spcBef>
              <a:spcAft>
                <a:spcPts val="0"/>
              </a:spcAft>
              <a:buNone/>
            </a:pPr>
            <a:endParaRPr sz="3000" dirty="0"/>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630</Words>
  <Application>Microsoft Macintosh PowerPoint</Application>
  <PresentationFormat>Custom</PresentationFormat>
  <Paragraphs>159</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Calibri</vt:lpstr>
      <vt:lpstr>Arial</vt:lpstr>
      <vt:lpstr>Montserrat</vt:lpstr>
      <vt:lpstr>Helvetica Neue</vt:lpstr>
      <vt:lpstr>DTA_may201</vt:lpstr>
      <vt:lpstr>DTA-Theme-2017</vt:lpstr>
      <vt:lpstr>Content strategy template</vt:lpstr>
      <vt:lpstr>When to use this template A content strategy is a critical step at the beginning of any new project that involves content. It happens before the content is created and continues on when the content is live.  Use this template to help create a content strategy for: new services new applications new websites website redesign This template can also be used to create a content strategy to improve existing content. For example: adding new information to a website Machinery of Government (MOG) changes migrating content to a new system</vt:lpstr>
      <vt:lpstr>How to use this template Start it at the beginning of a project Rebrand it Use it as a working document, adding information as it becomes available  Summarise information and link to source material, rather than duplicate Amend it to work in your context — it’s not one size fits all Keep it up to date  Share it regularly so that everyone is on the same page</vt:lpstr>
      <vt:lpstr>Contents   1. The problem 2. Business goals 3. User research  4. Current content 5. Key insights 6. Goals and measures  7. Content governance model 8. Next steps    </vt:lpstr>
      <vt:lpstr>The problem   Show a clear problem using data or visuals. You could use:  An ecosystem map  Screenshots of your current state Data visualisation using Google analytics  Usability videos showing failure Previous research Case studies and facts     For more details, refer to: Understand your channel ecosystem Start a content strategy     </vt:lpstr>
      <vt:lpstr>2. Business goals   Summarise what the business is trying to achieve.   What are the business/project goals? What does success mean to the business?  Summarise how you got this information and link to external documents, for example: stakeholder interview surveys analytics reports    Refer to Identify business needs    </vt:lpstr>
      <vt:lpstr>3. User research   Summarise the user research you have to inform the content strategy.  Who are our users? What do they want? What problems do we need to solve for them through content?  Link to the source artefacts, for example:  user profiles user stories user journeys    Refer to Define user content needs    </vt:lpstr>
      <vt:lpstr>4. Current content   Summarise the state of the current content. For example:  How much content is there? Where is it? Who owns it? What type of content is it? Is it current? When was it last updated? What is the traffic?      Refer to Audit content for more detail.    </vt:lpstr>
      <vt:lpstr>5. Key insights  Call out any key insights you have gained so far, for example:   Example 1 Example 2 Example 3       </vt:lpstr>
      <vt:lpstr>6. Success measures  Summarise how success of the content will be measured.  What are the content goals? What metrics will you use? What are the baselines? How will you test the content?         Refer to Set goals and measure</vt:lpstr>
      <vt:lpstr>7. Content governance model  How will you govern content to make sure it delivers on your content strategy and is properly managed on an ongoing basis?    Do you already have a content governance model or do you need to prepare one? Is everyone aligned on the content governance model? Does everyone understand their roles? Do the people involved have the right skills? Have you mapped your workflow?       Refer to [Link to Set up your governance]</vt:lpstr>
      <vt:lpstr>8. Next steps  This is just the first part of your content strategy. Digital Guides will be updating with further guidance on more strategy and content structure topics.   You should continue to use this document and update it with all your findings.    </vt:lpstr>
      <vt:lpstr>-End-  Well done - you now have your living strategy in place!  You’re getting there.  Now you can prepare to implement your strategy.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strategy template</dc:title>
  <cp:lastModifiedBy>Trisha Treanor</cp:lastModifiedBy>
  <cp:revision>4</cp:revision>
  <dcterms:modified xsi:type="dcterms:W3CDTF">2018-04-13T03:20:24Z</dcterms:modified>
</cp:coreProperties>
</file>