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Abril Fatface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riffy" panose="020B0604020202020204" charset="0"/>
      <p:regular r:id="rId20"/>
    </p:embeddedFont>
    <p:embeddedFont>
      <p:font typeface="Homemade Apple" panose="020B0604020202020204" charset="0"/>
      <p:regular r:id="rId21"/>
    </p:embeddedFont>
    <p:embeddedFont>
      <p:font typeface="Poppins" panose="020B060402020202020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Roboto Mono" panose="020B0604020202020204" charset="0"/>
      <p:regular r:id="rId30"/>
      <p:bold r:id="rId31"/>
      <p:italic r:id="rId32"/>
      <p:boldItalic r:id="rId33"/>
    </p:embeddedFont>
    <p:embeddedFont>
      <p:font typeface="Roboto Mono SemiBold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398747c1f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398747c1f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398747c1f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398747c1f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398747c1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398747c1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398747c1f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398747c1f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398747c1f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398747c1f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398747c1f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398747c1f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398747c1f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398747c1f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398747c1f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398747c1f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>
            <a:spLocks noGrp="1"/>
          </p:cNvSpPr>
          <p:nvPr>
            <p:ph type="subTitle" idx="1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subTitle" idx="2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4" name="Google Shape;224;p12"/>
          <p:cNvSpPr txBox="1">
            <a:spLocks noGrp="1"/>
          </p:cNvSpPr>
          <p:nvPr>
            <p:ph type="subTitle" idx="3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body" idx="4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body" idx="5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body" idx="6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>
            <a:spLocks noGrp="1"/>
          </p:cNvSpPr>
          <p:nvPr>
            <p:ph type="title" hasCustomPrompt="1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>
            <a:spLocks noGrp="1"/>
          </p:cNvSpPr>
          <p:nvPr>
            <p:ph type="title" idx="2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 idx="3" hasCustomPrompt="1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>
            <a:spLocks noGrp="1"/>
          </p:cNvSpPr>
          <p:nvPr>
            <p:ph type="body" idx="1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body" idx="5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body" idx="6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357875" y="339900"/>
            <a:ext cx="10744500" cy="5971800"/>
          </a:xfrm>
          <a:prstGeom prst="roundRect">
            <a:avLst>
              <a:gd name="adj" fmla="val 1957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8217599" y="1674644"/>
            <a:ext cx="3629545" cy="4971542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455671" y="445784"/>
            <a:ext cx="635280" cy="1476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8333246" y="1763834"/>
            <a:ext cx="635280" cy="1476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>
            <a:spLocks noGrp="1"/>
          </p:cNvSpPr>
          <p:nvPr>
            <p:ph type="subTitle" idx="1"/>
          </p:nvPr>
        </p:nvSpPr>
        <p:spPr>
          <a:xfrm>
            <a:off x="8454700" y="2110975"/>
            <a:ext cx="3231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2"/>
          </p:nvPr>
        </p:nvSpPr>
        <p:spPr>
          <a:xfrm>
            <a:off x="8454700" y="4331357"/>
            <a:ext cx="3231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body" idx="3"/>
          </p:nvPr>
        </p:nvSpPr>
        <p:spPr>
          <a:xfrm>
            <a:off x="8454700" y="2546975"/>
            <a:ext cx="32310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body" idx="4"/>
          </p:nvPr>
        </p:nvSpPr>
        <p:spPr>
          <a:xfrm>
            <a:off x="8454700" y="4735300"/>
            <a:ext cx="32310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>
            <a:spLocks noGrp="1"/>
          </p:cNvSpPr>
          <p:nvPr>
            <p:ph type="subTitle" idx="1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subTitle" idx="2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3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3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4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5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body" idx="6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7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body" idx="8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body" idx="9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body" idx="13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>
            <a:spLocks noGrp="1"/>
          </p:cNvSpPr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body" idx="1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ADAPTIVE</a:t>
            </a:r>
            <a:endParaRPr sz="5000" dirty="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HEALTH </a:t>
            </a:r>
            <a:endParaRPr sz="5000" dirty="0"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TRACKER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47125" y="4824825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/>
                </a:solidFill>
              </a:rPr>
              <a:t>Разработал</a:t>
            </a:r>
            <a:r>
              <a:rPr lang="en" dirty="0">
                <a:solidFill>
                  <a:schemeClr val="accent1"/>
                </a:solidFill>
              </a:rPr>
              <a:t>: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Образцов Дмитрий Евгеньевич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82" name="Google Shape;3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9075" y="-9925"/>
            <a:ext cx="3462930" cy="13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7050"/>
            <a:ext cx="11887198" cy="3119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075" y="5555500"/>
            <a:ext cx="3462930" cy="13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>
            <a:spLocks noGrp="1"/>
          </p:cNvSpPr>
          <p:nvPr>
            <p:ph type="title"/>
          </p:nvPr>
        </p:nvSpPr>
        <p:spPr>
          <a:xfrm>
            <a:off x="1201275" y="14169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Заключение</a:t>
            </a:r>
            <a:r>
              <a:rPr lang="en" sz="6800">
                <a:solidFill>
                  <a:schemeClr val="accent3"/>
                </a:solidFill>
              </a:rPr>
              <a:t> </a:t>
            </a:r>
            <a:endParaRPr sz="6800">
              <a:solidFill>
                <a:schemeClr val="accent3"/>
              </a:solidFill>
            </a:endParaRPr>
          </a:p>
        </p:txBody>
      </p:sp>
      <p:pic>
        <p:nvPicPr>
          <p:cNvPr id="445" name="Google Shape;4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9075" y="5555500"/>
            <a:ext cx="3462930" cy="13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 sz="9000">
                <a:solidFill>
                  <a:schemeClr val="accent3"/>
                </a:solidFill>
              </a:rPr>
              <a:t>YOU!</a:t>
            </a:r>
            <a:endParaRPr sz="9000">
              <a:solidFill>
                <a:schemeClr val="accent3"/>
              </a:solidFill>
            </a:endParaRPr>
          </a:p>
        </p:txBody>
      </p:sp>
      <p:sp>
        <p:nvSpPr>
          <p:cNvPr id="451" name="Google Shape;451;p3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452" name="Google Shape;452;p33"/>
          <p:cNvSpPr txBox="1">
            <a:spLocks noGrp="1"/>
          </p:cNvSpPr>
          <p:nvPr>
            <p:ph type="body" idx="2"/>
          </p:nvPr>
        </p:nvSpPr>
        <p:spPr>
          <a:xfrm>
            <a:off x="7448900" y="28620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tg github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@annel1d</a:t>
            </a:r>
            <a:endParaRPr/>
          </a:p>
        </p:txBody>
      </p:sp>
      <p:pic>
        <p:nvPicPr>
          <p:cNvPr id="453" name="Google Shape;4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9075" y="5555500"/>
            <a:ext cx="3462930" cy="13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Введение</a:t>
            </a:r>
            <a:endParaRPr sz="5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E32F23-F432-4ACE-AA21-A7F79804C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052" y="904625"/>
            <a:ext cx="5599896" cy="4799010"/>
          </a:xfrm>
          <a:prstGeom prst="rect">
            <a:avLst/>
          </a:prstGeom>
        </p:spPr>
      </p:pic>
      <p:pic>
        <p:nvPicPr>
          <p:cNvPr id="5" name="Google Shape;388;p23">
            <a:extLst>
              <a:ext uri="{FF2B5EF4-FFF2-40B4-BE49-F238E27FC236}">
                <a16:creationId xmlns:a16="http://schemas.microsoft.com/office/drawing/2014/main" id="{56CC3253-64E6-4764-98A8-FA1432FF2E8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075" y="5555500"/>
            <a:ext cx="3462930" cy="13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/>
          </p:nvPr>
        </p:nvSpPr>
        <p:spPr>
          <a:xfrm>
            <a:off x="1201275" y="14169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Реализация</a:t>
            </a:r>
            <a:r>
              <a:rPr lang="en" sz="6800">
                <a:solidFill>
                  <a:schemeClr val="accent3"/>
                </a:solidFill>
              </a:rPr>
              <a:t> </a:t>
            </a:r>
            <a:endParaRPr sz="6800">
              <a:solidFill>
                <a:schemeClr val="accent3"/>
              </a:solidFill>
            </a:endParaRPr>
          </a:p>
        </p:txBody>
      </p:sp>
      <p:pic>
        <p:nvPicPr>
          <p:cNvPr id="394" name="Google Shape;3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074950"/>
            <a:ext cx="3955125" cy="4708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075" y="5555500"/>
            <a:ext cx="3462930" cy="13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63" y="2053625"/>
            <a:ext cx="8677275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075" y="5555500"/>
            <a:ext cx="3462930" cy="13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623" y="1630825"/>
            <a:ext cx="8208749" cy="43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075" y="5555500"/>
            <a:ext cx="3462930" cy="13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825" y="125217"/>
            <a:ext cx="4938651" cy="2404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349" y="2394325"/>
            <a:ext cx="8033701" cy="357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9075" y="5555500"/>
            <a:ext cx="3462930" cy="13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962" y="661948"/>
            <a:ext cx="10122077" cy="55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075" y="5555500"/>
            <a:ext cx="3462930" cy="13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425" y="1155174"/>
            <a:ext cx="10475150" cy="522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075" y="5555500"/>
            <a:ext cx="3462930" cy="13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11887202" cy="210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68848"/>
            <a:ext cx="11887199" cy="313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9075" y="5555500"/>
            <a:ext cx="3462930" cy="13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Широкоэкранный</PresentationFormat>
  <Paragraphs>12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3" baseType="lpstr">
      <vt:lpstr>Griffy</vt:lpstr>
      <vt:lpstr>Aldrich</vt:lpstr>
      <vt:lpstr>Roboto</vt:lpstr>
      <vt:lpstr>Abril Fatface</vt:lpstr>
      <vt:lpstr>Calibri</vt:lpstr>
      <vt:lpstr>Roboto Mono SemiBold</vt:lpstr>
      <vt:lpstr>Homemade Apple</vt:lpstr>
      <vt:lpstr>Poppins</vt:lpstr>
      <vt:lpstr>Roboto Mono</vt:lpstr>
      <vt:lpstr>Arial</vt:lpstr>
      <vt:lpstr>SlidesMania</vt:lpstr>
      <vt:lpstr>ADAPTIVE HEALTH  TRACKER</vt:lpstr>
      <vt:lpstr>Введение</vt:lpstr>
      <vt:lpstr>Реализация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HEALTH  TRACKER</dc:title>
  <cp:lastModifiedBy>Яндекс Лицей</cp:lastModifiedBy>
  <cp:revision>2</cp:revision>
  <dcterms:modified xsi:type="dcterms:W3CDTF">2023-04-25T09:31:19Z</dcterms:modified>
</cp:coreProperties>
</file>