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45CE-35F2-42D5-AC08-290738588EBA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BFC0-F3AE-45CE-B4E6-C35312767DB5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51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45CE-35F2-42D5-AC08-290738588EBA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BFC0-F3AE-45CE-B4E6-C35312767D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5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45CE-35F2-42D5-AC08-290738588EBA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BFC0-F3AE-45CE-B4E6-C35312767D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674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45CE-35F2-42D5-AC08-290738588EBA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BFC0-F3AE-45CE-B4E6-C35312767DB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8094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45CE-35F2-42D5-AC08-290738588EBA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BFC0-F3AE-45CE-B4E6-C35312767D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396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45CE-35F2-42D5-AC08-290738588EBA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BFC0-F3AE-45CE-B4E6-C35312767DB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2364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45CE-35F2-42D5-AC08-290738588EBA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BFC0-F3AE-45CE-B4E6-C35312767D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989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45CE-35F2-42D5-AC08-290738588EBA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BFC0-F3AE-45CE-B4E6-C35312767D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346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45CE-35F2-42D5-AC08-290738588EBA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BFC0-F3AE-45CE-B4E6-C35312767D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46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45CE-35F2-42D5-AC08-290738588EBA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BFC0-F3AE-45CE-B4E6-C35312767D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21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45CE-35F2-42D5-AC08-290738588EBA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BFC0-F3AE-45CE-B4E6-C35312767D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09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45CE-35F2-42D5-AC08-290738588EBA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BFC0-F3AE-45CE-B4E6-C35312767D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09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45CE-35F2-42D5-AC08-290738588EBA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BFC0-F3AE-45CE-B4E6-C35312767D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30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45CE-35F2-42D5-AC08-290738588EBA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BFC0-F3AE-45CE-B4E6-C35312767D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7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45CE-35F2-42D5-AC08-290738588EBA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BFC0-F3AE-45CE-B4E6-C35312767D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99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45CE-35F2-42D5-AC08-290738588EBA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BFC0-F3AE-45CE-B4E6-C35312767D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024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45CE-35F2-42D5-AC08-290738588EBA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BFC0-F3AE-45CE-B4E6-C35312767D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51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0E045CE-35F2-42D5-AC08-290738588EBA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C48BFC0-F3AE-45CE-B4E6-C35312767D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805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0EA1B1-B79B-4E77-B691-D962BA8ECC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RESCUE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D411E1-8543-42C4-8861-451F24F99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1363" y="4960324"/>
            <a:ext cx="9144000" cy="1655762"/>
          </a:xfrm>
        </p:spPr>
        <p:txBody>
          <a:bodyPr/>
          <a:lstStyle/>
          <a:p>
            <a:pPr algn="r"/>
            <a:r>
              <a:rPr lang="ru-RU" dirty="0"/>
              <a:t>Образцов Дмитрий Евгеньевич</a:t>
            </a:r>
            <a:endParaRPr lang="en-US" dirty="0"/>
          </a:p>
          <a:p>
            <a:pPr algn="r"/>
            <a:r>
              <a:rPr lang="ru-RU" dirty="0"/>
              <a:t>Краснов Глеб Леонидович</a:t>
            </a:r>
          </a:p>
        </p:txBody>
      </p:sp>
    </p:spTree>
    <p:extLst>
      <p:ext uri="{BB962C8B-B14F-4D97-AF65-F5344CB8AC3E}">
        <p14:creationId xmlns:p14="http://schemas.microsoft.com/office/powerpoint/2010/main" val="419505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19C10B-8871-43EF-B5E5-FCBE7E7B0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16668"/>
            <a:ext cx="8534400" cy="1507067"/>
          </a:xfrm>
        </p:spPr>
        <p:txBody>
          <a:bodyPr/>
          <a:lstStyle/>
          <a:p>
            <a:r>
              <a:rPr lang="ru-RU" dirty="0"/>
              <a:t>Идея 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676B86-F609-415C-B194-A377D3C4D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33869"/>
            <a:ext cx="8534400" cy="3615267"/>
          </a:xfrm>
        </p:spPr>
        <p:txBody>
          <a:bodyPr/>
          <a:lstStyle/>
          <a:p>
            <a:r>
              <a:rPr lang="ru-RU" dirty="0"/>
              <a:t>Два друга отправились в игровой клуб, где недавно появился новый автомат. Во время игры одного из друзей затянуло в саму игру. Друзья не бросают друг друга, поэтому второй игрок стал помогать другу выбраться из злостного игрового автомата.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083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19C10B-8871-43EF-B5E5-FCBE7E7B0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16668"/>
            <a:ext cx="8534400" cy="1507067"/>
          </a:xfrm>
        </p:spPr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676B86-F609-415C-B194-A377D3C4D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25" y="446103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Программа состоит из четырех частей: двух уровней, начального и конечного экрана.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DADB66F-22EC-4E59-B5AE-B2BB3692E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25" y="2896190"/>
            <a:ext cx="3496163" cy="143847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13AE430-4306-45EA-A64B-DC84248E2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24" y="4334666"/>
            <a:ext cx="3507839" cy="157161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0581A8D-868C-4685-BC84-84083A32F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412" y="3411040"/>
            <a:ext cx="3675503" cy="313685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ABF94F8-6F92-4802-9E02-E013B4EE6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4920" y="1080246"/>
            <a:ext cx="4276721" cy="205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92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C713A62-2A0F-436B-82FF-AE9F7714D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6026919" cy="366995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97A570-9A11-49B3-BEA8-2AA6802C2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918" y="0"/>
            <a:ext cx="6175973" cy="375839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2BE7C7-5898-4FE4-93DD-BAC69ECB2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80694"/>
            <a:ext cx="6026919" cy="367730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D4710D9-5AB6-41EB-86B3-ACA4201B58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6919" y="3180694"/>
            <a:ext cx="6165081" cy="375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9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696E467-6E3F-41A0-B6DD-463A7BCB3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91440"/>
            <a:ext cx="5461969" cy="6858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0E2A28-6868-461E-9333-B20D17954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32" y="0"/>
            <a:ext cx="53903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0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4F4941-EEBB-4543-8C4D-08E94BCEC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059" y="2051569"/>
            <a:ext cx="190500" cy="1905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A5939DD-71CA-4E65-8EEA-E8D5D94C8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059" y="2432569"/>
            <a:ext cx="190500" cy="1905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4CEB9A4-56FE-4EA1-8CC5-45229259E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559" y="2242069"/>
            <a:ext cx="190500" cy="1905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D93B25E-DFEC-4CE9-ACD7-D36C8FA0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059" y="2242069"/>
            <a:ext cx="190500" cy="1905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2CB7836-FA45-40DB-8EA2-0A9955811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719" y="2242069"/>
            <a:ext cx="190500" cy="1905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E1D3D7F-773B-4F6E-9602-AD42756C4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93721" y="1853824"/>
            <a:ext cx="431425" cy="862849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0FB689E6-504E-4494-85BE-26CB2973AE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072" y="1656983"/>
            <a:ext cx="640079" cy="1280158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4BA9C146-7734-43E4-816B-AFCA788B8E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854" y="2508769"/>
            <a:ext cx="190500" cy="190500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AE12F206-5FFE-42B6-BC85-E3D916850F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355" y="2508769"/>
            <a:ext cx="190500" cy="190500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DE80B0E-1C0D-43B6-AE4C-EFB7988F84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194" y="2146819"/>
            <a:ext cx="190500" cy="190500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90C5F5E2-2FBD-4C75-A82B-E6ADBDFBD2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694" y="2146819"/>
            <a:ext cx="190500" cy="190500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A489C232-1B42-4A4B-B5D1-56784195AD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146" y="2003507"/>
            <a:ext cx="587109" cy="587109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D814B75-7722-4662-9CD8-830E185509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023" y="1636661"/>
            <a:ext cx="660400" cy="1320800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E98E2278-D1F2-4558-8AC7-1E9425E939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547" y="1636661"/>
            <a:ext cx="660400" cy="1320800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A91123F-89E5-4071-8908-4E9501773A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110" y="1619425"/>
            <a:ext cx="658858" cy="1317716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421D20AF-E11D-4BC9-8D0F-2AB35CA654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" y="5413350"/>
            <a:ext cx="836412" cy="836412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A261EFB7-0ABB-455C-9E66-089460B56A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" y="4576938"/>
            <a:ext cx="836412" cy="836412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19CE5D00-E32B-4876-9BAE-0472FE2C36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" y="3740526"/>
            <a:ext cx="836412" cy="836412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0493BB79-F4CB-4014-9D33-AF42C927A8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191" y="2931160"/>
            <a:ext cx="497840" cy="497840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5955C37F-528A-40B3-A7CF-017CB8C9C1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501" y="2931160"/>
            <a:ext cx="497840" cy="497840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9053B607-C91B-4AFB-9D5E-FF73B99E6A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389" y="2931160"/>
            <a:ext cx="497840" cy="497840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E62F698B-F959-495B-B9A4-27A8D4ECD5B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090" y="2957461"/>
            <a:ext cx="497840" cy="497840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C52F49F5-A5A0-495E-9A55-09F8BEE063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19" y="3740526"/>
            <a:ext cx="371539" cy="371539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035FFD1E-61C5-4375-A57C-F91FD4AE65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337" y="4112065"/>
            <a:ext cx="371539" cy="451423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741E8FB9-C4E9-4087-A399-01FDF5E51E7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18" y="3398876"/>
            <a:ext cx="371539" cy="371539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26CF12BF-DADC-41DE-AF7A-6F2D409BA4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287" y="3027337"/>
            <a:ext cx="371539" cy="371539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6B3D100D-C63C-4428-957B-5A795D5FE4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336" y="4566778"/>
            <a:ext cx="371539" cy="371539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D7A5B3DE-4AC0-437E-A00B-E2E242F4DF4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792" y="3024047"/>
            <a:ext cx="371539" cy="371539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9092EFAF-AD5D-4BF4-8A53-095680A55C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253" y="2649218"/>
            <a:ext cx="371539" cy="371539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D922B867-9E3B-4A84-964E-AC6966BFCDB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792" y="2655798"/>
            <a:ext cx="371539" cy="371539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CDBDEB1E-9B4C-45CC-8A18-C22EEE37494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839" y="2649217"/>
            <a:ext cx="371539" cy="371539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9C94F195-1770-423B-8D89-BF44F66BC44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880" y="3017428"/>
            <a:ext cx="371539" cy="371539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4753F162-7BB4-4FDB-AB1E-A3D42BFE1D8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129" y="2300949"/>
            <a:ext cx="460635" cy="371539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4A6B4674-7AF2-4016-80D3-17AAC332CB1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669" y="2307529"/>
            <a:ext cx="371540" cy="371539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C6E6B02F-C64E-4D42-A134-F6396A3AA7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715" y="2300948"/>
            <a:ext cx="460635" cy="37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6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79DFDC-49FE-48D6-881D-DB1B5F9C7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65747"/>
            <a:ext cx="8534400" cy="1507067"/>
          </a:xfrm>
        </p:spPr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856602272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59</TotalTime>
  <Words>68</Words>
  <Application>Microsoft Office PowerPoint</Application>
  <PresentationFormat>Широкоэкранный</PresentationFormat>
  <Paragraphs>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Сектор</vt:lpstr>
      <vt:lpstr>DIGITAL RESCUE</vt:lpstr>
      <vt:lpstr>Идея  Игры</vt:lpstr>
      <vt:lpstr>реализация</vt:lpstr>
      <vt:lpstr>Презентация PowerPoint</vt:lpstr>
      <vt:lpstr>Презентация PowerPoint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для работы  с группами учеников</dc:title>
  <dc:creator>farmiladimas@gmail.com</dc:creator>
  <cp:lastModifiedBy>Яндекс Лицей</cp:lastModifiedBy>
  <cp:revision>8</cp:revision>
  <dcterms:created xsi:type="dcterms:W3CDTF">2022-11-10T14:48:45Z</dcterms:created>
  <dcterms:modified xsi:type="dcterms:W3CDTF">2023-01-17T09:44:19Z</dcterms:modified>
</cp:coreProperties>
</file>