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799" r:id="rId5"/>
  </p:sldMasterIdLst>
  <p:notesMasterIdLst>
    <p:notesMasterId r:id="rId12"/>
  </p:notesMasterIdLst>
  <p:handoutMasterIdLst>
    <p:handoutMasterId r:id="rId13"/>
  </p:handoutMasterIdLst>
  <p:sldIdLst>
    <p:sldId id="698" r:id="rId6"/>
    <p:sldId id="701" r:id="rId7"/>
    <p:sldId id="703" r:id="rId8"/>
    <p:sldId id="702" r:id="rId9"/>
    <p:sldId id="700" r:id="rId10"/>
    <p:sldId id="6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654102A-DB2C-0A4D-AC6A-D5AD8AFA1FF4}">
          <p14:sldIdLst>
            <p14:sldId id="698"/>
            <p14:sldId id="701"/>
            <p14:sldId id="703"/>
            <p14:sldId id="702"/>
            <p14:sldId id="700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7FF"/>
    <a:srgbClr val="2171FF"/>
    <a:srgbClr val="0741AE"/>
    <a:srgbClr val="013293"/>
    <a:srgbClr val="1EF1BA"/>
    <a:srgbClr val="00F7BD"/>
    <a:srgbClr val="00063D"/>
    <a:srgbClr val="1D60D6"/>
    <a:srgbClr val="FFD579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432"/>
        <p:guide orient="horz" pos="3888"/>
        <p:guide pos="576"/>
        <p:guide pos="7104"/>
        <p:guide pos="431"/>
        <p:guide pos="7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3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4/9/21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4/9/21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4/9/21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arcg.is/mvPX8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D9E6D7-1E7E-314C-8AA9-3F4E883E6E9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5870E6F-1C36-DB43-B439-1C5623C6F7CA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3" name="gradient background1">
                <a:extLst>
                  <a:ext uri="{FF2B5EF4-FFF2-40B4-BE49-F238E27FC236}">
                    <a16:creationId xmlns:a16="http://schemas.microsoft.com/office/drawing/2014/main" id="{ED48A2D6-7C7F-054D-99D2-595F565DC78A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1" name="gradient background1">
                <a:extLst>
                  <a:ext uri="{FF2B5EF4-FFF2-40B4-BE49-F238E27FC236}">
                    <a16:creationId xmlns:a16="http://schemas.microsoft.com/office/drawing/2014/main" id="{322F969B-9619-D24A-B5D0-0A84521B78B3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1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66C6B-A103-0646-ABFA-54B87DB55CA4}"/>
                </a:ext>
              </a:extLst>
            </p:cNvPr>
            <p:cNvGrpSpPr/>
            <p:nvPr/>
          </p:nvGrpSpPr>
          <p:grpSpPr>
            <a:xfrm>
              <a:off x="0" y="4265271"/>
              <a:ext cx="12192000" cy="2592729"/>
              <a:chOff x="0" y="4265271"/>
              <a:chExt cx="12192000" cy="2592729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BD64067-4C8A-1844-B48E-4E4D65E2A1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694677"/>
                <a:ext cx="4657343" cy="216332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1A6D62D-9B71-694C-A2C0-8D6C78D77E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6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22227" y="4980117"/>
                <a:ext cx="6469773" cy="187788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26A0E21C-7890-8A46-9E03-3A2CA74BBD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alphaModFix amt="8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96112" y="5203135"/>
                <a:ext cx="7333488" cy="165486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93CFE6A-35A3-2943-BCC2-AB0307436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65271"/>
                <a:ext cx="3530544" cy="259272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F9C64E2-6AC2-8D4F-8F95-2D77C90A70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993961" y="4473144"/>
                <a:ext cx="2198039" cy="238485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C5571E3-6680-044F-8CF9-FC165A541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721587" y="5612781"/>
                <a:ext cx="3470413" cy="1245219"/>
              </a:xfrm>
              <a:prstGeom prst="rect">
                <a:avLst/>
              </a:prstGeom>
            </p:spPr>
          </p:pic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67901-ABD8-F549-AEB9-CC1EDE1219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798" y="668579"/>
            <a:ext cx="1190625" cy="473786"/>
          </a:xfrm>
          <a:prstGeom prst="rect">
            <a:avLst/>
          </a:prstGeom>
        </p:spPr>
      </p:pic>
      <p:sp>
        <p:nvSpPr>
          <p:cNvPr id="61" name="Subtitle 60">
            <a:extLst>
              <a:ext uri="{FF2B5EF4-FFF2-40B4-BE49-F238E27FC236}">
                <a16:creationId xmlns:a16="http://schemas.microsoft.com/office/drawing/2014/main" id="{D3140B26-EF4F-9140-861F-74099371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21" y="3036666"/>
            <a:ext cx="8534401" cy="65971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EF1BA"/>
                </a:solidFill>
              </a:rPr>
              <a:t>Kristian </a:t>
            </a:r>
            <a:r>
              <a:rPr lang="en-US" dirty="0" err="1">
                <a:solidFill>
                  <a:srgbClr val="1EF1BA"/>
                </a:solidFill>
              </a:rPr>
              <a:t>Ekenes</a:t>
            </a:r>
            <a:r>
              <a:rPr lang="en-US" dirty="0">
                <a:solidFill>
                  <a:srgbClr val="1EF1BA"/>
                </a:solidFill>
              </a:rPr>
              <a:t>, Anne Fitz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519FC-7D8D-8945-8148-8F965EFCA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21" y="2014509"/>
            <a:ext cx="8525773" cy="914400"/>
          </a:xfrm>
        </p:spPr>
        <p:txBody>
          <a:bodyPr/>
          <a:lstStyle/>
          <a:p>
            <a:pPr algn="l"/>
            <a:r>
              <a:rPr lang="en-US" sz="3600" b="0"/>
              <a:t>ArcGIS API for JavaScript: Clustering</a:t>
            </a:r>
          </a:p>
        </p:txBody>
      </p:sp>
      <p:sp>
        <p:nvSpPr>
          <p:cNvPr id="10" name="EPC 2020">
            <a:extLst>
              <a:ext uri="{FF2B5EF4-FFF2-40B4-BE49-F238E27FC236}">
                <a16:creationId xmlns:a16="http://schemas.microsoft.com/office/drawing/2014/main" id="{1AEA1F3A-D253-E142-B8A1-AEEFA33C3F6B}"/>
              </a:ext>
            </a:extLst>
          </p:cNvPr>
          <p:cNvSpPr txBox="1">
            <a:spLocks/>
          </p:cNvSpPr>
          <p:nvPr/>
        </p:nvSpPr>
        <p:spPr bwMode="white">
          <a:xfrm>
            <a:off x="3322422" y="5095092"/>
            <a:ext cx="2063579" cy="48630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None/>
              <a:defRPr lang="en-US"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tabLst>
                <a:tab pos="1484313" algn="l"/>
              </a:tabLst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6pPr>
            <a:lvl7pPr marL="27432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7pPr>
            <a:lvl8pPr marL="32004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8pPr>
            <a:lvl9pPr marL="3657600" indent="0" algn="ctr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None/>
              <a:defRPr sz="1400" b="1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1400" b="1" i="1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2021 ESRI </a:t>
            </a:r>
            <a:br>
              <a:rPr lang="en-US" sz="1400" b="1" i="1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</a:br>
            <a:r>
              <a:rPr lang="en-US" sz="1400" b="1" i="1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   DEVELOPER SUMMIT</a:t>
            </a:r>
            <a:endParaRPr lang="en-US" sz="1400" i="1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9152B-2814-A14A-8DA7-E1C7787FD625}"/>
              </a:ext>
            </a:extLst>
          </p:cNvPr>
          <p:cNvSpPr txBox="1"/>
          <p:nvPr/>
        </p:nvSpPr>
        <p:spPr>
          <a:xfrm>
            <a:off x="1337821" y="3800091"/>
            <a:ext cx="3165233" cy="58191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dirty="0">
                <a:hlinkClick r:id="rId10"/>
              </a:rPr>
              <a:t>https://arcg.is/mvPX8</a:t>
            </a:r>
            <a:endParaRPr lang="en-US" sz="1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50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430887"/>
          </a:xfrm>
        </p:spPr>
        <p:txBody>
          <a:bodyPr/>
          <a:lstStyle/>
          <a:p>
            <a:r>
              <a:rPr lang="en-US" sz="2800"/>
              <a:t>Basic configuration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DF2E0C8-5BEB-B741-B50C-320A5686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DC424-6697-B145-9FFF-6D59E5C5B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938" y="1796387"/>
            <a:ext cx="5698624" cy="3636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CD5EB-3BE3-7B48-A64E-36FFA07AC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25" y="1796388"/>
            <a:ext cx="6075981" cy="3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9443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430887"/>
          </a:xfrm>
        </p:spPr>
        <p:txBody>
          <a:bodyPr/>
          <a:lstStyle/>
          <a:p>
            <a:r>
              <a:rPr lang="en-US" sz="2800"/>
              <a:t>Generate suggested configuration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DF2E0C8-5BEB-B741-B50C-320A5686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14B5B-388F-5746-9C08-74EF64637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01" y="1778001"/>
            <a:ext cx="6513101" cy="3470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5A7ED-2C53-8240-AB4E-6D5629D77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1" y="1778000"/>
            <a:ext cx="5323060" cy="34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0353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42086-7192-704D-822A-54FC0E014C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F102-BA3B-CB41-8697-181FF86B50B1}"/>
                </a:ext>
              </a:extLst>
            </p:cNvPr>
            <p:cNvGrpSpPr/>
            <p:nvPr/>
          </p:nvGrpSpPr>
          <p:grpSpPr>
            <a:xfrm>
              <a:off x="1" y="0"/>
              <a:ext cx="12191999" cy="6858000"/>
              <a:chOff x="1" y="0"/>
              <a:chExt cx="12191999" cy="6858000"/>
            </a:xfrm>
          </p:grpSpPr>
          <p:sp>
            <p:nvSpPr>
              <p:cNvPr id="19" name="gradient background1">
                <a:extLst>
                  <a:ext uri="{FF2B5EF4-FFF2-40B4-BE49-F238E27FC236}">
                    <a16:creationId xmlns:a16="http://schemas.microsoft.com/office/drawing/2014/main" id="{600D8D40-F20C-4E46-87B0-1D557AEE5A3B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40" name="gradient background1">
                <a:extLst>
                  <a:ext uri="{FF2B5EF4-FFF2-40B4-BE49-F238E27FC236}">
                    <a16:creationId xmlns:a16="http://schemas.microsoft.com/office/drawing/2014/main" id="{F1936B49-1E69-CB46-A4F4-3375F79715A5}"/>
                  </a:ext>
                </a:extLst>
              </p:cNvPr>
              <p:cNvSpPr/>
              <p:nvPr/>
            </p:nvSpPr>
            <p:spPr bwMode="auto">
              <a:xfrm>
                <a:off x="2107096" y="0"/>
                <a:ext cx="10084903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>
                      <a:alpha val="57000"/>
                    </a:srgbClr>
                  </a:gs>
                  <a:gs pos="46000">
                    <a:srgbClr val="1D60D6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692401-9C94-0C46-B113-16E6EF20CB47}"/>
                </a:ext>
              </a:extLst>
            </p:cNvPr>
            <p:cNvGrpSpPr/>
            <p:nvPr/>
          </p:nvGrpSpPr>
          <p:grpSpPr>
            <a:xfrm>
              <a:off x="0" y="4280452"/>
              <a:ext cx="5323061" cy="2577548"/>
              <a:chOff x="0" y="4280452"/>
              <a:chExt cx="5323061" cy="257754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014A195-91D1-6C40-9962-FFFEA596A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80452"/>
                <a:ext cx="3454040" cy="257754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583647D-4610-7546-B209-11D6720DB8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" y="5183890"/>
                <a:ext cx="5323060" cy="1674110"/>
              </a:xfrm>
              <a:prstGeom prst="rect">
                <a:avLst/>
              </a:prstGeom>
            </p:spPr>
          </p:pic>
        </p:grpSp>
        <p:sp>
          <p:nvSpPr>
            <p:cNvPr id="24" name="gradient background1">
              <a:extLst>
                <a:ext uri="{FF2B5EF4-FFF2-40B4-BE49-F238E27FC236}">
                  <a16:creationId xmlns:a16="http://schemas.microsoft.com/office/drawing/2014/main" id="{91B7A67F-B902-784A-B05D-2E9BF1A8CCF6}"/>
                </a:ext>
              </a:extLst>
            </p:cNvPr>
            <p:cNvSpPr/>
            <p:nvPr/>
          </p:nvSpPr>
          <p:spPr bwMode="auto">
            <a:xfrm>
              <a:off x="0" y="437323"/>
              <a:ext cx="12192000" cy="6420677"/>
            </a:xfrm>
            <a:prstGeom prst="rect">
              <a:avLst/>
            </a:prstGeom>
            <a:gradFill flip="none" rotWithShape="1">
              <a:gsLst>
                <a:gs pos="0">
                  <a:srgbClr val="1E71FF">
                    <a:alpha val="0"/>
                  </a:srgbClr>
                </a:gs>
                <a:gs pos="93000">
                  <a:srgbClr val="00063D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sp>
        <p:nvSpPr>
          <p:cNvPr id="50" name="Title 49">
            <a:extLst>
              <a:ext uri="{FF2B5EF4-FFF2-40B4-BE49-F238E27FC236}">
                <a16:creationId xmlns:a16="http://schemas.microsoft.com/office/drawing/2014/main" id="{E2517549-8406-E740-85E7-49B4C19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430887"/>
          </a:xfrm>
        </p:spPr>
        <p:txBody>
          <a:bodyPr/>
          <a:lstStyle/>
          <a:p>
            <a:r>
              <a:rPr lang="en-US" sz="2800"/>
              <a:t>Query clusters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DF2E0C8-5BEB-B741-B50C-320A568645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C2738-857D-264D-9B66-F00E1335C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584" y="1659835"/>
            <a:ext cx="6771923" cy="3631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857D-F1EF-A84F-9B90-53CE2DA8F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2" y="1659835"/>
            <a:ext cx="5119567" cy="36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7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CC173B-0C5B-A74F-8E7E-D84311C3E42C}"/>
              </a:ext>
            </a:extLst>
          </p:cNvPr>
          <p:cNvGrpSpPr/>
          <p:nvPr/>
        </p:nvGrpSpPr>
        <p:grpSpPr>
          <a:xfrm>
            <a:off x="0" y="-2"/>
            <a:ext cx="12192001" cy="6858003"/>
            <a:chOff x="0" y="-2"/>
            <a:chExt cx="12192001" cy="68580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35AA7-7C46-D34B-A285-4886647A48C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" name="gradient background1">
                <a:extLst>
                  <a:ext uri="{FF2B5EF4-FFF2-40B4-BE49-F238E27FC236}">
                    <a16:creationId xmlns:a16="http://schemas.microsoft.com/office/drawing/2014/main" id="{004BAF95-D028-054F-B48C-ADC67A6B7D54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3" name="gradient background1">
                <a:extLst>
                  <a:ext uri="{FF2B5EF4-FFF2-40B4-BE49-F238E27FC236}">
                    <a16:creationId xmlns:a16="http://schemas.microsoft.com/office/drawing/2014/main" id="{0251D965-B99F-0B44-855C-733CE8599B6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5000">
                    <a:srgbClr val="0741AE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5A3B57-2C9F-E742-970A-00941607D0A4}"/>
                </a:ext>
              </a:extLst>
            </p:cNvPr>
            <p:cNvGrpSpPr/>
            <p:nvPr/>
          </p:nvGrpSpPr>
          <p:grpSpPr>
            <a:xfrm>
              <a:off x="0" y="0"/>
              <a:ext cx="5518813" cy="6858000"/>
              <a:chOff x="0" y="0"/>
              <a:chExt cx="5518813" cy="685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F23665F-7301-2F45-A413-0B69D2FD4C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8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-1289222" y="3013903"/>
                <a:ext cx="4589309" cy="201086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2C03EA8-BF93-E448-A65C-AFD84D3D8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16027"/>
                <a:ext cx="4635101" cy="264197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11C90D7-31B5-6743-9AB3-7487DA714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0"/>
                <a:ext cx="5518813" cy="353606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68B15D-57BC-B04A-B5CF-9566DBAE6A77}"/>
                </a:ext>
              </a:extLst>
            </p:cNvPr>
            <p:cNvGrpSpPr/>
            <p:nvPr/>
          </p:nvGrpSpPr>
          <p:grpSpPr>
            <a:xfrm>
              <a:off x="7454098" y="-2"/>
              <a:ext cx="4737903" cy="6858003"/>
              <a:chOff x="7454098" y="-2"/>
              <a:chExt cx="4737903" cy="68580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4B245D-57A6-9A4E-8E35-1DAC2B1A3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02777" y="-1"/>
                <a:ext cx="2689224" cy="391224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386D0F4-A79F-E742-A6E7-B9B4A7AC49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H="1">
                <a:off x="8263052" y="2743857"/>
                <a:ext cx="6261650" cy="159624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D0A7CF4-5D25-6F45-AC70-42CC0E35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/>
              <a:stretch/>
            </p:blipFill>
            <p:spPr>
              <a:xfrm>
                <a:off x="9509083" y="4940781"/>
                <a:ext cx="2682917" cy="191722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180AF6A-6300-6C42-B9F5-6E14F3E7CE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alphaModFix amt="8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9307329" y="-658306"/>
                <a:ext cx="2226367" cy="354297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3EB3969-DADF-364A-9F2C-8052662495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54098" y="3794531"/>
                <a:ext cx="4737902" cy="3063469"/>
              </a:xfrm>
              <a:prstGeom prst="rect">
                <a:avLst/>
              </a:prstGeom>
            </p:spPr>
          </p:pic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FE1467DE-EB4C-0841-9A5E-09C4995CF7B8}"/>
              </a:ext>
            </a:extLst>
          </p:cNvPr>
          <p:cNvSpPr txBox="1">
            <a:spLocks/>
          </p:cNvSpPr>
          <p:nvPr/>
        </p:nvSpPr>
        <p:spPr>
          <a:xfrm>
            <a:off x="2588875" y="2642532"/>
            <a:ext cx="7208268" cy="15729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sz="3200" b="0"/>
              <a:t>Please provide your feedback for this session by clicking on the session survey link directly below the video.</a:t>
            </a:r>
          </a:p>
        </p:txBody>
      </p:sp>
    </p:spTree>
    <p:extLst>
      <p:ext uri="{BB962C8B-B14F-4D97-AF65-F5344CB8AC3E}">
        <p14:creationId xmlns:p14="http://schemas.microsoft.com/office/powerpoint/2010/main" val="387990170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CC173B-0C5B-A74F-8E7E-D84311C3E42C}"/>
              </a:ext>
            </a:extLst>
          </p:cNvPr>
          <p:cNvGrpSpPr/>
          <p:nvPr/>
        </p:nvGrpSpPr>
        <p:grpSpPr>
          <a:xfrm>
            <a:off x="0" y="-2"/>
            <a:ext cx="12192001" cy="6858003"/>
            <a:chOff x="0" y="-2"/>
            <a:chExt cx="12192001" cy="68580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35AA7-7C46-D34B-A285-4886647A48C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" name="gradient background1">
                <a:extLst>
                  <a:ext uri="{FF2B5EF4-FFF2-40B4-BE49-F238E27FC236}">
                    <a16:creationId xmlns:a16="http://schemas.microsoft.com/office/drawing/2014/main" id="{004BAF95-D028-054F-B48C-ADC67A6B7D54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2191999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1E71FF"/>
                  </a:gs>
                  <a:gs pos="93000">
                    <a:srgbClr val="00063D"/>
                  </a:gs>
                </a:gsLst>
                <a:lin ang="54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sp>
            <p:nvSpPr>
              <p:cNvPr id="13" name="gradient background1">
                <a:extLst>
                  <a:ext uri="{FF2B5EF4-FFF2-40B4-BE49-F238E27FC236}">
                    <a16:creationId xmlns:a16="http://schemas.microsoft.com/office/drawing/2014/main" id="{0251D965-B99F-0B44-855C-733CE8599B67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0">
                    <a:srgbClr val="00F7BD"/>
                  </a:gs>
                  <a:gs pos="75000">
                    <a:srgbClr val="0741AE">
                      <a:alpha val="0"/>
                    </a:srgbClr>
                  </a:gs>
                </a:gsLst>
                <a:lin ang="810000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5A3B57-2C9F-E742-970A-00941607D0A4}"/>
                </a:ext>
              </a:extLst>
            </p:cNvPr>
            <p:cNvGrpSpPr/>
            <p:nvPr/>
          </p:nvGrpSpPr>
          <p:grpSpPr>
            <a:xfrm>
              <a:off x="0" y="0"/>
              <a:ext cx="5518813" cy="6858000"/>
              <a:chOff x="0" y="0"/>
              <a:chExt cx="5518813" cy="6858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F23665F-7301-2F45-A413-0B69D2FD4C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alphaModFix amt="8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-1289222" y="3013903"/>
                <a:ext cx="4589309" cy="201086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2C03EA8-BF93-E448-A65C-AFD84D3D8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4216027"/>
                <a:ext cx="4635101" cy="264197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11C90D7-31B5-6743-9AB3-7487DA714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0" y="0"/>
                <a:ext cx="5518813" cy="353606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68B15D-57BC-B04A-B5CF-9566DBAE6A77}"/>
                </a:ext>
              </a:extLst>
            </p:cNvPr>
            <p:cNvGrpSpPr/>
            <p:nvPr/>
          </p:nvGrpSpPr>
          <p:grpSpPr>
            <a:xfrm>
              <a:off x="7454098" y="-2"/>
              <a:ext cx="4737903" cy="6858003"/>
              <a:chOff x="7454098" y="-2"/>
              <a:chExt cx="4737903" cy="68580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4B245D-57A6-9A4E-8E35-1DAC2B1A3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02777" y="-1"/>
                <a:ext cx="2689224" cy="391224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386D0F4-A79F-E742-A6E7-B9B4A7AC49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alphaModFix amt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H="1">
                <a:off x="8263052" y="2743857"/>
                <a:ext cx="6261650" cy="159624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D0A7CF4-5D25-6F45-AC70-42CC0E35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/>
              <a:stretch/>
            </p:blipFill>
            <p:spPr>
              <a:xfrm>
                <a:off x="9509083" y="4940781"/>
                <a:ext cx="2682917" cy="191722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180AF6A-6300-6C42-B9F5-6E14F3E7CE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screen">
                <a:alphaModFix amt="8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>
                <a:off x="9307329" y="-658306"/>
                <a:ext cx="2226367" cy="354297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3EB3969-DADF-364A-9F2C-8052662495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454098" y="3794531"/>
                <a:ext cx="4737902" cy="3063469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58C3CC2-2836-8540-82C2-551689D3743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2763" y="2670486"/>
            <a:ext cx="4906474" cy="1517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C7A590-9999-EE4E-B5E3-D3578C0822AE}"/>
              </a:ext>
            </a:extLst>
          </p:cNvPr>
          <p:cNvSpPr/>
          <p:nvPr/>
        </p:nvSpPr>
        <p:spPr>
          <a:xfrm>
            <a:off x="0" y="6394787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srgbClr val="76A7FF">
                    <a:alpha val="60000"/>
                  </a:srgbClr>
                </a:solidFill>
              </a:rPr>
              <a:t>Copyright © 2021 Esri.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833194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Dev Summit-artwork_v6compressed" id="{C24DEADF-111D-6245-AA81-3624CF251C88}" vid="{7C1C40EE-A88D-3846-986C-7BA95CFF8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7CCB09B909685840A5AA5DC537182835|810367359" UniqueId="13da4d23-1587-4cac-9dba-a207f9b2f19e">
      <p:Name>Auditing</p:Name>
      <p:Description>Audits user actions on documents and list items to the Audit Log.</p:Description>
      <p:CustomData>
        <Audit>
          <Update/>
          <View/>
        </Audit>
      </p:CustomData>
    </p:PolicyItem>
  </p:PolicyItems>
</p:Policy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6" ma:contentTypeDescription="Create a new document." ma:contentTypeScope="" ma:versionID="74515a54bca02139da222085721357b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89ac7d328ad090443a1d2513f10f34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3BAE7E-0ABB-4465-A881-1B6B21A304F8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133DB-697E-4C10-B192-8899027B1EC6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6C1B58E-43A0-4DBE-BA0E-DB04CF891F7D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0</TotalTime>
  <Words>65</Words>
  <Application>Microsoft Macintosh PowerPoint</Application>
  <PresentationFormat>Widescreen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Grande</vt:lpstr>
      <vt:lpstr>Esri_Corporate_Template-Dark</vt:lpstr>
      <vt:lpstr>ArcGIS API for JavaScript: Clustering</vt:lpstr>
      <vt:lpstr>Basic configuration</vt:lpstr>
      <vt:lpstr>Generate suggested configuration</vt:lpstr>
      <vt:lpstr>Query clusters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apply this template to existing slides</dc:title>
  <dc:creator>Kristian Ekenes</dc:creator>
  <cp:lastModifiedBy>Anne Fitz</cp:lastModifiedBy>
  <cp:revision>3</cp:revision>
  <cp:lastPrinted>2019-04-30T20:56:12Z</cp:lastPrinted>
  <dcterms:created xsi:type="dcterms:W3CDTF">2021-01-11T19:38:58Z</dcterms:created>
  <dcterms:modified xsi:type="dcterms:W3CDTF">2021-04-09T20:11:26Z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