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24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5.jpeg" ContentType="image/jpeg"/>
  <Override PartName="/ppt/media/image1.png" ContentType="image/png"/>
  <Override PartName="/ppt/media/image19.jpeg" ContentType="image/jpeg"/>
  <Override PartName="/ppt/media/image2.png" ContentType="image/png"/>
  <Override PartName="/ppt/media/image4.png" ContentType="image/png"/>
  <Override PartName="/ppt/media/image13.jpeg" ContentType="image/jpeg"/>
  <Override PartName="/ppt/media/image11.png" ContentType="image/png"/>
  <Override PartName="/ppt/media/image23.jpeg" ContentType="image/jpeg"/>
  <Override PartName="/ppt/media/image3.jpeg" ContentType="image/jpeg"/>
  <Override PartName="/ppt/media/image18.jpeg" ContentType="image/jpeg"/>
  <Override PartName="/ppt/media/image12.png" ContentType="image/png"/>
  <Override PartName="/ppt/media/image6.png" ContentType="image/png"/>
  <Override PartName="/ppt/media/image14.jpeg" ContentType="image/jpeg"/>
  <Override PartName="/ppt/media/image20.png" ContentType="image/png"/>
  <Override PartName="/ppt/media/image15.jpeg" ContentType="image/jpeg"/>
  <Override PartName="/ppt/media/image21.jpeg" ContentType="image/jpeg"/>
  <Override PartName="/ppt/media/image16.jpeg" ContentType="image/jpeg"/>
  <Override PartName="/ppt/media/image22.jpeg" ContentType="image/jpeg"/>
  <Override PartName="/ppt/media/image17.png" ContentType="image/png"/>
  <Override PartName="/ppt/presentation.xml" ContentType="application/vnd.openxmlformats-officedocument.presentationml.presentation.main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е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ц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10/19/18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8906622-01A9-4C8F-80BF-37E3BF0DFAC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pn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8" Type="http://schemas.openxmlformats.org/officeDocument/2006/relationships/image" Target="../media/image20.png"/><Relationship Id="rId9" Type="http://schemas.openxmlformats.org/officeDocument/2006/relationships/image" Target="../media/image21.jpeg"/><Relationship Id="rId10" Type="http://schemas.openxmlformats.org/officeDocument/2006/relationships/image" Target="../media/image22.jpeg"/><Relationship Id="rId1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 descr=""/>
          <p:cNvPicPr/>
          <p:nvPr/>
        </p:nvPicPr>
        <p:blipFill>
          <a:blip r:embed="rId1"/>
          <a:stretch/>
        </p:blipFill>
        <p:spPr>
          <a:xfrm>
            <a:off x="1979640" y="-891360"/>
            <a:ext cx="4536000" cy="453600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2352960" y="4100760"/>
            <a:ext cx="379008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800" spc="-1" strike="noStrike">
                <a:solidFill>
                  <a:srgbClr val="33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merge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463040" y="2401560"/>
            <a:ext cx="5701680" cy="22618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1629000" y="2705760"/>
            <a:ext cx="523764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800" spc="-1" strike="noStrike">
                <a:solidFill>
                  <a:srgbClr val="33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2" descr=""/>
          <p:cNvPicPr/>
          <p:nvPr/>
        </p:nvPicPr>
        <p:blipFill>
          <a:blip r:embed="rId1"/>
          <a:stretch/>
        </p:blipFill>
        <p:spPr>
          <a:xfrm>
            <a:off x="323640" y="116640"/>
            <a:ext cx="8178120" cy="2304000"/>
          </a:xfrm>
          <a:prstGeom prst="rect">
            <a:avLst/>
          </a:prstGeom>
          <a:ln>
            <a:noFill/>
          </a:ln>
        </p:spPr>
      </p:pic>
      <p:pic>
        <p:nvPicPr>
          <p:cNvPr id="156" name="Picture 3" descr=""/>
          <p:cNvPicPr/>
          <p:nvPr/>
        </p:nvPicPr>
        <p:blipFill>
          <a:blip r:embed="rId2"/>
          <a:stretch/>
        </p:blipFill>
        <p:spPr>
          <a:xfrm>
            <a:off x="2195640" y="2853000"/>
            <a:ext cx="4871880" cy="388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2" dur="indefinite" restart="never" nodeType="tmRoot">
          <p:childTnLst>
            <p:seq>
              <p:cTn id="353" dur="indefinite" nodeType="mainSeq">
                <p:childTnLst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358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560320" y="365760"/>
            <a:ext cx="4483440" cy="48636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merge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</a:t>
            </a:r>
            <a:r>
              <a:rPr b="0" lang="en-US" sz="2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abort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Picture 5" descr=""/>
          <p:cNvPicPr/>
          <p:nvPr/>
        </p:nvPicPr>
        <p:blipFill>
          <a:blip r:embed="rId1"/>
          <a:stretch/>
        </p:blipFill>
        <p:spPr>
          <a:xfrm>
            <a:off x="2596320" y="1116360"/>
            <a:ext cx="935640" cy="1237320"/>
          </a:xfrm>
          <a:prstGeom prst="rect">
            <a:avLst/>
          </a:prstGeom>
          <a:ln>
            <a:noFill/>
          </a:ln>
        </p:spPr>
      </p:pic>
      <p:pic>
        <p:nvPicPr>
          <p:cNvPr id="159" name="Picture 5" descr=""/>
          <p:cNvPicPr/>
          <p:nvPr/>
        </p:nvPicPr>
        <p:blipFill>
          <a:blip r:embed="rId2"/>
          <a:stretch/>
        </p:blipFill>
        <p:spPr>
          <a:xfrm>
            <a:off x="5017320" y="1097280"/>
            <a:ext cx="910440" cy="1294200"/>
          </a:xfrm>
          <a:prstGeom prst="rect">
            <a:avLst/>
          </a:pr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</p:pic>
      <p:pic>
        <p:nvPicPr>
          <p:cNvPr id="160" name="Picture 5" descr=""/>
          <p:cNvPicPr/>
          <p:nvPr/>
        </p:nvPicPr>
        <p:blipFill>
          <a:blip r:embed="rId3"/>
          <a:stretch/>
        </p:blipFill>
        <p:spPr>
          <a:xfrm>
            <a:off x="2617200" y="2469600"/>
            <a:ext cx="935640" cy="1294200"/>
          </a:xfrm>
          <a:prstGeom prst="rect">
            <a:avLst/>
          </a:prstGeom>
          <a:ln>
            <a:noFill/>
          </a:ln>
        </p:spPr>
      </p:pic>
      <p:pic>
        <p:nvPicPr>
          <p:cNvPr id="161" name="Picture 5" descr=""/>
          <p:cNvPicPr/>
          <p:nvPr/>
        </p:nvPicPr>
        <p:blipFill>
          <a:blip r:embed="rId4"/>
          <a:stretch/>
        </p:blipFill>
        <p:spPr>
          <a:xfrm>
            <a:off x="3555360" y="2468880"/>
            <a:ext cx="910440" cy="1294200"/>
          </a:xfrm>
          <a:prstGeom prst="rect">
            <a:avLst/>
          </a:pr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</p:pic>
      <p:sp>
        <p:nvSpPr>
          <p:cNvPr id="162" name="CustomShape 2"/>
          <p:cNvSpPr/>
          <p:nvPr/>
        </p:nvSpPr>
        <p:spPr>
          <a:xfrm>
            <a:off x="3490200" y="2485800"/>
            <a:ext cx="113400" cy="1265760"/>
          </a:xfrm>
          <a:custGeom>
            <a:avLst/>
            <a:gdLst/>
            <a:ahLst/>
            <a:rect l="l" t="t" r="r" b="b"/>
            <a:pathLst>
              <a:path w="113853" h="1266142">
                <a:moveTo>
                  <a:pt x="79495" y="0"/>
                </a:moveTo>
                <a:cubicBezTo>
                  <a:pt x="62403" y="2849"/>
                  <a:pt x="43264" y="-51"/>
                  <a:pt x="28220" y="8546"/>
                </a:cubicBezTo>
                <a:cubicBezTo>
                  <a:pt x="11692" y="17990"/>
                  <a:pt x="23371" y="73679"/>
                  <a:pt x="28220" y="76912"/>
                </a:cubicBezTo>
                <a:cubicBezTo>
                  <a:pt x="47329" y="89651"/>
                  <a:pt x="73797" y="82609"/>
                  <a:pt x="96586" y="85458"/>
                </a:cubicBezTo>
                <a:cubicBezTo>
                  <a:pt x="93738" y="113944"/>
                  <a:pt x="99887" y="144854"/>
                  <a:pt x="88041" y="170916"/>
                </a:cubicBezTo>
                <a:cubicBezTo>
                  <a:pt x="83181" y="181609"/>
                  <a:pt x="64653" y="174835"/>
                  <a:pt x="53857" y="179462"/>
                </a:cubicBezTo>
                <a:cubicBezTo>
                  <a:pt x="44417" y="183508"/>
                  <a:pt x="36766" y="190856"/>
                  <a:pt x="28220" y="196553"/>
                </a:cubicBezTo>
                <a:cubicBezTo>
                  <a:pt x="21285" y="217357"/>
                  <a:pt x="10546" y="234281"/>
                  <a:pt x="28220" y="256374"/>
                </a:cubicBezTo>
                <a:cubicBezTo>
                  <a:pt x="33847" y="263408"/>
                  <a:pt x="45311" y="262071"/>
                  <a:pt x="53857" y="264920"/>
                </a:cubicBezTo>
                <a:cubicBezTo>
                  <a:pt x="59554" y="273466"/>
                  <a:pt x="66778" y="281172"/>
                  <a:pt x="70949" y="290557"/>
                </a:cubicBezTo>
                <a:cubicBezTo>
                  <a:pt x="78266" y="307020"/>
                  <a:pt x="88041" y="341832"/>
                  <a:pt x="88041" y="341832"/>
                </a:cubicBezTo>
                <a:lnTo>
                  <a:pt x="53857" y="393106"/>
                </a:lnTo>
                <a:lnTo>
                  <a:pt x="36766" y="418744"/>
                </a:lnTo>
                <a:cubicBezTo>
                  <a:pt x="39615" y="430138"/>
                  <a:pt x="39485" y="442729"/>
                  <a:pt x="45312" y="452927"/>
                </a:cubicBezTo>
                <a:cubicBezTo>
                  <a:pt x="60374" y="479285"/>
                  <a:pt x="72114" y="478952"/>
                  <a:pt x="96586" y="487110"/>
                </a:cubicBezTo>
                <a:cubicBezTo>
                  <a:pt x="99435" y="495656"/>
                  <a:pt x="105132" y="503740"/>
                  <a:pt x="105132" y="512748"/>
                </a:cubicBezTo>
                <a:cubicBezTo>
                  <a:pt x="105132" y="546930"/>
                  <a:pt x="93737" y="535537"/>
                  <a:pt x="70949" y="546931"/>
                </a:cubicBezTo>
                <a:cubicBezTo>
                  <a:pt x="61763" y="551524"/>
                  <a:pt x="53858" y="558325"/>
                  <a:pt x="45312" y="564022"/>
                </a:cubicBezTo>
                <a:cubicBezTo>
                  <a:pt x="39615" y="572568"/>
                  <a:pt x="29242" y="579440"/>
                  <a:pt x="28220" y="589660"/>
                </a:cubicBezTo>
                <a:cubicBezTo>
                  <a:pt x="23350" y="638354"/>
                  <a:pt x="27588" y="649164"/>
                  <a:pt x="62403" y="666572"/>
                </a:cubicBezTo>
                <a:cubicBezTo>
                  <a:pt x="70460" y="670601"/>
                  <a:pt x="79495" y="672269"/>
                  <a:pt x="88041" y="675118"/>
                </a:cubicBezTo>
                <a:cubicBezTo>
                  <a:pt x="96682" y="688079"/>
                  <a:pt x="113678" y="708703"/>
                  <a:pt x="113678" y="726392"/>
                </a:cubicBezTo>
                <a:cubicBezTo>
                  <a:pt x="113678" y="735400"/>
                  <a:pt x="112462" y="746794"/>
                  <a:pt x="105132" y="752030"/>
                </a:cubicBezTo>
                <a:cubicBezTo>
                  <a:pt x="90472" y="762502"/>
                  <a:pt x="70949" y="763424"/>
                  <a:pt x="53857" y="769121"/>
                </a:cubicBezTo>
                <a:lnTo>
                  <a:pt x="28220" y="777667"/>
                </a:lnTo>
                <a:cubicBezTo>
                  <a:pt x="22523" y="786213"/>
                  <a:pt x="15722" y="794118"/>
                  <a:pt x="11129" y="803305"/>
                </a:cubicBezTo>
                <a:cubicBezTo>
                  <a:pt x="-6778" y="839119"/>
                  <a:pt x="-292" y="888684"/>
                  <a:pt x="11129" y="922946"/>
                </a:cubicBezTo>
                <a:cubicBezTo>
                  <a:pt x="13978" y="931492"/>
                  <a:pt x="28027" y="929306"/>
                  <a:pt x="36766" y="931491"/>
                </a:cubicBezTo>
                <a:cubicBezTo>
                  <a:pt x="50857" y="935014"/>
                  <a:pt x="65252" y="937188"/>
                  <a:pt x="79495" y="940037"/>
                </a:cubicBezTo>
                <a:cubicBezTo>
                  <a:pt x="85192" y="948583"/>
                  <a:pt x="91993" y="956488"/>
                  <a:pt x="96586" y="965675"/>
                </a:cubicBezTo>
                <a:cubicBezTo>
                  <a:pt x="100614" y="973732"/>
                  <a:pt x="105132" y="982304"/>
                  <a:pt x="105132" y="991312"/>
                </a:cubicBezTo>
                <a:cubicBezTo>
                  <a:pt x="105132" y="1020611"/>
                  <a:pt x="93737" y="1018984"/>
                  <a:pt x="70949" y="1025495"/>
                </a:cubicBezTo>
                <a:cubicBezTo>
                  <a:pt x="-4164" y="1046957"/>
                  <a:pt x="72598" y="1022097"/>
                  <a:pt x="11129" y="1042587"/>
                </a:cubicBezTo>
                <a:cubicBezTo>
                  <a:pt x="8280" y="1051133"/>
                  <a:pt x="2583" y="1059216"/>
                  <a:pt x="2583" y="1068224"/>
                </a:cubicBezTo>
                <a:cubicBezTo>
                  <a:pt x="2583" y="1094019"/>
                  <a:pt x="2314" y="1120894"/>
                  <a:pt x="11129" y="1145136"/>
                </a:cubicBezTo>
                <a:cubicBezTo>
                  <a:pt x="18882" y="1166456"/>
                  <a:pt x="81130" y="1169622"/>
                  <a:pt x="88041" y="1170774"/>
                </a:cubicBezTo>
                <a:cubicBezTo>
                  <a:pt x="93993" y="1179702"/>
                  <a:pt x="116037" y="1207897"/>
                  <a:pt x="113678" y="1222049"/>
                </a:cubicBezTo>
                <a:cubicBezTo>
                  <a:pt x="111989" y="1232180"/>
                  <a:pt x="105772" y="1243093"/>
                  <a:pt x="96586" y="1247686"/>
                </a:cubicBezTo>
                <a:cubicBezTo>
                  <a:pt x="4499" y="1293730"/>
                  <a:pt x="66130" y="1235417"/>
                  <a:pt x="36766" y="1264777"/>
                </a:cubicBezTo>
              </a:path>
            </a:pathLst>
          </a:custGeom>
          <a:noFill/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pic>
        <p:nvPicPr>
          <p:cNvPr id="163" name="Picture 6" descr=""/>
          <p:cNvPicPr/>
          <p:nvPr/>
        </p:nvPicPr>
        <p:blipFill>
          <a:blip r:embed="rId5"/>
          <a:stretch/>
        </p:blipFill>
        <p:spPr>
          <a:xfrm>
            <a:off x="1842840" y="2986560"/>
            <a:ext cx="1728720" cy="143964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3133440" y="3336480"/>
            <a:ext cx="698760" cy="426960"/>
          </a:xfrm>
          <a:custGeom>
            <a:avLst/>
            <a:gdLst/>
            <a:ahLst/>
            <a:rect l="l" t="t" r="r" b="b"/>
            <a:pathLst>
              <a:path w="698997" h="427289">
                <a:moveTo>
                  <a:pt x="510990" y="282011"/>
                </a:moveTo>
                <a:cubicBezTo>
                  <a:pt x="450743" y="191639"/>
                  <a:pt x="469614" y="242166"/>
                  <a:pt x="485352" y="76912"/>
                </a:cubicBezTo>
                <a:cubicBezTo>
                  <a:pt x="486206" y="67944"/>
                  <a:pt x="488271" y="58308"/>
                  <a:pt x="493898" y="51274"/>
                </a:cubicBezTo>
                <a:cubicBezTo>
                  <a:pt x="500314" y="43254"/>
                  <a:pt x="510150" y="38354"/>
                  <a:pt x="519535" y="34183"/>
                </a:cubicBezTo>
                <a:cubicBezTo>
                  <a:pt x="535998" y="26866"/>
                  <a:pt x="570810" y="17091"/>
                  <a:pt x="570810" y="17091"/>
                </a:cubicBezTo>
                <a:cubicBezTo>
                  <a:pt x="610690" y="19940"/>
                  <a:pt x="651819" y="15335"/>
                  <a:pt x="690451" y="25637"/>
                </a:cubicBezTo>
                <a:cubicBezTo>
                  <a:pt x="699155" y="27958"/>
                  <a:pt x="698997" y="42266"/>
                  <a:pt x="698997" y="51274"/>
                </a:cubicBezTo>
                <a:cubicBezTo>
                  <a:pt x="698997" y="85576"/>
                  <a:pt x="694984" y="119823"/>
                  <a:pt x="690451" y="153824"/>
                </a:cubicBezTo>
                <a:cubicBezTo>
                  <a:pt x="689261" y="162753"/>
                  <a:pt x="686375" y="171640"/>
                  <a:pt x="681906" y="179461"/>
                </a:cubicBezTo>
                <a:cubicBezTo>
                  <a:pt x="658635" y="220185"/>
                  <a:pt x="658178" y="206226"/>
                  <a:pt x="630631" y="239282"/>
                </a:cubicBezTo>
                <a:cubicBezTo>
                  <a:pt x="606216" y="268580"/>
                  <a:pt x="623710" y="264107"/>
                  <a:pt x="587902" y="282011"/>
                </a:cubicBezTo>
                <a:cubicBezTo>
                  <a:pt x="579845" y="286040"/>
                  <a:pt x="570139" y="286182"/>
                  <a:pt x="562264" y="290557"/>
                </a:cubicBezTo>
                <a:cubicBezTo>
                  <a:pt x="544308" y="300533"/>
                  <a:pt x="510990" y="324740"/>
                  <a:pt x="510990" y="324740"/>
                </a:cubicBezTo>
                <a:cubicBezTo>
                  <a:pt x="473958" y="321891"/>
                  <a:pt x="433551" y="331901"/>
                  <a:pt x="399894" y="316194"/>
                </a:cubicBezTo>
                <a:cubicBezTo>
                  <a:pt x="383568" y="308575"/>
                  <a:pt x="382803" y="264919"/>
                  <a:pt x="382803" y="264919"/>
                </a:cubicBezTo>
                <a:cubicBezTo>
                  <a:pt x="379954" y="216493"/>
                  <a:pt x="393701" y="164083"/>
                  <a:pt x="374257" y="119641"/>
                </a:cubicBezTo>
                <a:cubicBezTo>
                  <a:pt x="367312" y="103766"/>
                  <a:pt x="339579" y="123208"/>
                  <a:pt x="322982" y="128187"/>
                </a:cubicBezTo>
                <a:cubicBezTo>
                  <a:pt x="303265" y="134102"/>
                  <a:pt x="280329" y="150925"/>
                  <a:pt x="263162" y="162370"/>
                </a:cubicBezTo>
                <a:cubicBezTo>
                  <a:pt x="257465" y="170916"/>
                  <a:pt x="251166" y="179090"/>
                  <a:pt x="246070" y="188007"/>
                </a:cubicBezTo>
                <a:cubicBezTo>
                  <a:pt x="202687" y="263925"/>
                  <a:pt x="253538" y="185348"/>
                  <a:pt x="211887" y="247828"/>
                </a:cubicBezTo>
                <a:cubicBezTo>
                  <a:pt x="214736" y="276314"/>
                  <a:pt x="210650" y="306382"/>
                  <a:pt x="220433" y="333286"/>
                </a:cubicBezTo>
                <a:cubicBezTo>
                  <a:pt x="223511" y="341752"/>
                  <a:pt x="237409" y="339356"/>
                  <a:pt x="246070" y="341831"/>
                </a:cubicBezTo>
                <a:cubicBezTo>
                  <a:pt x="310460" y="360228"/>
                  <a:pt x="249333" y="338009"/>
                  <a:pt x="322982" y="367469"/>
                </a:cubicBezTo>
                <a:cubicBezTo>
                  <a:pt x="346553" y="364523"/>
                  <a:pt x="390637" y="363551"/>
                  <a:pt x="416986" y="350377"/>
                </a:cubicBezTo>
                <a:cubicBezTo>
                  <a:pt x="426172" y="345784"/>
                  <a:pt x="434077" y="338983"/>
                  <a:pt x="442623" y="333286"/>
                </a:cubicBezTo>
                <a:cubicBezTo>
                  <a:pt x="459715" y="336134"/>
                  <a:pt x="477903" y="335167"/>
                  <a:pt x="493898" y="341831"/>
                </a:cubicBezTo>
                <a:cubicBezTo>
                  <a:pt x="512860" y="349732"/>
                  <a:pt x="545173" y="376015"/>
                  <a:pt x="545173" y="376015"/>
                </a:cubicBezTo>
                <a:cubicBezTo>
                  <a:pt x="542324" y="387409"/>
                  <a:pt x="546399" y="403683"/>
                  <a:pt x="536627" y="410198"/>
                </a:cubicBezTo>
                <a:cubicBezTo>
                  <a:pt x="517082" y="423228"/>
                  <a:pt x="468261" y="427289"/>
                  <a:pt x="468261" y="427289"/>
                </a:cubicBezTo>
                <a:cubicBezTo>
                  <a:pt x="442624" y="424441"/>
                  <a:pt x="416374" y="425000"/>
                  <a:pt x="391349" y="418744"/>
                </a:cubicBezTo>
                <a:cubicBezTo>
                  <a:pt x="359119" y="410687"/>
                  <a:pt x="365334" y="390869"/>
                  <a:pt x="348620" y="367469"/>
                </a:cubicBezTo>
                <a:cubicBezTo>
                  <a:pt x="341595" y="357634"/>
                  <a:pt x="331528" y="350377"/>
                  <a:pt x="322982" y="341831"/>
                </a:cubicBezTo>
                <a:cubicBezTo>
                  <a:pt x="301500" y="277388"/>
                  <a:pt x="330478" y="356825"/>
                  <a:pt x="297345" y="290557"/>
                </a:cubicBezTo>
                <a:cubicBezTo>
                  <a:pt x="261969" y="219803"/>
                  <a:pt x="320683" y="312743"/>
                  <a:pt x="271707" y="239282"/>
                </a:cubicBezTo>
                <a:cubicBezTo>
                  <a:pt x="268859" y="230736"/>
                  <a:pt x="267191" y="221701"/>
                  <a:pt x="263162" y="213644"/>
                </a:cubicBezTo>
                <a:cubicBezTo>
                  <a:pt x="258569" y="204458"/>
                  <a:pt x="250241" y="197392"/>
                  <a:pt x="246070" y="188007"/>
                </a:cubicBezTo>
                <a:cubicBezTo>
                  <a:pt x="238753" y="171544"/>
                  <a:pt x="228978" y="136732"/>
                  <a:pt x="228978" y="136732"/>
                </a:cubicBezTo>
                <a:cubicBezTo>
                  <a:pt x="240784" y="101316"/>
                  <a:pt x="264302" y="55345"/>
                  <a:pt x="237524" y="17091"/>
                </a:cubicBezTo>
                <a:cubicBezTo>
                  <a:pt x="227193" y="2332"/>
                  <a:pt x="186250" y="0"/>
                  <a:pt x="186250" y="0"/>
                </a:cubicBezTo>
                <a:cubicBezTo>
                  <a:pt x="146369" y="2848"/>
                  <a:pt x="106148" y="2614"/>
                  <a:pt x="66608" y="8545"/>
                </a:cubicBezTo>
                <a:cubicBezTo>
                  <a:pt x="48791" y="11217"/>
                  <a:pt x="15334" y="25637"/>
                  <a:pt x="15334" y="25637"/>
                </a:cubicBezTo>
                <a:cubicBezTo>
                  <a:pt x="-1417" y="75887"/>
                  <a:pt x="-8503" y="86091"/>
                  <a:pt x="15334" y="162370"/>
                </a:cubicBezTo>
                <a:cubicBezTo>
                  <a:pt x="22987" y="186859"/>
                  <a:pt x="57342" y="187647"/>
                  <a:pt x="75154" y="196553"/>
                </a:cubicBezTo>
                <a:cubicBezTo>
                  <a:pt x="84341" y="201146"/>
                  <a:pt x="91605" y="209051"/>
                  <a:pt x="100792" y="213644"/>
                </a:cubicBezTo>
                <a:cubicBezTo>
                  <a:pt x="131592" y="229044"/>
                  <a:pt x="187371" y="228284"/>
                  <a:pt x="211887" y="230736"/>
                </a:cubicBezTo>
                <a:lnTo>
                  <a:pt x="288799" y="256373"/>
                </a:lnTo>
                <a:lnTo>
                  <a:pt x="314436" y="264919"/>
                </a:lnTo>
                <a:lnTo>
                  <a:pt x="340074" y="273465"/>
                </a:lnTo>
                <a:cubicBezTo>
                  <a:pt x="348620" y="279162"/>
                  <a:pt x="356325" y="286386"/>
                  <a:pt x="365711" y="290557"/>
                </a:cubicBezTo>
                <a:cubicBezTo>
                  <a:pt x="382174" y="297874"/>
                  <a:pt x="399894" y="301951"/>
                  <a:pt x="416986" y="307648"/>
                </a:cubicBezTo>
                <a:lnTo>
                  <a:pt x="442623" y="316194"/>
                </a:lnTo>
                <a:cubicBezTo>
                  <a:pt x="451169" y="319043"/>
                  <a:pt x="460766" y="319743"/>
                  <a:pt x="468261" y="324740"/>
                </a:cubicBezTo>
                <a:lnTo>
                  <a:pt x="493898" y="341831"/>
                </a:lnTo>
              </a:path>
            </a:pathLst>
          </a:custGeom>
          <a:noFill/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pic>
        <p:nvPicPr>
          <p:cNvPr id="165" name="Picture 5" descr=""/>
          <p:cNvPicPr/>
          <p:nvPr/>
        </p:nvPicPr>
        <p:blipFill>
          <a:blip r:embed="rId6"/>
          <a:stretch/>
        </p:blipFill>
        <p:spPr>
          <a:xfrm>
            <a:off x="2615400" y="3909960"/>
            <a:ext cx="935640" cy="1294200"/>
          </a:xfrm>
          <a:prstGeom prst="rect">
            <a:avLst/>
          </a:prstGeom>
          <a:ln>
            <a:noFill/>
          </a:ln>
        </p:spPr>
      </p:pic>
      <p:pic>
        <p:nvPicPr>
          <p:cNvPr id="166" name="Picture 5" descr=""/>
          <p:cNvPicPr/>
          <p:nvPr/>
        </p:nvPicPr>
        <p:blipFill>
          <a:blip r:embed="rId7"/>
          <a:stretch/>
        </p:blipFill>
        <p:spPr>
          <a:xfrm>
            <a:off x="3568680" y="3925800"/>
            <a:ext cx="910440" cy="1294200"/>
          </a:xfrm>
          <a:prstGeom prst="rect">
            <a:avLst/>
          </a:pr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</p:pic>
      <p:sp>
        <p:nvSpPr>
          <p:cNvPr id="167" name="CustomShape 4"/>
          <p:cNvSpPr/>
          <p:nvPr/>
        </p:nvSpPr>
        <p:spPr>
          <a:xfrm>
            <a:off x="3496320" y="3925800"/>
            <a:ext cx="113400" cy="1265760"/>
          </a:xfrm>
          <a:custGeom>
            <a:avLst/>
            <a:gdLst/>
            <a:ahLst/>
            <a:rect l="l" t="t" r="r" b="b"/>
            <a:pathLst>
              <a:path w="113853" h="1266142">
                <a:moveTo>
                  <a:pt x="79495" y="0"/>
                </a:moveTo>
                <a:cubicBezTo>
                  <a:pt x="62403" y="2849"/>
                  <a:pt x="43264" y="-51"/>
                  <a:pt x="28220" y="8546"/>
                </a:cubicBezTo>
                <a:cubicBezTo>
                  <a:pt x="11692" y="17990"/>
                  <a:pt x="23371" y="73679"/>
                  <a:pt x="28220" y="76912"/>
                </a:cubicBezTo>
                <a:cubicBezTo>
                  <a:pt x="47329" y="89651"/>
                  <a:pt x="73797" y="82609"/>
                  <a:pt x="96586" y="85458"/>
                </a:cubicBezTo>
                <a:cubicBezTo>
                  <a:pt x="93738" y="113944"/>
                  <a:pt x="99887" y="144854"/>
                  <a:pt x="88041" y="170916"/>
                </a:cubicBezTo>
                <a:cubicBezTo>
                  <a:pt x="83181" y="181609"/>
                  <a:pt x="64653" y="174835"/>
                  <a:pt x="53857" y="179462"/>
                </a:cubicBezTo>
                <a:cubicBezTo>
                  <a:pt x="44417" y="183508"/>
                  <a:pt x="36766" y="190856"/>
                  <a:pt x="28220" y="196553"/>
                </a:cubicBezTo>
                <a:cubicBezTo>
                  <a:pt x="21285" y="217357"/>
                  <a:pt x="10546" y="234281"/>
                  <a:pt x="28220" y="256374"/>
                </a:cubicBezTo>
                <a:cubicBezTo>
                  <a:pt x="33847" y="263408"/>
                  <a:pt x="45311" y="262071"/>
                  <a:pt x="53857" y="264920"/>
                </a:cubicBezTo>
                <a:cubicBezTo>
                  <a:pt x="59554" y="273466"/>
                  <a:pt x="66778" y="281172"/>
                  <a:pt x="70949" y="290557"/>
                </a:cubicBezTo>
                <a:cubicBezTo>
                  <a:pt x="78266" y="307020"/>
                  <a:pt x="88041" y="341832"/>
                  <a:pt x="88041" y="341832"/>
                </a:cubicBezTo>
                <a:lnTo>
                  <a:pt x="53857" y="393106"/>
                </a:lnTo>
                <a:lnTo>
                  <a:pt x="36766" y="418744"/>
                </a:lnTo>
                <a:cubicBezTo>
                  <a:pt x="39615" y="430138"/>
                  <a:pt x="39485" y="442729"/>
                  <a:pt x="45312" y="452927"/>
                </a:cubicBezTo>
                <a:cubicBezTo>
                  <a:pt x="60374" y="479285"/>
                  <a:pt x="72114" y="478952"/>
                  <a:pt x="96586" y="487110"/>
                </a:cubicBezTo>
                <a:cubicBezTo>
                  <a:pt x="99435" y="495656"/>
                  <a:pt x="105132" y="503740"/>
                  <a:pt x="105132" y="512748"/>
                </a:cubicBezTo>
                <a:cubicBezTo>
                  <a:pt x="105132" y="546930"/>
                  <a:pt x="93737" y="535537"/>
                  <a:pt x="70949" y="546931"/>
                </a:cubicBezTo>
                <a:cubicBezTo>
                  <a:pt x="61763" y="551524"/>
                  <a:pt x="53858" y="558325"/>
                  <a:pt x="45312" y="564022"/>
                </a:cubicBezTo>
                <a:cubicBezTo>
                  <a:pt x="39615" y="572568"/>
                  <a:pt x="29242" y="579440"/>
                  <a:pt x="28220" y="589660"/>
                </a:cubicBezTo>
                <a:cubicBezTo>
                  <a:pt x="23350" y="638354"/>
                  <a:pt x="27588" y="649164"/>
                  <a:pt x="62403" y="666572"/>
                </a:cubicBezTo>
                <a:cubicBezTo>
                  <a:pt x="70460" y="670601"/>
                  <a:pt x="79495" y="672269"/>
                  <a:pt x="88041" y="675118"/>
                </a:cubicBezTo>
                <a:cubicBezTo>
                  <a:pt x="96682" y="688079"/>
                  <a:pt x="113678" y="708703"/>
                  <a:pt x="113678" y="726392"/>
                </a:cubicBezTo>
                <a:cubicBezTo>
                  <a:pt x="113678" y="735400"/>
                  <a:pt x="112462" y="746794"/>
                  <a:pt x="105132" y="752030"/>
                </a:cubicBezTo>
                <a:cubicBezTo>
                  <a:pt x="90472" y="762502"/>
                  <a:pt x="70949" y="763424"/>
                  <a:pt x="53857" y="769121"/>
                </a:cubicBezTo>
                <a:lnTo>
                  <a:pt x="28220" y="777667"/>
                </a:lnTo>
                <a:cubicBezTo>
                  <a:pt x="22523" y="786213"/>
                  <a:pt x="15722" y="794118"/>
                  <a:pt x="11129" y="803305"/>
                </a:cubicBezTo>
                <a:cubicBezTo>
                  <a:pt x="-6778" y="839119"/>
                  <a:pt x="-292" y="888684"/>
                  <a:pt x="11129" y="922946"/>
                </a:cubicBezTo>
                <a:cubicBezTo>
                  <a:pt x="13978" y="931492"/>
                  <a:pt x="28027" y="929306"/>
                  <a:pt x="36766" y="931491"/>
                </a:cubicBezTo>
                <a:cubicBezTo>
                  <a:pt x="50857" y="935014"/>
                  <a:pt x="65252" y="937188"/>
                  <a:pt x="79495" y="940037"/>
                </a:cubicBezTo>
                <a:cubicBezTo>
                  <a:pt x="85192" y="948583"/>
                  <a:pt x="91993" y="956488"/>
                  <a:pt x="96586" y="965675"/>
                </a:cubicBezTo>
                <a:cubicBezTo>
                  <a:pt x="100614" y="973732"/>
                  <a:pt x="105132" y="982304"/>
                  <a:pt x="105132" y="991312"/>
                </a:cubicBezTo>
                <a:cubicBezTo>
                  <a:pt x="105132" y="1020611"/>
                  <a:pt x="93737" y="1018984"/>
                  <a:pt x="70949" y="1025495"/>
                </a:cubicBezTo>
                <a:cubicBezTo>
                  <a:pt x="-4164" y="1046957"/>
                  <a:pt x="72598" y="1022097"/>
                  <a:pt x="11129" y="1042587"/>
                </a:cubicBezTo>
                <a:cubicBezTo>
                  <a:pt x="8280" y="1051133"/>
                  <a:pt x="2583" y="1059216"/>
                  <a:pt x="2583" y="1068224"/>
                </a:cubicBezTo>
                <a:cubicBezTo>
                  <a:pt x="2583" y="1094019"/>
                  <a:pt x="2314" y="1120894"/>
                  <a:pt x="11129" y="1145136"/>
                </a:cubicBezTo>
                <a:cubicBezTo>
                  <a:pt x="18882" y="1166456"/>
                  <a:pt x="81130" y="1169622"/>
                  <a:pt x="88041" y="1170774"/>
                </a:cubicBezTo>
                <a:cubicBezTo>
                  <a:pt x="93993" y="1179702"/>
                  <a:pt x="116037" y="1207897"/>
                  <a:pt x="113678" y="1222049"/>
                </a:cubicBezTo>
                <a:cubicBezTo>
                  <a:pt x="111989" y="1232180"/>
                  <a:pt x="105772" y="1243093"/>
                  <a:pt x="96586" y="1247686"/>
                </a:cubicBezTo>
                <a:cubicBezTo>
                  <a:pt x="4499" y="1293730"/>
                  <a:pt x="66130" y="1235417"/>
                  <a:pt x="36766" y="1264777"/>
                </a:cubicBezTo>
              </a:path>
            </a:pathLst>
          </a:custGeom>
          <a:noFill/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68" name="CustomShape 5"/>
          <p:cNvSpPr/>
          <p:nvPr/>
        </p:nvSpPr>
        <p:spPr>
          <a:xfrm>
            <a:off x="3147120" y="4764600"/>
            <a:ext cx="698760" cy="426960"/>
          </a:xfrm>
          <a:custGeom>
            <a:avLst/>
            <a:gdLst/>
            <a:ahLst/>
            <a:rect l="l" t="t" r="r" b="b"/>
            <a:pathLst>
              <a:path w="698997" h="427289">
                <a:moveTo>
                  <a:pt x="510990" y="282011"/>
                </a:moveTo>
                <a:cubicBezTo>
                  <a:pt x="450743" y="191639"/>
                  <a:pt x="469614" y="242166"/>
                  <a:pt x="485352" y="76912"/>
                </a:cubicBezTo>
                <a:cubicBezTo>
                  <a:pt x="486206" y="67944"/>
                  <a:pt x="488271" y="58308"/>
                  <a:pt x="493898" y="51274"/>
                </a:cubicBezTo>
                <a:cubicBezTo>
                  <a:pt x="500314" y="43254"/>
                  <a:pt x="510150" y="38354"/>
                  <a:pt x="519535" y="34183"/>
                </a:cubicBezTo>
                <a:cubicBezTo>
                  <a:pt x="535998" y="26866"/>
                  <a:pt x="570810" y="17091"/>
                  <a:pt x="570810" y="17091"/>
                </a:cubicBezTo>
                <a:cubicBezTo>
                  <a:pt x="610690" y="19940"/>
                  <a:pt x="651819" y="15335"/>
                  <a:pt x="690451" y="25637"/>
                </a:cubicBezTo>
                <a:cubicBezTo>
                  <a:pt x="699155" y="27958"/>
                  <a:pt x="698997" y="42266"/>
                  <a:pt x="698997" y="51274"/>
                </a:cubicBezTo>
                <a:cubicBezTo>
                  <a:pt x="698997" y="85576"/>
                  <a:pt x="694984" y="119823"/>
                  <a:pt x="690451" y="153824"/>
                </a:cubicBezTo>
                <a:cubicBezTo>
                  <a:pt x="689261" y="162753"/>
                  <a:pt x="686375" y="171640"/>
                  <a:pt x="681906" y="179461"/>
                </a:cubicBezTo>
                <a:cubicBezTo>
                  <a:pt x="658635" y="220185"/>
                  <a:pt x="658178" y="206226"/>
                  <a:pt x="630631" y="239282"/>
                </a:cubicBezTo>
                <a:cubicBezTo>
                  <a:pt x="606216" y="268580"/>
                  <a:pt x="623710" y="264107"/>
                  <a:pt x="587902" y="282011"/>
                </a:cubicBezTo>
                <a:cubicBezTo>
                  <a:pt x="579845" y="286040"/>
                  <a:pt x="570139" y="286182"/>
                  <a:pt x="562264" y="290557"/>
                </a:cubicBezTo>
                <a:cubicBezTo>
                  <a:pt x="544308" y="300533"/>
                  <a:pt x="510990" y="324740"/>
                  <a:pt x="510990" y="324740"/>
                </a:cubicBezTo>
                <a:cubicBezTo>
                  <a:pt x="473958" y="321891"/>
                  <a:pt x="433551" y="331901"/>
                  <a:pt x="399894" y="316194"/>
                </a:cubicBezTo>
                <a:cubicBezTo>
                  <a:pt x="383568" y="308575"/>
                  <a:pt x="382803" y="264919"/>
                  <a:pt x="382803" y="264919"/>
                </a:cubicBezTo>
                <a:cubicBezTo>
                  <a:pt x="379954" y="216493"/>
                  <a:pt x="393701" y="164083"/>
                  <a:pt x="374257" y="119641"/>
                </a:cubicBezTo>
                <a:cubicBezTo>
                  <a:pt x="367312" y="103766"/>
                  <a:pt x="339579" y="123208"/>
                  <a:pt x="322982" y="128187"/>
                </a:cubicBezTo>
                <a:cubicBezTo>
                  <a:pt x="303265" y="134102"/>
                  <a:pt x="280329" y="150925"/>
                  <a:pt x="263162" y="162370"/>
                </a:cubicBezTo>
                <a:cubicBezTo>
                  <a:pt x="257465" y="170916"/>
                  <a:pt x="251166" y="179090"/>
                  <a:pt x="246070" y="188007"/>
                </a:cubicBezTo>
                <a:cubicBezTo>
                  <a:pt x="202687" y="263925"/>
                  <a:pt x="253538" y="185348"/>
                  <a:pt x="211887" y="247828"/>
                </a:cubicBezTo>
                <a:cubicBezTo>
                  <a:pt x="214736" y="276314"/>
                  <a:pt x="210650" y="306382"/>
                  <a:pt x="220433" y="333286"/>
                </a:cubicBezTo>
                <a:cubicBezTo>
                  <a:pt x="223511" y="341752"/>
                  <a:pt x="237409" y="339356"/>
                  <a:pt x="246070" y="341831"/>
                </a:cubicBezTo>
                <a:cubicBezTo>
                  <a:pt x="310460" y="360228"/>
                  <a:pt x="249333" y="338009"/>
                  <a:pt x="322982" y="367469"/>
                </a:cubicBezTo>
                <a:cubicBezTo>
                  <a:pt x="346553" y="364523"/>
                  <a:pt x="390637" y="363551"/>
                  <a:pt x="416986" y="350377"/>
                </a:cubicBezTo>
                <a:cubicBezTo>
                  <a:pt x="426172" y="345784"/>
                  <a:pt x="434077" y="338983"/>
                  <a:pt x="442623" y="333286"/>
                </a:cubicBezTo>
                <a:cubicBezTo>
                  <a:pt x="459715" y="336134"/>
                  <a:pt x="477903" y="335167"/>
                  <a:pt x="493898" y="341831"/>
                </a:cubicBezTo>
                <a:cubicBezTo>
                  <a:pt x="512860" y="349732"/>
                  <a:pt x="545173" y="376015"/>
                  <a:pt x="545173" y="376015"/>
                </a:cubicBezTo>
                <a:cubicBezTo>
                  <a:pt x="542324" y="387409"/>
                  <a:pt x="546399" y="403683"/>
                  <a:pt x="536627" y="410198"/>
                </a:cubicBezTo>
                <a:cubicBezTo>
                  <a:pt x="517082" y="423228"/>
                  <a:pt x="468261" y="427289"/>
                  <a:pt x="468261" y="427289"/>
                </a:cubicBezTo>
                <a:cubicBezTo>
                  <a:pt x="442624" y="424441"/>
                  <a:pt x="416374" y="425000"/>
                  <a:pt x="391349" y="418744"/>
                </a:cubicBezTo>
                <a:cubicBezTo>
                  <a:pt x="359119" y="410687"/>
                  <a:pt x="365334" y="390869"/>
                  <a:pt x="348620" y="367469"/>
                </a:cubicBezTo>
                <a:cubicBezTo>
                  <a:pt x="341595" y="357634"/>
                  <a:pt x="331528" y="350377"/>
                  <a:pt x="322982" y="341831"/>
                </a:cubicBezTo>
                <a:cubicBezTo>
                  <a:pt x="301500" y="277388"/>
                  <a:pt x="330478" y="356825"/>
                  <a:pt x="297345" y="290557"/>
                </a:cubicBezTo>
                <a:cubicBezTo>
                  <a:pt x="261969" y="219803"/>
                  <a:pt x="320683" y="312743"/>
                  <a:pt x="271707" y="239282"/>
                </a:cubicBezTo>
                <a:cubicBezTo>
                  <a:pt x="268859" y="230736"/>
                  <a:pt x="267191" y="221701"/>
                  <a:pt x="263162" y="213644"/>
                </a:cubicBezTo>
                <a:cubicBezTo>
                  <a:pt x="258569" y="204458"/>
                  <a:pt x="250241" y="197392"/>
                  <a:pt x="246070" y="188007"/>
                </a:cubicBezTo>
                <a:cubicBezTo>
                  <a:pt x="238753" y="171544"/>
                  <a:pt x="228978" y="136732"/>
                  <a:pt x="228978" y="136732"/>
                </a:cubicBezTo>
                <a:cubicBezTo>
                  <a:pt x="240784" y="101316"/>
                  <a:pt x="264302" y="55345"/>
                  <a:pt x="237524" y="17091"/>
                </a:cubicBezTo>
                <a:cubicBezTo>
                  <a:pt x="227193" y="2332"/>
                  <a:pt x="186250" y="0"/>
                  <a:pt x="186250" y="0"/>
                </a:cubicBezTo>
                <a:cubicBezTo>
                  <a:pt x="146369" y="2848"/>
                  <a:pt x="106148" y="2614"/>
                  <a:pt x="66608" y="8545"/>
                </a:cubicBezTo>
                <a:cubicBezTo>
                  <a:pt x="48791" y="11217"/>
                  <a:pt x="15334" y="25637"/>
                  <a:pt x="15334" y="25637"/>
                </a:cubicBezTo>
                <a:cubicBezTo>
                  <a:pt x="-1417" y="75887"/>
                  <a:pt x="-8503" y="86091"/>
                  <a:pt x="15334" y="162370"/>
                </a:cubicBezTo>
                <a:cubicBezTo>
                  <a:pt x="22987" y="186859"/>
                  <a:pt x="57342" y="187647"/>
                  <a:pt x="75154" y="196553"/>
                </a:cubicBezTo>
                <a:cubicBezTo>
                  <a:pt x="84341" y="201146"/>
                  <a:pt x="91605" y="209051"/>
                  <a:pt x="100792" y="213644"/>
                </a:cubicBezTo>
                <a:cubicBezTo>
                  <a:pt x="131592" y="229044"/>
                  <a:pt x="187371" y="228284"/>
                  <a:pt x="211887" y="230736"/>
                </a:cubicBezTo>
                <a:lnTo>
                  <a:pt x="288799" y="256373"/>
                </a:lnTo>
                <a:lnTo>
                  <a:pt x="314436" y="264919"/>
                </a:lnTo>
                <a:lnTo>
                  <a:pt x="340074" y="273465"/>
                </a:lnTo>
                <a:cubicBezTo>
                  <a:pt x="348620" y="279162"/>
                  <a:pt x="356325" y="286386"/>
                  <a:pt x="365711" y="290557"/>
                </a:cubicBezTo>
                <a:cubicBezTo>
                  <a:pt x="382174" y="297874"/>
                  <a:pt x="399894" y="301951"/>
                  <a:pt x="416986" y="307648"/>
                </a:cubicBezTo>
                <a:lnTo>
                  <a:pt x="442623" y="316194"/>
                </a:lnTo>
                <a:cubicBezTo>
                  <a:pt x="451169" y="319043"/>
                  <a:pt x="460766" y="319743"/>
                  <a:pt x="468261" y="324740"/>
                </a:cubicBezTo>
                <a:lnTo>
                  <a:pt x="493898" y="341831"/>
                </a:lnTo>
              </a:path>
            </a:pathLst>
          </a:custGeom>
          <a:noFill/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pic>
        <p:nvPicPr>
          <p:cNvPr id="169" name="Picture 8" descr=""/>
          <p:cNvPicPr/>
          <p:nvPr/>
        </p:nvPicPr>
        <p:blipFill>
          <a:blip r:embed="rId8"/>
          <a:stretch/>
        </p:blipFill>
        <p:spPr>
          <a:xfrm>
            <a:off x="3780000" y="4304160"/>
            <a:ext cx="1630800" cy="1434600"/>
          </a:xfrm>
          <a:prstGeom prst="rect">
            <a:avLst/>
          </a:prstGeom>
          <a:ln>
            <a:noFill/>
          </a:ln>
        </p:spPr>
      </p:pic>
      <p:pic>
        <p:nvPicPr>
          <p:cNvPr id="170" name="Picture 5" descr=""/>
          <p:cNvPicPr/>
          <p:nvPr/>
        </p:nvPicPr>
        <p:blipFill>
          <a:blip r:embed="rId9"/>
          <a:stretch/>
        </p:blipFill>
        <p:spPr>
          <a:xfrm>
            <a:off x="2595240" y="5303520"/>
            <a:ext cx="935640" cy="1237320"/>
          </a:xfrm>
          <a:prstGeom prst="rect">
            <a:avLst/>
          </a:prstGeom>
          <a:ln>
            <a:noFill/>
          </a:ln>
        </p:spPr>
      </p:pic>
      <p:pic>
        <p:nvPicPr>
          <p:cNvPr id="171" name="Picture 5" descr=""/>
          <p:cNvPicPr/>
          <p:nvPr/>
        </p:nvPicPr>
        <p:blipFill>
          <a:blip r:embed="rId10"/>
          <a:stretch/>
        </p:blipFill>
        <p:spPr>
          <a:xfrm>
            <a:off x="5139360" y="5303520"/>
            <a:ext cx="910440" cy="1294200"/>
          </a:xfrm>
          <a:prstGeom prst="rect">
            <a:avLst/>
          </a:pr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</p:pic>
      <p:sp>
        <p:nvSpPr>
          <p:cNvPr id="172" name="CustomShape 6"/>
          <p:cNvSpPr/>
          <p:nvPr/>
        </p:nvSpPr>
        <p:spPr>
          <a:xfrm>
            <a:off x="2571480" y="1539000"/>
            <a:ext cx="985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4913640" y="1559880"/>
            <a:ext cx="1118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branch1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8"/>
          <p:cNvSpPr/>
          <p:nvPr/>
        </p:nvSpPr>
        <p:spPr>
          <a:xfrm>
            <a:off x="2772000" y="2671920"/>
            <a:ext cx="935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9"/>
          <p:cNvSpPr/>
          <p:nvPr/>
        </p:nvSpPr>
        <p:spPr>
          <a:xfrm>
            <a:off x="3606480" y="2671920"/>
            <a:ext cx="804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branch1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0"/>
          <p:cNvSpPr/>
          <p:nvPr/>
        </p:nvSpPr>
        <p:spPr>
          <a:xfrm>
            <a:off x="2703240" y="4057200"/>
            <a:ext cx="716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1"/>
          <p:cNvSpPr/>
          <p:nvPr/>
        </p:nvSpPr>
        <p:spPr>
          <a:xfrm>
            <a:off x="3606480" y="4057200"/>
            <a:ext cx="804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branch1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2"/>
          <p:cNvSpPr/>
          <p:nvPr/>
        </p:nvSpPr>
        <p:spPr>
          <a:xfrm>
            <a:off x="2560320" y="5737680"/>
            <a:ext cx="985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3"/>
          <p:cNvSpPr/>
          <p:nvPr/>
        </p:nvSpPr>
        <p:spPr>
          <a:xfrm>
            <a:off x="5055480" y="5737680"/>
            <a:ext cx="1118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branch1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4"/>
          <p:cNvSpPr/>
          <p:nvPr/>
        </p:nvSpPr>
        <p:spPr>
          <a:xfrm rot="1555800">
            <a:off x="3297240" y="3146760"/>
            <a:ext cx="18637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CONFLICT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5"/>
          <p:cNvSpPr/>
          <p:nvPr/>
        </p:nvSpPr>
        <p:spPr>
          <a:xfrm rot="1765800">
            <a:off x="4061160" y="4837680"/>
            <a:ext cx="1262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</a:t>
            </a:r>
            <a:r>
              <a:rPr b="1" i="1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6"/>
          <p:cNvSpPr/>
          <p:nvPr/>
        </p:nvSpPr>
        <p:spPr>
          <a:xfrm rot="19288200">
            <a:off x="1786680" y="3366000"/>
            <a:ext cx="1427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i="1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merge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9" dur="indefinite" restart="never" nodeType="tmRoot">
          <p:childTnLst>
            <p:seq>
              <p:cTn id="360" dur="indefinite" nodeType="mainSeq">
                <p:childTnLst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5" dur="3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6" dur="3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7" dur="3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8" dur="3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1" dur="3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2" dur="3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3" dur="3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74" dur="3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7" dur="3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8" dur="3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9" dur="3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80" dur="3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3" dur="3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4" dur="3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5" dur="3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86" dur="3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1" dur="3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2" dur="3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93" dur="3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6" dur="3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7" dur="3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98" dur="3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403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408" dur="3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411" dur="3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4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4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4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42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42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43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nodeType="click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6" dur="3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7" dur="3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8" dur="3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9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1" dur="3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2" dur="3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3" dur="3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48" dur="8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9" dur="27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0" dur="9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1" dur="995">
                                          <p:stCondLst>
                                            <p:cond delay="995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2" dur="497">
                                          <p:stCondLst>
                                            <p:cond delay="1985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3" dur="245">
                                          <p:stCondLst>
                                            <p:cond delay="2483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4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56" dur="8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7" dur="27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8" dur="9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9" dur="995">
                                          <p:stCondLst>
                                            <p:cond delay="995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0" dur="497">
                                          <p:stCondLst>
                                            <p:cond delay="1985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1" dur="245">
                                          <p:stCondLst>
                                            <p:cond delay="2483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2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64" dur="8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65" dur="27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6" dur="9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7" dur="995">
                                          <p:stCondLst>
                                            <p:cond delay="995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8" dur="497">
                                          <p:stCondLst>
                                            <p:cond delay="1985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9" dur="245">
                                          <p:stCondLst>
                                            <p:cond delay="2483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72" dur="8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73" dur="27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4" dur="9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5" dur="995">
                                          <p:stCondLst>
                                            <p:cond delay="995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6" dur="497">
                                          <p:stCondLst>
                                            <p:cond delay="1985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7" dur="245">
                                          <p:stCondLst>
                                            <p:cond delay="2483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766800" y="836640"/>
            <a:ext cx="64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4" name="Line 2"/>
          <p:cNvSpPr/>
          <p:nvPr/>
        </p:nvSpPr>
        <p:spPr>
          <a:xfrm>
            <a:off x="907560" y="836640"/>
            <a:ext cx="360" cy="1800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5" name="CustomShape 3"/>
          <p:cNvSpPr/>
          <p:nvPr/>
        </p:nvSpPr>
        <p:spPr>
          <a:xfrm>
            <a:off x="907560" y="2637000"/>
            <a:ext cx="360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6" name="Line 4"/>
          <p:cNvSpPr/>
          <p:nvPr/>
        </p:nvSpPr>
        <p:spPr>
          <a:xfrm>
            <a:off x="2851560" y="836640"/>
            <a:ext cx="360" cy="792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7" name="CustomShape 5"/>
          <p:cNvSpPr/>
          <p:nvPr/>
        </p:nvSpPr>
        <p:spPr>
          <a:xfrm>
            <a:off x="2851920" y="1628640"/>
            <a:ext cx="21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8" name="CustomShape 6"/>
          <p:cNvSpPr/>
          <p:nvPr/>
        </p:nvSpPr>
        <p:spPr>
          <a:xfrm>
            <a:off x="2635920" y="620640"/>
            <a:ext cx="431640" cy="431640"/>
          </a:xfrm>
          <a:prstGeom prst="ellipse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89" name="CustomShape 7"/>
          <p:cNvSpPr/>
          <p:nvPr/>
        </p:nvSpPr>
        <p:spPr>
          <a:xfrm>
            <a:off x="1827720" y="2421000"/>
            <a:ext cx="431640" cy="431640"/>
          </a:xfrm>
          <a:prstGeom prst="ellipse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90" name="CustomShape 8"/>
          <p:cNvSpPr/>
          <p:nvPr/>
        </p:nvSpPr>
        <p:spPr>
          <a:xfrm>
            <a:off x="716760" y="2421000"/>
            <a:ext cx="431640" cy="431640"/>
          </a:xfrm>
          <a:prstGeom prst="ellipse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91" name="CustomShape 9"/>
          <p:cNvSpPr/>
          <p:nvPr/>
        </p:nvSpPr>
        <p:spPr>
          <a:xfrm>
            <a:off x="3787920" y="1412640"/>
            <a:ext cx="431640" cy="431640"/>
          </a:xfrm>
          <a:prstGeom prst="ellipse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92" name="CustomShape 10"/>
          <p:cNvSpPr/>
          <p:nvPr/>
        </p:nvSpPr>
        <p:spPr>
          <a:xfrm>
            <a:off x="2638800" y="1412640"/>
            <a:ext cx="431640" cy="431640"/>
          </a:xfrm>
          <a:prstGeom prst="ellipse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93" name="CustomShape 11"/>
          <p:cNvSpPr/>
          <p:nvPr/>
        </p:nvSpPr>
        <p:spPr>
          <a:xfrm>
            <a:off x="691560" y="620640"/>
            <a:ext cx="431640" cy="431640"/>
          </a:xfrm>
          <a:prstGeom prst="ellipse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94" name="CustomShape 12"/>
          <p:cNvSpPr/>
          <p:nvPr/>
        </p:nvSpPr>
        <p:spPr>
          <a:xfrm>
            <a:off x="715680" y="698040"/>
            <a:ext cx="383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3"/>
          <p:cNvSpPr/>
          <p:nvPr/>
        </p:nvSpPr>
        <p:spPr>
          <a:xfrm>
            <a:off x="1851840" y="2498400"/>
            <a:ext cx="383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14"/>
          <p:cNvSpPr/>
          <p:nvPr/>
        </p:nvSpPr>
        <p:spPr>
          <a:xfrm>
            <a:off x="715680" y="2498400"/>
            <a:ext cx="383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5"/>
          <p:cNvSpPr/>
          <p:nvPr/>
        </p:nvSpPr>
        <p:spPr>
          <a:xfrm>
            <a:off x="2660040" y="698040"/>
            <a:ext cx="383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6"/>
          <p:cNvSpPr/>
          <p:nvPr/>
        </p:nvSpPr>
        <p:spPr>
          <a:xfrm>
            <a:off x="2688480" y="1490400"/>
            <a:ext cx="383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7"/>
          <p:cNvSpPr/>
          <p:nvPr/>
        </p:nvSpPr>
        <p:spPr>
          <a:xfrm>
            <a:off x="3815280" y="1490400"/>
            <a:ext cx="383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8"/>
          <p:cNvSpPr/>
          <p:nvPr/>
        </p:nvSpPr>
        <p:spPr>
          <a:xfrm>
            <a:off x="7173000" y="338040"/>
            <a:ext cx="985680" cy="3646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9"/>
          <p:cNvSpPr/>
          <p:nvPr/>
        </p:nvSpPr>
        <p:spPr>
          <a:xfrm>
            <a:off x="4453200" y="2336400"/>
            <a:ext cx="1118520" cy="3646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branch1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0"/>
          <p:cNvSpPr/>
          <p:nvPr/>
        </p:nvSpPr>
        <p:spPr>
          <a:xfrm>
            <a:off x="5000400" y="1367640"/>
            <a:ext cx="1118520" cy="3646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9cde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branch2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1"/>
          <p:cNvSpPr/>
          <p:nvPr/>
        </p:nvSpPr>
        <p:spPr>
          <a:xfrm>
            <a:off x="1827360" y="3350880"/>
            <a:ext cx="5050440" cy="51696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merge </a:t>
            </a:r>
            <a:r>
              <a:rPr b="0" lang="en-US" sz="28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branch1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95b3d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branch2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2"/>
          <p:cNvSpPr/>
          <p:nvPr/>
        </p:nvSpPr>
        <p:spPr>
          <a:xfrm>
            <a:off x="899640" y="4365000"/>
            <a:ext cx="64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5" name="Line 23"/>
          <p:cNvSpPr/>
          <p:nvPr/>
        </p:nvSpPr>
        <p:spPr>
          <a:xfrm>
            <a:off x="1040400" y="4365000"/>
            <a:ext cx="360" cy="1800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6" name="CustomShape 24"/>
          <p:cNvSpPr/>
          <p:nvPr/>
        </p:nvSpPr>
        <p:spPr>
          <a:xfrm>
            <a:off x="1040400" y="6165360"/>
            <a:ext cx="360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7" name="Line 25"/>
          <p:cNvSpPr/>
          <p:nvPr/>
        </p:nvSpPr>
        <p:spPr>
          <a:xfrm>
            <a:off x="2984400" y="4365000"/>
            <a:ext cx="360" cy="792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8" name="CustomShape 26"/>
          <p:cNvSpPr/>
          <p:nvPr/>
        </p:nvSpPr>
        <p:spPr>
          <a:xfrm>
            <a:off x="2984760" y="5157360"/>
            <a:ext cx="21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9" name="CustomShape 27"/>
          <p:cNvSpPr/>
          <p:nvPr/>
        </p:nvSpPr>
        <p:spPr>
          <a:xfrm>
            <a:off x="2768760" y="4149000"/>
            <a:ext cx="431640" cy="431640"/>
          </a:xfrm>
          <a:prstGeom prst="ellipse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10" name="CustomShape 28"/>
          <p:cNvSpPr/>
          <p:nvPr/>
        </p:nvSpPr>
        <p:spPr>
          <a:xfrm>
            <a:off x="1976760" y="5949360"/>
            <a:ext cx="431640" cy="431640"/>
          </a:xfrm>
          <a:prstGeom prst="ellipse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11" name="CustomShape 29"/>
          <p:cNvSpPr/>
          <p:nvPr/>
        </p:nvSpPr>
        <p:spPr>
          <a:xfrm>
            <a:off x="849600" y="5949360"/>
            <a:ext cx="431640" cy="431640"/>
          </a:xfrm>
          <a:prstGeom prst="ellipse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12" name="CustomShape 30"/>
          <p:cNvSpPr/>
          <p:nvPr/>
        </p:nvSpPr>
        <p:spPr>
          <a:xfrm>
            <a:off x="3920760" y="4941000"/>
            <a:ext cx="431640" cy="431640"/>
          </a:xfrm>
          <a:prstGeom prst="ellipse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13" name="CustomShape 31"/>
          <p:cNvSpPr/>
          <p:nvPr/>
        </p:nvSpPr>
        <p:spPr>
          <a:xfrm>
            <a:off x="2771640" y="4941000"/>
            <a:ext cx="431640" cy="431640"/>
          </a:xfrm>
          <a:prstGeom prst="ellipse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14" name="CustomShape 32"/>
          <p:cNvSpPr/>
          <p:nvPr/>
        </p:nvSpPr>
        <p:spPr>
          <a:xfrm>
            <a:off x="824400" y="4149000"/>
            <a:ext cx="431640" cy="431640"/>
          </a:xfrm>
          <a:prstGeom prst="ellipse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15" name="CustomShape 33"/>
          <p:cNvSpPr/>
          <p:nvPr/>
        </p:nvSpPr>
        <p:spPr>
          <a:xfrm>
            <a:off x="848520" y="4226760"/>
            <a:ext cx="383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4"/>
          <p:cNvSpPr/>
          <p:nvPr/>
        </p:nvSpPr>
        <p:spPr>
          <a:xfrm>
            <a:off x="1984680" y="6026760"/>
            <a:ext cx="383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5"/>
          <p:cNvSpPr/>
          <p:nvPr/>
        </p:nvSpPr>
        <p:spPr>
          <a:xfrm>
            <a:off x="848520" y="6026760"/>
            <a:ext cx="383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6"/>
          <p:cNvSpPr/>
          <p:nvPr/>
        </p:nvSpPr>
        <p:spPr>
          <a:xfrm>
            <a:off x="2792880" y="4226760"/>
            <a:ext cx="383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7"/>
          <p:cNvSpPr/>
          <p:nvPr/>
        </p:nvSpPr>
        <p:spPr>
          <a:xfrm>
            <a:off x="2821320" y="5018760"/>
            <a:ext cx="383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8"/>
          <p:cNvSpPr/>
          <p:nvPr/>
        </p:nvSpPr>
        <p:spPr>
          <a:xfrm>
            <a:off x="3948120" y="5018760"/>
            <a:ext cx="383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9"/>
          <p:cNvSpPr/>
          <p:nvPr/>
        </p:nvSpPr>
        <p:spPr>
          <a:xfrm>
            <a:off x="7305840" y="3874320"/>
            <a:ext cx="985680" cy="3646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40"/>
          <p:cNvSpPr/>
          <p:nvPr/>
        </p:nvSpPr>
        <p:spPr>
          <a:xfrm>
            <a:off x="4586040" y="5864760"/>
            <a:ext cx="1118520" cy="3646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branch1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41"/>
          <p:cNvSpPr/>
          <p:nvPr/>
        </p:nvSpPr>
        <p:spPr>
          <a:xfrm>
            <a:off x="5133240" y="4896000"/>
            <a:ext cx="1118520" cy="3646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5b3d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branch2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2"/>
          <p:cNvSpPr/>
          <p:nvPr/>
        </p:nvSpPr>
        <p:spPr>
          <a:xfrm>
            <a:off x="1976760" y="4149000"/>
            <a:ext cx="431640" cy="431640"/>
          </a:xfrm>
          <a:prstGeom prst="ellipse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25" name="CustomShape 43"/>
          <p:cNvSpPr/>
          <p:nvPr/>
        </p:nvSpPr>
        <p:spPr>
          <a:xfrm>
            <a:off x="1984680" y="4226760"/>
            <a:ext cx="383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44"/>
          <p:cNvSpPr/>
          <p:nvPr/>
        </p:nvSpPr>
        <p:spPr>
          <a:xfrm>
            <a:off x="3967560" y="4149000"/>
            <a:ext cx="431640" cy="431640"/>
          </a:xfrm>
          <a:prstGeom prst="ellipse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27" name="CustomShape 45"/>
          <p:cNvSpPr/>
          <p:nvPr/>
        </p:nvSpPr>
        <p:spPr>
          <a:xfrm>
            <a:off x="3994560" y="4226760"/>
            <a:ext cx="383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8" dur="indefinite" restart="never" nodeType="tmRoot">
          <p:childTnLst>
            <p:seq>
              <p:cTn id="479" dur="indefinite" nodeType="mainSeq">
                <p:childTnLst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484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48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95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9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01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5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6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0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512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515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518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521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6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9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3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4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4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551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2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554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5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55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560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6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4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5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9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2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3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6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7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468360" cy="9468360"/>
          </a:xfrm>
          <a:prstGeom prst="rect">
            <a:avLst/>
          </a:prstGeom>
          <a:ln>
            <a:noFill/>
          </a:ln>
        </p:spPr>
      </p:pic>
      <p:pic>
        <p:nvPicPr>
          <p:cNvPr id="229" name="Picture 3" descr=""/>
          <p:cNvPicPr/>
          <p:nvPr/>
        </p:nvPicPr>
        <p:blipFill>
          <a:blip r:embed="rId2"/>
          <a:stretch/>
        </p:blipFill>
        <p:spPr>
          <a:xfrm>
            <a:off x="2027880" y="1767960"/>
            <a:ext cx="5412240" cy="3024000"/>
          </a:xfrm>
          <a:prstGeom prst="rect">
            <a:avLst/>
          </a:prstGeom>
          <a:ln>
            <a:round/>
          </a:ln>
        </p:spPr>
      </p:pic>
    </p:spTree>
  </p:cSld>
  <p:timing>
    <p:tnLst>
      <p:par>
        <p:cTn id="648" dur="indefinite" restart="never" nodeType="tmRoot">
          <p:childTnLst>
            <p:seq>
              <p:cTn id="6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2377440" y="824760"/>
            <a:ext cx="4104000" cy="11869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checkout </a:t>
            </a:r>
            <a:r>
              <a:rPr b="0" lang="en-US" sz="36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branch1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1475640" y="3358080"/>
            <a:ext cx="863640" cy="863640"/>
          </a:xfrm>
          <a:prstGeom prst="ellipse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6444360" y="3357000"/>
            <a:ext cx="863640" cy="863640"/>
          </a:xfrm>
          <a:prstGeom prst="ellipse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46" name="CustomShape 4"/>
          <p:cNvSpPr/>
          <p:nvPr/>
        </p:nvSpPr>
        <p:spPr>
          <a:xfrm rot="16200000">
            <a:off x="4062240" y="400320"/>
            <a:ext cx="731160" cy="518436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  <p:sp>
        <p:nvSpPr>
          <p:cNvPr id="47" name="CustomShape 5"/>
          <p:cNvSpPr/>
          <p:nvPr/>
        </p:nvSpPr>
        <p:spPr>
          <a:xfrm>
            <a:off x="1428480" y="4276440"/>
            <a:ext cx="985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6360480" y="4276440"/>
            <a:ext cx="1118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branch1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2151000" y="1005840"/>
            <a:ext cx="4320000" cy="106452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checkout –b </a:t>
            </a:r>
            <a:r>
              <a:rPr b="0" lang="en-US" sz="32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branch1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1422000" y="3178080"/>
            <a:ext cx="863640" cy="863640"/>
          </a:xfrm>
          <a:prstGeom prst="ellipse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1" name="CustomShape 3"/>
          <p:cNvSpPr/>
          <p:nvPr/>
        </p:nvSpPr>
        <p:spPr>
          <a:xfrm>
            <a:off x="1374840" y="4096440"/>
            <a:ext cx="985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6363360" y="3180240"/>
            <a:ext cx="863640" cy="863640"/>
          </a:xfrm>
          <a:prstGeom prst="ellipse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53" name="CustomShape 5"/>
          <p:cNvSpPr/>
          <p:nvPr/>
        </p:nvSpPr>
        <p:spPr>
          <a:xfrm>
            <a:off x="6279480" y="4100040"/>
            <a:ext cx="1118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branch1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 rot="16200000">
            <a:off x="3970440" y="222480"/>
            <a:ext cx="731160" cy="518436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</p:sp>
    </p:spTree>
  </p:cSld>
  <p:timing>
    <p:tnLst>
      <p:par>
        <p:cTn id="20" dur="indefinite" restart="never" nodeType="tmRoot">
          <p:childTnLst>
            <p:seq>
              <p:cTn id="21" dur="indefinite" nodeType="mainSeq">
                <p:childTnLst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0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4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755640" y="3135240"/>
            <a:ext cx="756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6" name="CustomShape 2"/>
          <p:cNvSpPr/>
          <p:nvPr/>
        </p:nvSpPr>
        <p:spPr>
          <a:xfrm>
            <a:off x="683640" y="2847240"/>
            <a:ext cx="503640" cy="503640"/>
          </a:xfrm>
          <a:prstGeom prst="ellipse">
            <a:avLst/>
          </a:pr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2076120" y="2883240"/>
            <a:ext cx="503640" cy="503640"/>
          </a:xfrm>
          <a:prstGeom prst="ellipse">
            <a:avLst/>
          </a:pr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3492000" y="2883240"/>
            <a:ext cx="503640" cy="503640"/>
          </a:xfrm>
          <a:prstGeom prst="ellipse">
            <a:avLst/>
          </a:pr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6444360" y="2883240"/>
            <a:ext cx="503640" cy="503640"/>
          </a:xfrm>
          <a:prstGeom prst="ellipse">
            <a:avLst/>
          </a:pr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6"/>
          <p:cNvSpPr/>
          <p:nvPr/>
        </p:nvSpPr>
        <p:spPr>
          <a:xfrm>
            <a:off x="5004000" y="2883240"/>
            <a:ext cx="503640" cy="503640"/>
          </a:xfrm>
          <a:prstGeom prst="ellipse">
            <a:avLst/>
          </a:pr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7"/>
          <p:cNvSpPr/>
          <p:nvPr/>
        </p:nvSpPr>
        <p:spPr>
          <a:xfrm>
            <a:off x="7953840" y="2637000"/>
            <a:ext cx="985680" cy="3646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8"/>
          <p:cNvSpPr/>
          <p:nvPr/>
        </p:nvSpPr>
        <p:spPr>
          <a:xfrm>
            <a:off x="421200" y="3387600"/>
            <a:ext cx="134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ea6d5fd…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9"/>
          <p:cNvSpPr/>
          <p:nvPr/>
        </p:nvSpPr>
        <p:spPr>
          <a:xfrm>
            <a:off x="3091320" y="3387600"/>
            <a:ext cx="1148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f4gtyg…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10"/>
          <p:cNvSpPr/>
          <p:nvPr/>
        </p:nvSpPr>
        <p:spPr>
          <a:xfrm>
            <a:off x="1733400" y="3387600"/>
            <a:ext cx="1252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h5g8kk…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11"/>
          <p:cNvSpPr/>
          <p:nvPr/>
        </p:nvSpPr>
        <p:spPr>
          <a:xfrm>
            <a:off x="6107040" y="3387600"/>
            <a:ext cx="1243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e5fdgtt…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12"/>
          <p:cNvSpPr/>
          <p:nvPr/>
        </p:nvSpPr>
        <p:spPr>
          <a:xfrm>
            <a:off x="4680720" y="3387600"/>
            <a:ext cx="110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rfg6ht…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13"/>
          <p:cNvSpPr/>
          <p:nvPr/>
        </p:nvSpPr>
        <p:spPr>
          <a:xfrm>
            <a:off x="555120" y="2486160"/>
            <a:ext cx="830520" cy="364680"/>
          </a:xfrm>
          <a:prstGeom prst="rect">
            <a:avLst/>
          </a:pr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14"/>
          <p:cNvSpPr/>
          <p:nvPr/>
        </p:nvSpPr>
        <p:spPr>
          <a:xfrm>
            <a:off x="6280560" y="2520360"/>
            <a:ext cx="830520" cy="364680"/>
          </a:xfrm>
          <a:prstGeom prst="rect">
            <a:avLst/>
          </a:pr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15"/>
          <p:cNvSpPr/>
          <p:nvPr/>
        </p:nvSpPr>
        <p:spPr>
          <a:xfrm>
            <a:off x="2580120" y="476640"/>
            <a:ext cx="3758400" cy="94284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checkout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ea6d5fd…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16"/>
          <p:cNvSpPr/>
          <p:nvPr/>
        </p:nvSpPr>
        <p:spPr>
          <a:xfrm rot="5400000">
            <a:off x="3450240" y="-954720"/>
            <a:ext cx="731160" cy="612036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6" dur="indefinite" restart="never" nodeType="tmRoot">
          <p:childTnLst>
            <p:seq>
              <p:cTn id="47" dur="indefinite" nodeType="mainSeq">
                <p:childTnLst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2" dur="5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3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164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0" dur="5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1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164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8" dur="5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9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64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6" dur="5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7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164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4" dur="5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164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92" dur="5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3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164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00" dur="5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1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164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08" dur="5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9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164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16" dur="5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7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164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24" dur="5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5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" dur="164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46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1333080" y="794160"/>
            <a:ext cx="863640" cy="861120"/>
          </a:xfrm>
          <a:prstGeom prst="ellipse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72" name="CustomShape 2"/>
          <p:cNvSpPr/>
          <p:nvPr/>
        </p:nvSpPr>
        <p:spPr>
          <a:xfrm>
            <a:off x="1285560" y="1712880"/>
            <a:ext cx="985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6084000" y="794160"/>
            <a:ext cx="863640" cy="861120"/>
          </a:xfrm>
          <a:prstGeom prst="ellipse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74" name="CustomShape 4"/>
          <p:cNvSpPr/>
          <p:nvPr/>
        </p:nvSpPr>
        <p:spPr>
          <a:xfrm>
            <a:off x="6000120" y="1713960"/>
            <a:ext cx="1118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branch1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5"/>
          <p:cNvSpPr/>
          <p:nvPr/>
        </p:nvSpPr>
        <p:spPr>
          <a:xfrm>
            <a:off x="2885400" y="1897560"/>
            <a:ext cx="2928960" cy="36468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checkout –q </a:t>
            </a:r>
            <a:r>
              <a:rPr b="0" lang="en-US" sz="1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branch1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6"/>
          <p:cNvSpPr/>
          <p:nvPr/>
        </p:nvSpPr>
        <p:spPr>
          <a:xfrm>
            <a:off x="3645720" y="3287880"/>
            <a:ext cx="1773720" cy="51696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message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Line 7"/>
          <p:cNvSpPr/>
          <p:nvPr/>
        </p:nvSpPr>
        <p:spPr>
          <a:xfrm flipH="1">
            <a:off x="3992760" y="3234600"/>
            <a:ext cx="1080000" cy="720360"/>
          </a:xfrm>
          <a:prstGeom prst="line">
            <a:avLst/>
          </a:prstGeom>
          <a:ln>
            <a:solidFill>
              <a:srgbClr val="be4b48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78" name="Line 8"/>
          <p:cNvSpPr/>
          <p:nvPr/>
        </p:nvSpPr>
        <p:spPr>
          <a:xfrm>
            <a:off x="3992760" y="3234600"/>
            <a:ext cx="1080000" cy="720360"/>
          </a:xfrm>
          <a:prstGeom prst="line">
            <a:avLst/>
          </a:prstGeom>
          <a:ln>
            <a:solidFill>
              <a:srgbClr val="be4b48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79" name="CustomShape 9"/>
          <p:cNvSpPr/>
          <p:nvPr/>
        </p:nvSpPr>
        <p:spPr>
          <a:xfrm>
            <a:off x="3318480" y="4005000"/>
            <a:ext cx="2435400" cy="63828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checkout --help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10"/>
          <p:cNvSpPr/>
          <p:nvPr/>
        </p:nvSpPr>
        <p:spPr>
          <a:xfrm>
            <a:off x="2844000" y="4653000"/>
            <a:ext cx="3398760" cy="6382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information about git checkout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2" descr=""/>
          <p:cNvPicPr/>
          <p:nvPr/>
        </p:nvPicPr>
        <p:blipFill>
          <a:blip r:embed="rId1"/>
          <a:stretch/>
        </p:blipFill>
        <p:spPr>
          <a:xfrm>
            <a:off x="2131200" y="2637000"/>
            <a:ext cx="4824000" cy="40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2" dur="indefinite" restart="never" nodeType="tmRoot">
          <p:childTnLst>
            <p:seq>
              <p:cTn id="153" dur="indefinite" nodeType="mainSeq">
                <p:childTnLst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5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"/>
          <p:cNvPicPr/>
          <p:nvPr/>
        </p:nvPicPr>
        <p:blipFill>
          <a:blip r:embed="rId1"/>
          <a:stretch/>
        </p:blipFill>
        <p:spPr>
          <a:xfrm>
            <a:off x="1979640" y="-891360"/>
            <a:ext cx="4536000" cy="45360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1704960" y="2493000"/>
            <a:ext cx="5040360" cy="187200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2330280" y="2705760"/>
            <a:ext cx="379008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800" spc="-1" strike="noStrike">
                <a:solidFill>
                  <a:srgbClr val="33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merge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893960" y="763560"/>
            <a:ext cx="5112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6" name="Line 2"/>
          <p:cNvSpPr/>
          <p:nvPr/>
        </p:nvSpPr>
        <p:spPr>
          <a:xfrm>
            <a:off x="2757960" y="763200"/>
            <a:ext cx="360" cy="21636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1893960" y="763200"/>
            <a:ext cx="360" cy="21636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88" name="Line 4"/>
          <p:cNvSpPr/>
          <p:nvPr/>
        </p:nvSpPr>
        <p:spPr>
          <a:xfrm>
            <a:off x="3549960" y="763200"/>
            <a:ext cx="360" cy="21636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89" name="Line 5"/>
          <p:cNvSpPr/>
          <p:nvPr/>
        </p:nvSpPr>
        <p:spPr>
          <a:xfrm>
            <a:off x="1893960" y="979560"/>
            <a:ext cx="360" cy="792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0" name="CustomShape 6"/>
          <p:cNvSpPr/>
          <p:nvPr/>
        </p:nvSpPr>
        <p:spPr>
          <a:xfrm>
            <a:off x="1893960" y="1771560"/>
            <a:ext cx="180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1" name="Line 7"/>
          <p:cNvSpPr/>
          <p:nvPr/>
        </p:nvSpPr>
        <p:spPr>
          <a:xfrm>
            <a:off x="4270320" y="778680"/>
            <a:ext cx="360" cy="21600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2" name="Line 8"/>
          <p:cNvSpPr/>
          <p:nvPr/>
        </p:nvSpPr>
        <p:spPr>
          <a:xfrm>
            <a:off x="4990320" y="763200"/>
            <a:ext cx="360" cy="21636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3" name="Line 9"/>
          <p:cNvSpPr/>
          <p:nvPr/>
        </p:nvSpPr>
        <p:spPr>
          <a:xfrm>
            <a:off x="2492280" y="1804680"/>
            <a:ext cx="360" cy="21600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4" name="Line 10"/>
          <p:cNvSpPr/>
          <p:nvPr/>
        </p:nvSpPr>
        <p:spPr>
          <a:xfrm>
            <a:off x="3131640" y="1787400"/>
            <a:ext cx="360" cy="21600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5" name="CustomShape 11"/>
          <p:cNvSpPr/>
          <p:nvPr/>
        </p:nvSpPr>
        <p:spPr>
          <a:xfrm>
            <a:off x="1760400" y="2003760"/>
            <a:ext cx="267480" cy="3646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2"/>
          <p:cNvSpPr/>
          <p:nvPr/>
        </p:nvSpPr>
        <p:spPr>
          <a:xfrm>
            <a:off x="2595960" y="335520"/>
            <a:ext cx="324360" cy="3646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3"/>
          <p:cNvSpPr/>
          <p:nvPr/>
        </p:nvSpPr>
        <p:spPr>
          <a:xfrm>
            <a:off x="3387960" y="329760"/>
            <a:ext cx="324360" cy="3646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4"/>
          <p:cNvSpPr/>
          <p:nvPr/>
        </p:nvSpPr>
        <p:spPr>
          <a:xfrm>
            <a:off x="2334600" y="2014200"/>
            <a:ext cx="324360" cy="36468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5"/>
          <p:cNvSpPr/>
          <p:nvPr/>
        </p:nvSpPr>
        <p:spPr>
          <a:xfrm>
            <a:off x="2969640" y="2014200"/>
            <a:ext cx="324360" cy="36468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6"/>
          <p:cNvSpPr/>
          <p:nvPr/>
        </p:nvSpPr>
        <p:spPr>
          <a:xfrm>
            <a:off x="4107960" y="318600"/>
            <a:ext cx="324360" cy="3646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7"/>
          <p:cNvSpPr/>
          <p:nvPr/>
        </p:nvSpPr>
        <p:spPr>
          <a:xfrm>
            <a:off x="4827960" y="318600"/>
            <a:ext cx="324360" cy="3646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8"/>
          <p:cNvSpPr/>
          <p:nvPr/>
        </p:nvSpPr>
        <p:spPr>
          <a:xfrm>
            <a:off x="6644160" y="318600"/>
            <a:ext cx="985680" cy="3646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9"/>
          <p:cNvSpPr/>
          <p:nvPr/>
        </p:nvSpPr>
        <p:spPr>
          <a:xfrm>
            <a:off x="3710880" y="1694880"/>
            <a:ext cx="1118520" cy="3646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branch1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Line 20"/>
          <p:cNvSpPr/>
          <p:nvPr/>
        </p:nvSpPr>
        <p:spPr>
          <a:xfrm>
            <a:off x="1893960" y="1771560"/>
            <a:ext cx="360" cy="23184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5" name="CustomShape 21"/>
          <p:cNvSpPr/>
          <p:nvPr/>
        </p:nvSpPr>
        <p:spPr>
          <a:xfrm>
            <a:off x="1795680" y="335520"/>
            <a:ext cx="267480" cy="3646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4366080" y="2781000"/>
            <a:ext cx="4704840" cy="3647880"/>
          </a:xfrm>
          <a:prstGeom prst="rect">
            <a:avLst/>
          </a:prstGeom>
          <a:ln>
            <a:noFill/>
          </a:ln>
        </p:spPr>
      </p:pic>
      <p:pic>
        <p:nvPicPr>
          <p:cNvPr id="107" name="Picture 3" descr=""/>
          <p:cNvPicPr/>
          <p:nvPr/>
        </p:nvPicPr>
        <p:blipFill>
          <a:blip r:embed="rId2"/>
          <a:stretch/>
        </p:blipFill>
        <p:spPr>
          <a:xfrm>
            <a:off x="467640" y="2647800"/>
            <a:ext cx="3468240" cy="419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6" dur="indefinite" restart="never" nodeType="tmRoot">
          <p:childTnLst>
            <p:seq>
              <p:cTn id="167" dur="indefinite" nodeType="mainSeq">
                <p:childTnLst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72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75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78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81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84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87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12" dur="1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15" dur="1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18" dur="1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21" dur="1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24" dur="1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27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2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2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3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11640" y="1252080"/>
            <a:ext cx="6496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9" name="Line 2"/>
          <p:cNvSpPr/>
          <p:nvPr/>
        </p:nvSpPr>
        <p:spPr>
          <a:xfrm>
            <a:off x="1475640" y="1252080"/>
            <a:ext cx="360" cy="21600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10" name="Line 3"/>
          <p:cNvSpPr/>
          <p:nvPr/>
        </p:nvSpPr>
        <p:spPr>
          <a:xfrm>
            <a:off x="611280" y="1252080"/>
            <a:ext cx="360" cy="21600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11" name="Line 4"/>
          <p:cNvSpPr/>
          <p:nvPr/>
        </p:nvSpPr>
        <p:spPr>
          <a:xfrm>
            <a:off x="2267640" y="1252080"/>
            <a:ext cx="360" cy="21600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12" name="Line 5"/>
          <p:cNvSpPr/>
          <p:nvPr/>
        </p:nvSpPr>
        <p:spPr>
          <a:xfrm>
            <a:off x="621720" y="1468080"/>
            <a:ext cx="360" cy="792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3" name="CustomShape 6"/>
          <p:cNvSpPr/>
          <p:nvPr/>
        </p:nvSpPr>
        <p:spPr>
          <a:xfrm>
            <a:off x="624240" y="2260440"/>
            <a:ext cx="180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4" name="Line 7"/>
          <p:cNvSpPr/>
          <p:nvPr/>
        </p:nvSpPr>
        <p:spPr>
          <a:xfrm>
            <a:off x="2987640" y="1267200"/>
            <a:ext cx="360" cy="21600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15" name="Line 8"/>
          <p:cNvSpPr/>
          <p:nvPr/>
        </p:nvSpPr>
        <p:spPr>
          <a:xfrm>
            <a:off x="3707640" y="1252080"/>
            <a:ext cx="360" cy="21600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16" name="Line 9"/>
          <p:cNvSpPr/>
          <p:nvPr/>
        </p:nvSpPr>
        <p:spPr>
          <a:xfrm>
            <a:off x="1324800" y="2260080"/>
            <a:ext cx="360" cy="21600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17" name="Line 10"/>
          <p:cNvSpPr/>
          <p:nvPr/>
        </p:nvSpPr>
        <p:spPr>
          <a:xfrm>
            <a:off x="1979640" y="2260080"/>
            <a:ext cx="360" cy="21600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18" name="CustomShape 11"/>
          <p:cNvSpPr/>
          <p:nvPr/>
        </p:nvSpPr>
        <p:spPr>
          <a:xfrm>
            <a:off x="490320" y="818280"/>
            <a:ext cx="267480" cy="3646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2"/>
          <p:cNvSpPr/>
          <p:nvPr/>
        </p:nvSpPr>
        <p:spPr>
          <a:xfrm>
            <a:off x="1313280" y="824400"/>
            <a:ext cx="324360" cy="3646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3"/>
          <p:cNvSpPr/>
          <p:nvPr/>
        </p:nvSpPr>
        <p:spPr>
          <a:xfrm>
            <a:off x="2105280" y="818280"/>
            <a:ext cx="324360" cy="3646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4"/>
          <p:cNvSpPr/>
          <p:nvPr/>
        </p:nvSpPr>
        <p:spPr>
          <a:xfrm>
            <a:off x="1162440" y="2481120"/>
            <a:ext cx="324360" cy="36468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5"/>
          <p:cNvSpPr/>
          <p:nvPr/>
        </p:nvSpPr>
        <p:spPr>
          <a:xfrm>
            <a:off x="1826280" y="2481120"/>
            <a:ext cx="324360" cy="36468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6"/>
          <p:cNvSpPr/>
          <p:nvPr/>
        </p:nvSpPr>
        <p:spPr>
          <a:xfrm>
            <a:off x="2047680" y="4109760"/>
            <a:ext cx="324360" cy="3646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7"/>
          <p:cNvSpPr/>
          <p:nvPr/>
        </p:nvSpPr>
        <p:spPr>
          <a:xfrm>
            <a:off x="2834640" y="4109760"/>
            <a:ext cx="324360" cy="3646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8"/>
          <p:cNvSpPr/>
          <p:nvPr/>
        </p:nvSpPr>
        <p:spPr>
          <a:xfrm>
            <a:off x="7106040" y="1021680"/>
            <a:ext cx="985680" cy="3646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9"/>
          <p:cNvSpPr/>
          <p:nvPr/>
        </p:nvSpPr>
        <p:spPr>
          <a:xfrm>
            <a:off x="2400480" y="1999080"/>
            <a:ext cx="1118520" cy="3646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3a2c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branch1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Line 20"/>
          <p:cNvSpPr/>
          <p:nvPr/>
        </p:nvSpPr>
        <p:spPr>
          <a:xfrm>
            <a:off x="4485600" y="1252080"/>
            <a:ext cx="360" cy="21600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28" name="Line 21"/>
          <p:cNvSpPr/>
          <p:nvPr/>
        </p:nvSpPr>
        <p:spPr>
          <a:xfrm>
            <a:off x="5308200" y="1267200"/>
            <a:ext cx="360" cy="21600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29" name="CustomShape 22"/>
          <p:cNvSpPr/>
          <p:nvPr/>
        </p:nvSpPr>
        <p:spPr>
          <a:xfrm>
            <a:off x="2837160" y="824400"/>
            <a:ext cx="297000" cy="36468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3"/>
          <p:cNvSpPr/>
          <p:nvPr/>
        </p:nvSpPr>
        <p:spPr>
          <a:xfrm>
            <a:off x="1234080" y="4115880"/>
            <a:ext cx="324360" cy="36468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4"/>
          <p:cNvSpPr/>
          <p:nvPr/>
        </p:nvSpPr>
        <p:spPr>
          <a:xfrm>
            <a:off x="490320" y="2476440"/>
            <a:ext cx="267480" cy="3646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Line 25"/>
          <p:cNvSpPr/>
          <p:nvPr/>
        </p:nvSpPr>
        <p:spPr>
          <a:xfrm>
            <a:off x="624240" y="2264760"/>
            <a:ext cx="360" cy="216000"/>
          </a:xfrm>
          <a:prstGeom prst="line">
            <a:avLst/>
          </a:prstGeom>
          <a:ln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4355280" y="1624320"/>
            <a:ext cx="3857400" cy="4952520"/>
          </a:xfrm>
          <a:prstGeom prst="rect">
            <a:avLst/>
          </a:prstGeom>
          <a:ln>
            <a:noFill/>
          </a:ln>
        </p:spPr>
      </p:pic>
      <p:sp>
        <p:nvSpPr>
          <p:cNvPr id="134" name="CustomShape 26"/>
          <p:cNvSpPr/>
          <p:nvPr/>
        </p:nvSpPr>
        <p:spPr>
          <a:xfrm>
            <a:off x="822960" y="3480120"/>
            <a:ext cx="3128400" cy="94284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merge </a:t>
            </a:r>
            <a:r>
              <a:rPr b="0" lang="en-US" sz="2800" spc="-1" strike="noStrike">
                <a:solidFill>
                  <a:srgbClr val="95b3d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branch1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8" dur="indefinite" restart="never" nodeType="tmRoot">
          <p:childTnLst>
            <p:seq>
              <p:cTn id="259" dur="indefinite" nodeType="mainSeq">
                <p:childTnLst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72" dur="5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3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5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6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7" dur="164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80" dur="5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1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2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3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4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5" dur="164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88" dur="5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9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0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1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2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3" dur="164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96" dur="5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7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8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9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0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1" dur="164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6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7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0920" y="1094040"/>
            <a:ext cx="5112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36" name="Line 2"/>
          <p:cNvSpPr/>
          <p:nvPr/>
        </p:nvSpPr>
        <p:spPr>
          <a:xfrm>
            <a:off x="1982880" y="1094040"/>
            <a:ext cx="360" cy="88308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1983240" y="1977480"/>
            <a:ext cx="180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38" name="CustomShape 4"/>
          <p:cNvSpPr/>
          <p:nvPr/>
        </p:nvSpPr>
        <p:spPr>
          <a:xfrm>
            <a:off x="4998240" y="662040"/>
            <a:ext cx="985680" cy="3646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3703320" y="1670400"/>
            <a:ext cx="1118520" cy="3646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3a2c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branch1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214920" y="374040"/>
            <a:ext cx="609120" cy="685800"/>
          </a:xfrm>
          <a:prstGeom prst="foldedCorner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1" name="CustomShape 7"/>
          <p:cNvSpPr/>
          <p:nvPr/>
        </p:nvSpPr>
        <p:spPr>
          <a:xfrm>
            <a:off x="153360" y="4680"/>
            <a:ext cx="74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8"/>
          <p:cNvSpPr/>
          <p:nvPr/>
        </p:nvSpPr>
        <p:spPr>
          <a:xfrm>
            <a:off x="2322360" y="1214640"/>
            <a:ext cx="609120" cy="685800"/>
          </a:xfrm>
          <a:prstGeom prst="foldedCorner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3" name="CustomShape 9"/>
          <p:cNvSpPr/>
          <p:nvPr/>
        </p:nvSpPr>
        <p:spPr>
          <a:xfrm>
            <a:off x="2863080" y="1301040"/>
            <a:ext cx="74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0"/>
          <p:cNvSpPr/>
          <p:nvPr/>
        </p:nvSpPr>
        <p:spPr>
          <a:xfrm>
            <a:off x="214920" y="2935440"/>
            <a:ext cx="5112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5" name="Line 11"/>
          <p:cNvSpPr/>
          <p:nvPr/>
        </p:nvSpPr>
        <p:spPr>
          <a:xfrm>
            <a:off x="2126880" y="2935080"/>
            <a:ext cx="360" cy="88344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6" name="CustomShape 12"/>
          <p:cNvSpPr/>
          <p:nvPr/>
        </p:nvSpPr>
        <p:spPr>
          <a:xfrm>
            <a:off x="2127240" y="3818520"/>
            <a:ext cx="180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7" name="CustomShape 13"/>
          <p:cNvSpPr/>
          <p:nvPr/>
        </p:nvSpPr>
        <p:spPr>
          <a:xfrm>
            <a:off x="5142240" y="2503440"/>
            <a:ext cx="985680" cy="3646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4"/>
          <p:cNvSpPr/>
          <p:nvPr/>
        </p:nvSpPr>
        <p:spPr>
          <a:xfrm>
            <a:off x="3847320" y="3511440"/>
            <a:ext cx="1118520" cy="3646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3a2c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branch1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5"/>
          <p:cNvSpPr/>
          <p:nvPr/>
        </p:nvSpPr>
        <p:spPr>
          <a:xfrm>
            <a:off x="358920" y="2215080"/>
            <a:ext cx="609120" cy="685800"/>
          </a:xfrm>
          <a:prstGeom prst="foldedCorner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6"/>
          <p:cNvSpPr/>
          <p:nvPr/>
        </p:nvSpPr>
        <p:spPr>
          <a:xfrm>
            <a:off x="303840" y="1846080"/>
            <a:ext cx="74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7"/>
          <p:cNvSpPr/>
          <p:nvPr/>
        </p:nvSpPr>
        <p:spPr>
          <a:xfrm>
            <a:off x="2466360" y="3056040"/>
            <a:ext cx="609120" cy="685800"/>
          </a:xfrm>
          <a:prstGeom prst="foldedCorner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world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8"/>
          <p:cNvSpPr/>
          <p:nvPr/>
        </p:nvSpPr>
        <p:spPr>
          <a:xfrm>
            <a:off x="3007080" y="3142080"/>
            <a:ext cx="74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Picture 2" descr=""/>
          <p:cNvPicPr/>
          <p:nvPr/>
        </p:nvPicPr>
        <p:blipFill>
          <a:blip r:embed="rId1"/>
          <a:stretch/>
        </p:blipFill>
        <p:spPr>
          <a:xfrm>
            <a:off x="54000" y="4527000"/>
            <a:ext cx="4153680" cy="1216800"/>
          </a:xfrm>
          <a:prstGeom prst="rect">
            <a:avLst/>
          </a:prstGeom>
          <a:ln>
            <a:noFill/>
          </a:ln>
        </p:spPr>
      </p:pic>
      <p:pic>
        <p:nvPicPr>
          <p:cNvPr id="154" name="Picture 3" descr=""/>
          <p:cNvPicPr/>
          <p:nvPr/>
        </p:nvPicPr>
        <p:blipFill>
          <a:blip r:embed="rId2"/>
          <a:stretch/>
        </p:blipFill>
        <p:spPr>
          <a:xfrm>
            <a:off x="4406760" y="4527000"/>
            <a:ext cx="4659120" cy="119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09" dur="indefinite" restart="never" nodeType="tmRoot">
          <p:childTnLst>
            <p:seq>
              <p:cTn id="310" dur="indefinite" nodeType="mainSeq">
                <p:childTnLst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315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318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321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324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327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330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333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336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339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</TotalTime>
  <Application>LibreOffice/5.1.6.2$Linux_x86 LibreOffice_project/10m0$Build-2</Application>
  <Words>133</Words>
  <Paragraphs>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2018-10-12T15:43:32Z</dcterms:created>
  <dc:creator>Pentium</dc:creator>
  <dc:description/>
  <dc:language>en-US</dc:language>
  <cp:lastModifiedBy/>
  <dcterms:modified xsi:type="dcterms:W3CDTF">2018-10-19T09:56:39Z</dcterms:modified>
  <cp:revision>44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