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1" d="100"/>
          <a:sy n="111" d="100"/>
        </p:scale>
        <p:origin x="-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A49389-4953-8564-7AFC-11568F56BF9B}"/>
              </a:ext>
            </a:extLst>
          </p:cNvPr>
          <p:cNvGrpSpPr/>
          <p:nvPr/>
        </p:nvGrpSpPr>
        <p:grpSpPr>
          <a:xfrm>
            <a:off x="391960" y="272528"/>
            <a:ext cx="6722824" cy="4258733"/>
            <a:chOff x="391960" y="272528"/>
            <a:chExt cx="6722824" cy="4258733"/>
          </a:xfrm>
        </p:grpSpPr>
        <p:pic>
          <p:nvPicPr>
            <p:cNvPr id="8" name="Picture 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A18A7B9-C41F-72A3-AABD-DEB2AF50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3504"/>
            <a:stretch/>
          </p:blipFill>
          <p:spPr>
            <a:xfrm>
              <a:off x="391960" y="272528"/>
              <a:ext cx="6722824" cy="4258733"/>
            </a:xfrm>
            <a:prstGeom prst="rect">
              <a:avLst/>
            </a:prstGeom>
          </p:spPr>
        </p:pic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B876C0F-65AD-AB8E-3D5E-01EE89C5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55" y="1812069"/>
              <a:ext cx="2892479" cy="2349095"/>
            </a:xfrm>
            <a:prstGeom prst="rect">
              <a:avLst/>
            </a:prstGeom>
          </p:spPr>
        </p:pic>
        <p:pic>
          <p:nvPicPr>
            <p:cNvPr id="9" name="Picture 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25B0694-11B9-31D6-07A6-24EB1A66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041" t="3846" r="-1961" b="72330"/>
            <a:stretch/>
          </p:blipFill>
          <p:spPr>
            <a:xfrm>
              <a:off x="2545034" y="2921695"/>
              <a:ext cx="1004170" cy="10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E5554AD-4352-A114-421A-D85891ED4660}"/>
              </a:ext>
            </a:extLst>
          </p:cNvPr>
          <p:cNvGrpSpPr/>
          <p:nvPr/>
        </p:nvGrpSpPr>
        <p:grpSpPr>
          <a:xfrm>
            <a:off x="1199215" y="861848"/>
            <a:ext cx="8472563" cy="3004838"/>
            <a:chOff x="1199215" y="861848"/>
            <a:chExt cx="8472563" cy="3004838"/>
          </a:xfrm>
        </p:grpSpPr>
        <p:pic>
          <p:nvPicPr>
            <p:cNvPr id="3" name="Picture 2" descr="A diagram of a line graph&#10;&#10;Description automatically generated">
              <a:extLst>
                <a:ext uri="{FF2B5EF4-FFF2-40B4-BE49-F238E27FC236}">
                  <a16:creationId xmlns:a16="http://schemas.microsoft.com/office/drawing/2014/main" id="{BDFD5299-8160-F5A4-B74C-42462201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670"/>
            <a:stretch/>
          </p:blipFill>
          <p:spPr>
            <a:xfrm>
              <a:off x="1199215" y="861848"/>
              <a:ext cx="4674016" cy="3004838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ADD0162-C118-E75B-1DAE-4EC4C45B313F}"/>
                </a:ext>
              </a:extLst>
            </p:cNvPr>
            <p:cNvGrpSpPr/>
            <p:nvPr/>
          </p:nvGrpSpPr>
          <p:grpSpPr>
            <a:xfrm>
              <a:off x="2215662" y="861848"/>
              <a:ext cx="7456116" cy="3001824"/>
              <a:chOff x="2215662" y="861848"/>
              <a:chExt cx="7456116" cy="3001824"/>
            </a:xfrm>
          </p:grpSpPr>
          <p:pic>
            <p:nvPicPr>
              <p:cNvPr id="7" name="Picture 6" descr="A graph of a break point&#10;&#10;Description automatically generated">
                <a:extLst>
                  <a:ext uri="{FF2B5EF4-FFF2-40B4-BE49-F238E27FC236}">
                    <a16:creationId xmlns:a16="http://schemas.microsoft.com/office/drawing/2014/main" id="{3B3A231F-2622-DD17-0BE5-48BC12963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6878" y="861848"/>
                <a:ext cx="1876140" cy="3001824"/>
              </a:xfrm>
              <a:prstGeom prst="rect">
                <a:avLst/>
              </a:prstGeom>
            </p:spPr>
          </p:pic>
          <p:pic>
            <p:nvPicPr>
              <p:cNvPr id="9" name="Picture 8" descr="A graph of a bar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814ED9EF-FDD3-4426-BB0C-11312E627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738" y="861848"/>
                <a:ext cx="1876140" cy="300182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A55EB-8EB0-CE6C-09FB-42C6FA02C8FE}"/>
                  </a:ext>
                </a:extLst>
              </p:cNvPr>
              <p:cNvSpPr txBox="1"/>
              <p:nvPr/>
            </p:nvSpPr>
            <p:spPr>
              <a:xfrm>
                <a:off x="6353883" y="206586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🇺🇸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6D907-A8A4-F086-5216-48D692E3DB01}"/>
                  </a:ext>
                </a:extLst>
              </p:cNvPr>
              <p:cNvSpPr txBox="1"/>
              <p:nvPr/>
            </p:nvSpPr>
            <p:spPr>
              <a:xfrm>
                <a:off x="6081584" y="228439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🇮🇹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877E5B-9C5F-D98B-CD63-0C1401D99121}"/>
                  </a:ext>
                </a:extLst>
              </p:cNvPr>
              <p:cNvSpPr txBox="1"/>
              <p:nvPr/>
            </p:nvSpPr>
            <p:spPr>
              <a:xfrm>
                <a:off x="6901164" y="15383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🇪🇸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57BE3-C71C-F7D7-D97E-014DCB49853F}"/>
                  </a:ext>
                </a:extLst>
              </p:cNvPr>
              <p:cNvSpPr txBox="1"/>
              <p:nvPr/>
            </p:nvSpPr>
            <p:spPr>
              <a:xfrm>
                <a:off x="6628419" y="16965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🇫🇷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AF1D89-90E9-AA7C-AEDD-E53959077589}"/>
                  </a:ext>
                </a:extLst>
              </p:cNvPr>
              <p:cNvSpPr txBox="1"/>
              <p:nvPr/>
            </p:nvSpPr>
            <p:spPr>
              <a:xfrm>
                <a:off x="8228230" y="1634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🇫🇷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ADA55-3EF0-618E-E627-7E343CCBCB19}"/>
                  </a:ext>
                </a:extLst>
              </p:cNvPr>
              <p:cNvSpPr txBox="1"/>
              <p:nvPr/>
            </p:nvSpPr>
            <p:spPr>
              <a:xfrm>
                <a:off x="9056511" y="188119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🇵🇹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958359-8F3E-698B-46E0-92A2E67BBD82}"/>
                  </a:ext>
                </a:extLst>
              </p:cNvPr>
              <p:cNvSpPr txBox="1"/>
              <p:nvPr/>
            </p:nvSpPr>
            <p:spPr>
              <a:xfrm>
                <a:off x="8778808" y="17416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🇮🇹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4E6C59-33AF-EA76-2DE0-A3F6F39A194A}"/>
                  </a:ext>
                </a:extLst>
              </p:cNvPr>
              <p:cNvSpPr txBox="1"/>
              <p:nvPr/>
            </p:nvSpPr>
            <p:spPr>
              <a:xfrm>
                <a:off x="8504559" y="16965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🇪🇸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EE934A-3C95-95F5-3D7D-A0BC6735EE9D}"/>
                  </a:ext>
                </a:extLst>
              </p:cNvPr>
              <p:cNvSpPr/>
              <p:nvPr/>
            </p:nvSpPr>
            <p:spPr>
              <a:xfrm>
                <a:off x="5911991" y="1044215"/>
                <a:ext cx="1844887" cy="1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4EF31-0A66-E98D-5011-FAC9D4A868D7}"/>
                  </a:ext>
                </a:extLst>
              </p:cNvPr>
              <p:cNvSpPr txBox="1"/>
              <p:nvPr/>
            </p:nvSpPr>
            <p:spPr>
              <a:xfrm>
                <a:off x="7189267" y="10442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🇵🇹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953AEC-330C-C879-9107-26D57C80CA3D}"/>
                  </a:ext>
                </a:extLst>
              </p:cNvPr>
              <p:cNvSpPr txBox="1"/>
              <p:nvPr/>
            </p:nvSpPr>
            <p:spPr>
              <a:xfrm>
                <a:off x="6061468" y="881486"/>
                <a:ext cx="15472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Wine Price-Rating link [R</a:t>
                </a:r>
                <a:r>
                  <a:rPr lang="en-US" sz="1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DE3BE6-039A-516B-0365-62A5CE425D02}"/>
                  </a:ext>
                </a:extLst>
              </p:cNvPr>
              <p:cNvSpPr/>
              <p:nvPr/>
            </p:nvSpPr>
            <p:spPr>
              <a:xfrm>
                <a:off x="7803939" y="1045859"/>
                <a:ext cx="1844887" cy="1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1D35A7-876C-430A-DB0B-B58038F2099A}"/>
                  </a:ext>
                </a:extLst>
              </p:cNvPr>
              <p:cNvSpPr txBox="1"/>
              <p:nvPr/>
            </p:nvSpPr>
            <p:spPr>
              <a:xfrm>
                <a:off x="7763883" y="881486"/>
                <a:ext cx="1907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Wine Price-Rating breaking-point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68471-CA9B-34C5-026F-35F123EB664C}"/>
                  </a:ext>
                </a:extLst>
              </p:cNvPr>
              <p:cNvSpPr txBox="1"/>
              <p:nvPr/>
            </p:nvSpPr>
            <p:spPr>
              <a:xfrm>
                <a:off x="7953024" y="1044215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🇺🇸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A5FD4A6-BF5D-1274-7926-317AF8757A2F}"/>
                  </a:ext>
                </a:extLst>
              </p:cNvPr>
              <p:cNvSpPr/>
              <p:nvPr/>
            </p:nvSpPr>
            <p:spPr>
              <a:xfrm>
                <a:off x="2215662" y="1056435"/>
                <a:ext cx="3193724" cy="151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C75E28-A9C6-0ECE-69C6-2E9CC789BB8C}"/>
                  </a:ext>
                </a:extLst>
              </p:cNvPr>
              <p:cNvSpPr txBox="1"/>
              <p:nvPr/>
            </p:nvSpPr>
            <p:spPr>
              <a:xfrm>
                <a:off x="2682052" y="881486"/>
                <a:ext cx="23583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Regression: Wine Price vs. Rating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47</Words>
  <Application>Microsoft Macintosh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12</cp:revision>
  <dcterms:created xsi:type="dcterms:W3CDTF">2024-09-03T16:07:01Z</dcterms:created>
  <dcterms:modified xsi:type="dcterms:W3CDTF">2024-09-10T16:54:01Z</dcterms:modified>
</cp:coreProperties>
</file>