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56B05-391B-8345-83EC-E8E72A5FD6FF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C2778-D82C-DE4B-BB2F-DF2B5BB29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Plateau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C2778-D82C-DE4B-BB2F-DF2B5BB29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13C0-9B26-4DD2-EB04-422A47A75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8ACE0-FB08-3192-FD21-6C1AE3FA9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27321-43FC-FF4C-1618-6FB867EC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C2998-9140-A487-DD51-195A017A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637EE-4826-5518-7B9A-DEB7DB01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7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2CE2-3BB7-677C-C0AB-94C68C0F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55583-1FE7-FB78-8F11-B2B64E751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6BFF-EF45-030B-6646-7F5B0C95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809EE-02AA-87F7-85AD-B97E4102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8F42E-FA5D-010B-6850-9BE36E7B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E96A2-A752-7F73-822F-0E4366AAB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C4B87-27F5-41B8-77A5-874BFE42A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3F98-E54B-83A8-BF05-A8294A18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D65DE-0B9A-32AA-197A-83B327A4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90F46-BFD5-9ECB-9F9A-0C1A00E3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7EC4-524C-EF65-EB2B-5EC4B753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BB66-4AC7-2800-E8D5-E01B6F74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5EBD-2E07-FB1D-9A52-91E997D9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9F96C-EF4E-3B87-84E1-C832E9C6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EC933-3424-312F-687B-2EB9E85C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6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A57A-CF99-CFAD-2331-F96A94DA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E15A4-323D-BDA8-DDEE-D1C31B8CE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9FE5-54F1-18FE-14AC-8C85036A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6FA0F-2C4F-94B1-50E9-014A604B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6A601-9A85-6EF2-927F-BF6B56CD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6C10-8505-CC62-CAF0-682E6AFC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AD2E-78C0-9CBF-1E93-A11786467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A609E-FD35-DFFC-D2D9-C3F280D0B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883E8-BE56-8B44-A299-1992FFFE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FC9FA-AD3F-C019-7CDD-5A4BACCF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B01BE-74BC-418A-45D2-C54A2579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7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E281-ABB3-A584-1283-C710F567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1CBDF-FC17-F0AC-E8AF-A322A3E80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CF144-C2B5-2025-F492-851EE7FE8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861E3-703A-7853-BDA4-0B90EEC1A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E4AC0-591F-0199-C22F-22CA044BD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80E77-33EB-7DB1-BE5C-47CA2946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EF3D4-1592-F704-33A2-DB39489D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1451A-4924-D93E-159E-CF3FAB19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2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72EC-2233-8DF7-8D5C-84DC2952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12F82-473C-38FA-1E3C-EE3E9AA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9EBA6-E695-47D6-64F0-6AFD9A43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10078-AB3E-9054-D2B7-DCE3412C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C1681-03F6-EA2D-DE97-6D7F1BAA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79893-E009-5ED4-ABAF-645A70EC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C2DA-6282-8738-BDE6-34E4C8C7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912E-916F-46A4-6B7E-51A394A2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3CBA-F78C-7591-15F0-106B5607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1D8D0-8451-0E8A-FFF9-1B267E85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FBEB7-AD2F-4242-B4C2-C8DA057C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8EB0D-194B-C29C-CDE7-2865F660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42EC4-3BA2-CEAB-880A-E9327182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1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AA10-8A78-F6DA-8D7A-5C823168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7CC42-DDA1-B902-EB01-EE267035D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9B277-1DFA-C713-C65B-D490D4287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505FD-CB95-3C62-3BE7-AC5F8EC3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D306-49A3-A045-9F05-A1AFEEEED0A3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F8377-8A75-C179-84E7-27C380E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0D962-BC47-9A21-ED6B-639C4BA7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4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12F0D-2F4C-634C-4E59-5B2D0127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DF71F-6430-01EF-01BB-62381CBFB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E6CC-EDD6-B0F2-64CB-1FE1C874F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1D306-49A3-A045-9F05-A1AFEEEED0A3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D329C-E3C2-2554-159F-3AD2ED957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F27BC-D4F8-2277-93A8-46096CB1C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78898C-7325-FD46-A8F4-E6B3E973F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D5388E06-B4FF-217B-19EB-557514694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2126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66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3D422E-45E1-A1B1-E2A9-C0AA7195540A}"/>
              </a:ext>
            </a:extLst>
          </p:cNvPr>
          <p:cNvSpPr/>
          <p:nvPr/>
        </p:nvSpPr>
        <p:spPr>
          <a:xfrm>
            <a:off x="4862187" y="5151014"/>
            <a:ext cx="2660736" cy="964519"/>
          </a:xfrm>
          <a:prstGeom prst="ellipse">
            <a:avLst/>
          </a:prstGeom>
          <a:solidFill>
            <a:schemeClr val="bg1"/>
          </a:solidFill>
          <a:ln w="38100">
            <a:solidFill>
              <a:srgbClr val="A904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90446"/>
                </a:solidFill>
              </a:rPr>
              <a:t>Wine Rating</a:t>
            </a:r>
          </a:p>
        </p:txBody>
      </p:sp>
      <p:pic>
        <p:nvPicPr>
          <p:cNvPr id="6" name="Graphic 5" descr="Wine with solid fill">
            <a:extLst>
              <a:ext uri="{FF2B5EF4-FFF2-40B4-BE49-F238E27FC236}">
                <a16:creationId xmlns:a16="http://schemas.microsoft.com/office/drawing/2014/main" id="{463A4F73-3FD5-BFE2-D709-15B1A134A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5723" y="4245087"/>
            <a:ext cx="914400" cy="914400"/>
          </a:xfrm>
          <a:prstGeom prst="rect">
            <a:avLst/>
          </a:prstGeom>
        </p:spPr>
      </p:pic>
      <p:pic>
        <p:nvPicPr>
          <p:cNvPr id="8" name="Graphic 7" descr="Grapes with solid fill">
            <a:extLst>
              <a:ext uri="{FF2B5EF4-FFF2-40B4-BE49-F238E27FC236}">
                <a16:creationId xmlns:a16="http://schemas.microsoft.com/office/drawing/2014/main" id="{7A1DA049-6B57-FAA6-FCDB-02536D532F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0623" y="4245087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C44DD6-3A61-C2EE-2332-ECFA2491FE53}"/>
              </a:ext>
            </a:extLst>
          </p:cNvPr>
          <p:cNvCxnSpPr>
            <a:cxnSpLocks/>
          </p:cNvCxnSpPr>
          <p:nvPr/>
        </p:nvCxnSpPr>
        <p:spPr>
          <a:xfrm>
            <a:off x="2274518" y="2500287"/>
            <a:ext cx="2587669" cy="27509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0F89A0C-059E-6EED-C346-9F222B7B6D61}"/>
              </a:ext>
            </a:extLst>
          </p:cNvPr>
          <p:cNvSpPr/>
          <p:nvPr/>
        </p:nvSpPr>
        <p:spPr>
          <a:xfrm>
            <a:off x="1052186" y="1548311"/>
            <a:ext cx="1487466" cy="8128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Price</a:t>
            </a:r>
          </a:p>
        </p:txBody>
      </p:sp>
      <p:pic>
        <p:nvPicPr>
          <p:cNvPr id="13" name="Graphic 12" descr="Dollar with solid fill">
            <a:extLst>
              <a:ext uri="{FF2B5EF4-FFF2-40B4-BE49-F238E27FC236}">
                <a16:creationId xmlns:a16="http://schemas.microsoft.com/office/drawing/2014/main" id="{A586C013-5128-D8C9-13EE-05623B8387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74518" y="1228897"/>
            <a:ext cx="457200" cy="457200"/>
          </a:xfrm>
          <a:prstGeom prst="rect">
            <a:avLst/>
          </a:prstGeom>
        </p:spPr>
      </p:pic>
      <p:pic>
        <p:nvPicPr>
          <p:cNvPr id="14" name="Graphic 13" descr="Dollar with solid fill">
            <a:extLst>
              <a:ext uri="{FF2B5EF4-FFF2-40B4-BE49-F238E27FC236}">
                <a16:creationId xmlns:a16="http://schemas.microsoft.com/office/drawing/2014/main" id="{81477640-60CC-6B28-9213-10E5B906BA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39652" y="1228897"/>
            <a:ext cx="457200" cy="457200"/>
          </a:xfrm>
          <a:prstGeom prst="rect">
            <a:avLst/>
          </a:prstGeom>
        </p:spPr>
      </p:pic>
      <p:pic>
        <p:nvPicPr>
          <p:cNvPr id="15" name="Graphic 14" descr="Dollar with solid fill">
            <a:extLst>
              <a:ext uri="{FF2B5EF4-FFF2-40B4-BE49-F238E27FC236}">
                <a16:creationId xmlns:a16="http://schemas.microsoft.com/office/drawing/2014/main" id="{06199544-B156-178C-4AF5-DF0E254792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04786" y="1228897"/>
            <a:ext cx="457200" cy="45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456CAC-D1E5-9948-DED7-8EE8DE4C35C3}"/>
              </a:ext>
            </a:extLst>
          </p:cNvPr>
          <p:cNvSpPr txBox="1"/>
          <p:nvPr/>
        </p:nvSpPr>
        <p:spPr>
          <a:xfrm>
            <a:off x="2162077" y="3644131"/>
            <a:ext cx="113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 to 33$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8A3BD8-8C1D-61CD-9B0A-0F5D22EFB69E}"/>
              </a:ext>
            </a:extLst>
          </p:cNvPr>
          <p:cNvSpPr txBox="1"/>
          <p:nvPr/>
        </p:nvSpPr>
        <p:spPr>
          <a:xfrm>
            <a:off x="3745282" y="1604677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A90446"/>
                </a:solidFill>
              </a:rPr>
              <a:t>&gt;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575FAB-0936-9E1D-1E12-AA482BD74CCD}"/>
              </a:ext>
            </a:extLst>
          </p:cNvPr>
          <p:cNvSpPr/>
          <p:nvPr/>
        </p:nvSpPr>
        <p:spPr>
          <a:xfrm>
            <a:off x="4902334" y="1452547"/>
            <a:ext cx="2609650" cy="96451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Description richness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CA908-72D0-409A-FC17-8BC68F056CC6}"/>
              </a:ext>
            </a:extLst>
          </p:cNvPr>
          <p:cNvSpPr txBox="1"/>
          <p:nvPr/>
        </p:nvSpPr>
        <p:spPr>
          <a:xfrm>
            <a:off x="8194558" y="1590527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A90446"/>
                </a:solidFill>
              </a:rPr>
              <a:t>&gt;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8A978D-682E-6B77-987B-8776C4001C56}"/>
              </a:ext>
            </a:extLst>
          </p:cNvPr>
          <p:cNvCxnSpPr>
            <a:cxnSpLocks/>
          </p:cNvCxnSpPr>
          <p:nvPr/>
        </p:nvCxnSpPr>
        <p:spPr>
          <a:xfrm>
            <a:off x="6212910" y="2500287"/>
            <a:ext cx="0" cy="24771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45F440-CDFD-B1E5-4160-35835E70A5E1}"/>
              </a:ext>
            </a:extLst>
          </p:cNvPr>
          <p:cNvCxnSpPr>
            <a:cxnSpLocks/>
          </p:cNvCxnSpPr>
          <p:nvPr/>
        </p:nvCxnSpPr>
        <p:spPr>
          <a:xfrm flipH="1">
            <a:off x="7916449" y="2500287"/>
            <a:ext cx="2660736" cy="27509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6B52FBC-5B68-D137-9272-C64B5AFCAC62}"/>
              </a:ext>
            </a:extLst>
          </p:cNvPr>
          <p:cNvGrpSpPr/>
          <p:nvPr/>
        </p:nvGrpSpPr>
        <p:grpSpPr>
          <a:xfrm>
            <a:off x="8860108" y="904588"/>
            <a:ext cx="3114774" cy="1523549"/>
            <a:chOff x="4615310" y="954836"/>
            <a:chExt cx="3114774" cy="152354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D9F5360-9A40-631A-CC98-3425ACD95B7F}"/>
                </a:ext>
              </a:extLst>
            </p:cNvPr>
            <p:cNvSpPr/>
            <p:nvPr/>
          </p:nvSpPr>
          <p:spPr>
            <a:xfrm>
              <a:off x="4969253" y="1513866"/>
              <a:ext cx="2760831" cy="9645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Description sentiment</a:t>
              </a:r>
            </a:p>
          </p:txBody>
        </p:sp>
        <p:pic>
          <p:nvPicPr>
            <p:cNvPr id="47" name="Graphic 46" descr="Comment Heart with solid fill">
              <a:extLst>
                <a:ext uri="{FF2B5EF4-FFF2-40B4-BE49-F238E27FC236}">
                  <a16:creationId xmlns:a16="http://schemas.microsoft.com/office/drawing/2014/main" id="{BA9DFFBC-07AD-156B-B5DD-7BEBA4DCB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6852499" y="954836"/>
              <a:ext cx="745133" cy="745133"/>
            </a:xfrm>
            <a:prstGeom prst="rect">
              <a:avLst/>
            </a:prstGeom>
          </p:spPr>
        </p:pic>
        <p:pic>
          <p:nvPicPr>
            <p:cNvPr id="59" name="Graphic 58" descr="Comment Heart Break with solid fill">
              <a:extLst>
                <a:ext uri="{FF2B5EF4-FFF2-40B4-BE49-F238E27FC236}">
                  <a16:creationId xmlns:a16="http://schemas.microsoft.com/office/drawing/2014/main" id="{34718AE8-0421-50DC-9096-8A0C26079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15310" y="986349"/>
              <a:ext cx="707886" cy="707886"/>
            </a:xfrm>
            <a:prstGeom prst="rect">
              <a:avLst/>
            </a:prstGeom>
          </p:spPr>
        </p:pic>
      </p:grpSp>
      <p:pic>
        <p:nvPicPr>
          <p:cNvPr id="65" name="Graphic 64" descr="Nose outline">
            <a:extLst>
              <a:ext uri="{FF2B5EF4-FFF2-40B4-BE49-F238E27FC236}">
                <a16:creationId xmlns:a16="http://schemas.microsoft.com/office/drawing/2014/main" id="{0FAECDE4-5C46-3C88-063E-4727B8FF65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5438" y="828072"/>
            <a:ext cx="548012" cy="548012"/>
          </a:xfrm>
          <a:prstGeom prst="rect">
            <a:avLst/>
          </a:prstGeom>
        </p:spPr>
      </p:pic>
      <p:pic>
        <p:nvPicPr>
          <p:cNvPr id="67" name="Graphic 66" descr="Tongue outline">
            <a:extLst>
              <a:ext uri="{FF2B5EF4-FFF2-40B4-BE49-F238E27FC236}">
                <a16:creationId xmlns:a16="http://schemas.microsoft.com/office/drawing/2014/main" id="{BB04372E-4F1D-CA13-3BEB-8AD1906DF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19858" y="899543"/>
            <a:ext cx="548012" cy="548012"/>
          </a:xfrm>
          <a:prstGeom prst="rect">
            <a:avLst/>
          </a:prstGeom>
        </p:spPr>
      </p:pic>
      <p:pic>
        <p:nvPicPr>
          <p:cNvPr id="69" name="Graphic 68" descr="Eye outline">
            <a:extLst>
              <a:ext uri="{FF2B5EF4-FFF2-40B4-BE49-F238E27FC236}">
                <a16:creationId xmlns:a16="http://schemas.microsoft.com/office/drawing/2014/main" id="{1EC11A79-AAEF-8666-B30B-B74EE70358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12444" y="869683"/>
            <a:ext cx="548012" cy="548012"/>
          </a:xfrm>
          <a:prstGeom prst="rect">
            <a:avLst/>
          </a:prstGeom>
        </p:spPr>
      </p:pic>
      <p:pic>
        <p:nvPicPr>
          <p:cNvPr id="70" name="Graphic 69" descr="Exponential Graph with solid fill">
            <a:extLst>
              <a:ext uri="{FF2B5EF4-FFF2-40B4-BE49-F238E27FC236}">
                <a16:creationId xmlns:a16="http://schemas.microsoft.com/office/drawing/2014/main" id="{21398C64-350E-3294-66B4-1E9B7EF8ED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77132" y="2930890"/>
            <a:ext cx="914400" cy="9144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5F05FB5-6924-B1F1-9C3F-EC69381A25FB}"/>
              </a:ext>
            </a:extLst>
          </p:cNvPr>
          <p:cNvSpPr txBox="1"/>
          <p:nvPr/>
        </p:nvSpPr>
        <p:spPr>
          <a:xfrm>
            <a:off x="10577185" y="3638380"/>
            <a:ext cx="137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 to +0.13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59F735C-D10D-9670-A1FD-5C1AF96CF1E1}"/>
              </a:ext>
            </a:extLst>
          </p:cNvPr>
          <p:cNvCxnSpPr/>
          <p:nvPr/>
        </p:nvCxnSpPr>
        <p:spPr>
          <a:xfrm>
            <a:off x="1052186" y="3738863"/>
            <a:ext cx="0" cy="811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81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</Words>
  <Application>Microsoft Macintosh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Saive, Anne-Lise</dc:creator>
  <cp:lastModifiedBy>Saive, Anne-Lise</cp:lastModifiedBy>
  <cp:revision>2</cp:revision>
  <dcterms:created xsi:type="dcterms:W3CDTF">2024-09-03T16:07:01Z</dcterms:created>
  <dcterms:modified xsi:type="dcterms:W3CDTF">2024-09-03T16:39:46Z</dcterms:modified>
</cp:coreProperties>
</file>