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6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3D8ABCE-F5E4-419F-B07A-1F50A8842B4B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00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44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29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46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37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90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3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68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66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99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3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89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77A4219-8BDF-84A5-FE3F-7B977E25F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90" y="901647"/>
            <a:ext cx="10343408" cy="543775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11F2362-517F-D8ED-9F6A-7CECAC7C04A0}"/>
              </a:ext>
            </a:extLst>
          </p:cNvPr>
          <p:cNvSpPr txBox="1"/>
          <p:nvPr/>
        </p:nvSpPr>
        <p:spPr>
          <a:xfrm>
            <a:off x="115784" y="13596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Sprint Burndown.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14EA18A-F6EE-FEF6-149E-CADB567E0CEF}"/>
              </a:ext>
            </a:extLst>
          </p:cNvPr>
          <p:cNvSpPr txBox="1"/>
          <p:nvPr/>
        </p:nvSpPr>
        <p:spPr>
          <a:xfrm rot="19493395">
            <a:off x="-28662" y="3389690"/>
            <a:ext cx="1774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Count of items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Developed</a:t>
            </a:r>
          </a:p>
        </p:txBody>
      </p:sp>
    </p:spTree>
    <p:extLst>
      <p:ext uri="{BB962C8B-B14F-4D97-AF65-F5344CB8AC3E}">
        <p14:creationId xmlns:p14="http://schemas.microsoft.com/office/powerpoint/2010/main" val="2789715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Amasis MT Pro Medium</vt:lpstr>
      <vt:lpstr>Arial</vt:lpstr>
      <vt:lpstr>Univers Light</vt:lpstr>
      <vt:lpstr>TribuneVTI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Calderan Domingues</dc:creator>
  <cp:lastModifiedBy>Anderson Calderan Domingues</cp:lastModifiedBy>
  <cp:revision>5</cp:revision>
  <dcterms:created xsi:type="dcterms:W3CDTF">2023-11-08T08:57:29Z</dcterms:created>
  <dcterms:modified xsi:type="dcterms:W3CDTF">2023-11-08T11:54:01Z</dcterms:modified>
</cp:coreProperties>
</file>