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13D8ABCE-F5E4-419F-B07A-1F50A8842B4B}">
          <p14:sldIdLst>
            <p14:sldId id="258"/>
            <p14:sldId id="257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9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0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4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2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4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3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9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6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6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9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89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9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1F5308C-B636-15E4-70EF-37BD4E04F033}"/>
              </a:ext>
            </a:extLst>
          </p:cNvPr>
          <p:cNvSpPr txBox="1"/>
          <p:nvPr/>
        </p:nvSpPr>
        <p:spPr>
          <a:xfrm>
            <a:off x="115784" y="135968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Sprint Backlog.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10F4816-349D-F211-CF20-C6E762E9981A}"/>
              </a:ext>
            </a:extLst>
          </p:cNvPr>
          <p:cNvSpPr txBox="1"/>
          <p:nvPr/>
        </p:nvSpPr>
        <p:spPr>
          <a:xfrm rot="19493395">
            <a:off x="-225958" y="3802347"/>
            <a:ext cx="177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Count of items.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89B36CF-D3AB-9A59-4A3E-1B5C917C9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6" y="1290637"/>
            <a:ext cx="10129651" cy="538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2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9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B978FA6A-0261-C599-EB1E-4010569243E2}"/>
              </a:ext>
            </a:extLst>
          </p:cNvPr>
          <p:cNvSpPr txBox="1"/>
          <p:nvPr/>
        </p:nvSpPr>
        <p:spPr>
          <a:xfrm>
            <a:off x="115784" y="135968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API Overview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A542468-E4F5-D55A-F031-25B1EE83D97D}"/>
              </a:ext>
            </a:extLst>
          </p:cNvPr>
          <p:cNvSpPr txBox="1"/>
          <p:nvPr/>
        </p:nvSpPr>
        <p:spPr>
          <a:xfrm rot="19493395">
            <a:off x="-241456" y="3492382"/>
            <a:ext cx="177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Count of items.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EA27AC-F368-F879-6D5C-077E9F8F7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402" y="958327"/>
            <a:ext cx="10640292" cy="565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1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9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355CD41-A487-9186-0041-8521543F4319}"/>
              </a:ext>
            </a:extLst>
          </p:cNvPr>
          <p:cNvSpPr txBox="1"/>
          <p:nvPr/>
        </p:nvSpPr>
        <p:spPr>
          <a:xfrm>
            <a:off x="115784" y="135968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Entrega (Estimado)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1D6D845-B8C7-28EB-70AD-5863E0F8993E}"/>
              </a:ext>
            </a:extLst>
          </p:cNvPr>
          <p:cNvSpPr txBox="1"/>
          <p:nvPr/>
        </p:nvSpPr>
        <p:spPr>
          <a:xfrm rot="19493395">
            <a:off x="-236147" y="2903710"/>
            <a:ext cx="177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Count of days.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8303AAB-20D3-03A2-0C45-DE8BF128D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03" y="936687"/>
            <a:ext cx="11143674" cy="592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0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9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E6CE085-E550-0E3B-C9EC-6B43614D83D7}"/>
              </a:ext>
            </a:extLst>
          </p:cNvPr>
          <p:cNvSpPr txBox="1"/>
          <p:nvPr/>
        </p:nvSpPr>
        <p:spPr>
          <a:xfrm>
            <a:off x="115784" y="135968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Entrega (Realizado)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493347F-C743-FE89-1101-D3366AACA55A}"/>
              </a:ext>
            </a:extLst>
          </p:cNvPr>
          <p:cNvSpPr txBox="1"/>
          <p:nvPr/>
        </p:nvSpPr>
        <p:spPr>
          <a:xfrm rot="19493395">
            <a:off x="-268574" y="3015843"/>
            <a:ext cx="177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Count of days.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1357B7A-47D4-E779-F230-845A92EA0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94" y="904092"/>
            <a:ext cx="11205016" cy="595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0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29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Amasis MT Pro Medium</vt:lpstr>
      <vt:lpstr>Arial</vt:lpstr>
      <vt:lpstr>Univers Light</vt:lpstr>
      <vt:lpstr>TribuneVTI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Anderson Calderan Domingues</dc:creator>
  <cp:lastModifiedBy>Anderson Calderan Domingues</cp:lastModifiedBy>
  <cp:revision>5</cp:revision>
  <dcterms:created xsi:type="dcterms:W3CDTF">2023-11-08T08:57:29Z</dcterms:created>
  <dcterms:modified xsi:type="dcterms:W3CDTF">2023-11-27T17:58:06Z</dcterms:modified>
</cp:coreProperties>
</file>