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6"/>
  </p:normalViewPr>
  <p:slideViewPr>
    <p:cSldViewPr snapToGrid="0">
      <p:cViewPr varScale="1">
        <p:scale>
          <a:sx n="81" d="100"/>
          <a:sy n="81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D1F-9A95-AF52-2717-B3537B6D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7A2F1-9A0C-7F06-7572-A24FB3400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FED7-DE13-F7C0-A6CA-2E12C495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1133-3172-85F0-0C10-5F56B4E9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2E69-8D32-1C4A-2680-71D25FB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089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952F-371A-EF8F-CF10-0581CE19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6DC51-9860-7C37-29D1-0685EBA6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16A-07DE-BD00-EA8F-5264A01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70D6-42BB-0D3C-309C-46903AA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9CAF-A107-895B-CC53-05C142A2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35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9D9DA-AF62-ED41-BC40-D6487C2D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3F3A8-1462-CD7A-0C4A-2274E19F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FAD2-2FA3-5CA9-D752-AF3B3FC1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31F6-44D1-CD86-7055-8D7BE8AB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5E9D-89E1-7536-D6F3-46B16504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48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60F-7AA6-0C30-9B37-C7DFBCF4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D10A-887C-2C8C-B085-531F491B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EF50-AA8E-D6DA-A7F1-9502292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82FF-E1B5-5811-7ABA-003DC8E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E35F-0663-5E3C-12BC-7B4C7BE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58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CDE3-08CC-3FB5-737B-52D6C1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966F-030C-2A30-BF46-0C72E7D0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BEED-961C-2C36-A0C8-88F9030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E711-90CF-FB7E-68C9-4AD2446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4A1A-E2CA-0280-CFB1-A2D8C8A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59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5E47-3CEC-C1EF-E29E-D482E77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CCF5-A5E4-8BB8-C237-659046FA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8C0B-B4D3-FB31-2010-BE987AFD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448C6-EC76-3B74-CBEF-69532C4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F065-75AD-DBA5-87C7-3B793AEA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1283E-81E3-FE34-49AD-C744835F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1377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53F6-D1D4-36ED-DB87-43EAF7C3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C427-A85E-6118-75F4-BF0FEBDF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EAAC-E8B0-0BF8-1A77-E2BAA760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C91CA-9062-4BC6-ECA8-474C4CC0E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84B8-C2F0-0CBC-BF5D-9FADE3470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BDE7C-3E3A-DCD3-0196-1FFBEF75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F6C5F-B32B-5957-C50C-C6AFA8F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107C1-7949-D057-9A91-569AD2BA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99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26F-E53B-93F1-1946-D2C8C449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11D76-3F23-867B-D33D-20CAFD9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11212-C8EE-D87A-FC52-35A4C6D8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E5566-85B4-FF8C-7912-674CAB2E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70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2A51A-87B0-6192-0DBB-63B83715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459B-7635-AAED-5FB7-B22A508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D4278-DB48-4096-B0BF-F5E2A34F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2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161C-07CB-7131-7AC0-739970D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FF5F-3E95-1E02-6DA2-40B848FE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8804E-D0C5-C4E6-DB1B-26D9C18A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388E-302C-58AA-6511-3BE593AA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9C2C-9CA6-2C64-55CE-96F13A02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E85C-0AB3-7B91-437E-5068EB2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46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E9D-34B7-7BF3-4A1A-2332F0D5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E3253-86BC-92A8-1DFC-F9C3B895E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8C38-F342-1392-B7FB-45CDF989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F9AB-072C-AC6F-93D8-59797E7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6BBE-0239-32FA-77BC-9EE16CC8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58C5-A4C1-0F2B-12E5-949120B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69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FB36C-1690-7582-960F-F010C18A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4BBD-7744-8CC1-DC86-7E5C9123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F2C2-A04F-A213-EEF8-880AAC3EE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6E2-372B-4C48-B6F0-BC4200C0FDF6}" type="datetimeFigureOut">
              <a:rPr lang="en-BR" smtClean="0"/>
              <a:t>11/30/2023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B308-5E3A-CC07-50C7-C830CA6C6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A31-9299-ED33-AE30-4F95181C9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C12D-4BA1-A94D-8377-219BFA8146B2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04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1DAFD-629A-DEFD-0423-19E10721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t">
            <a:normAutofit/>
          </a:bodyPr>
          <a:lstStyle/>
          <a:p>
            <a:pPr algn="l"/>
            <a:r>
              <a:rPr lang="en-BR" sz="4800" dirty="0">
                <a:solidFill>
                  <a:srgbClr val="FFFFFF"/>
                </a:solidFill>
              </a:rPr>
              <a:t>API </a:t>
            </a:r>
            <a:r>
              <a:rPr lang="pt-BR" sz="4800" dirty="0">
                <a:solidFill>
                  <a:srgbClr val="FFFFFF"/>
                </a:solidFill>
              </a:rPr>
              <a:t>1º</a:t>
            </a:r>
            <a:r>
              <a:rPr lang="en-BR" sz="4800" dirty="0">
                <a:solidFill>
                  <a:srgbClr val="FFFFFF"/>
                </a:solidFill>
              </a:rPr>
              <a:t> SEMESTRE</a:t>
            </a:r>
            <a:br>
              <a:rPr lang="en-BR" sz="4800" dirty="0">
                <a:solidFill>
                  <a:srgbClr val="FFFFFF"/>
                </a:solidFill>
              </a:rPr>
            </a:br>
            <a:br>
              <a:rPr lang="en-BR" sz="4800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0000"/>
                </a:solidFill>
              </a:rPr>
              <a:t>INNOV8TION</a:t>
            </a:r>
            <a:endParaRPr lang="en-BR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5536-94AA-0934-7F59-79766096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BR" dirty="0"/>
              <a:t>Parceiro acadêmico: </a:t>
            </a:r>
            <a:r>
              <a:rPr lang="pt-BR" dirty="0"/>
              <a:t>C</a:t>
            </a:r>
            <a:r>
              <a:rPr lang="en-BR" dirty="0"/>
              <a:t>liente interno</a:t>
            </a:r>
            <a:r>
              <a:rPr lang="pt-BR" dirty="0"/>
              <a:t> – Prof. Newton Yamada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9032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BR" sz="4000" dirty="0"/>
              <a:t>EQUIPE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BR" sz="2000" b="1" dirty="0">
                <a:solidFill>
                  <a:srgbClr val="FF0000"/>
                </a:solidFill>
              </a:rPr>
              <a:t>COLOCAR AQUI A FOTO DE CADA MEMBRO DA EQUIPE, INDICANDO O PAPEL DE CADA UM NO PROJETO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BR" dirty="0"/>
              <a:t>OBJETIVO DO PROJETO</a:t>
            </a:r>
          </a:p>
        </p:txBody>
      </p:sp>
      <p:pic>
        <p:nvPicPr>
          <p:cNvPr id="5" name="Picture 4" descr="Uma seta alcançar o alvo de olho touro">
            <a:extLst>
              <a:ext uri="{FF2B5EF4-FFF2-40B4-BE49-F238E27FC236}">
                <a16:creationId xmlns:a16="http://schemas.microsoft.com/office/drawing/2014/main" id="{0E4BF336-1113-F7E7-56DC-56B4D9822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2" r="494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pt-BR" sz="2000" dirty="0"/>
              <a:t>REALIZAR O DIAGNÓSTICO E ANALISAR ASPECTOS DA GESTÃO DE ESTOQUE DE UMA EMPRESA FABRICANTE DE DOCES</a:t>
            </a:r>
            <a:endParaRPr lang="en-BR" sz="2000" dirty="0"/>
          </a:p>
        </p:txBody>
      </p:sp>
    </p:spTree>
    <p:extLst>
      <p:ext uri="{BB962C8B-B14F-4D97-AF65-F5344CB8AC3E}">
        <p14:creationId xmlns:p14="http://schemas.microsoft.com/office/powerpoint/2010/main" val="17508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BR" dirty="0"/>
              <a:t>TECNOLOGIAS DA INFORMAÇÃO</a:t>
            </a:r>
          </a:p>
        </p:txBody>
      </p:sp>
      <p:pic>
        <p:nvPicPr>
          <p:cNvPr id="5" name="Picture 4" descr="CPU com números binários e cópia heliográfica">
            <a:extLst>
              <a:ext uri="{FF2B5EF4-FFF2-40B4-BE49-F238E27FC236}">
                <a16:creationId xmlns:a16="http://schemas.microsoft.com/office/drawing/2014/main" id="{C40EEC07-6A81-4CDB-57E4-AA65B2DD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r="21966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BR" sz="2000" b="1" dirty="0">
                <a:solidFill>
                  <a:srgbClr val="FF0000"/>
                </a:solidFill>
              </a:rPr>
              <a:t>COLOCAR AQUI OS LOGOS DE CADA TECNOLOGIA UTILIZADA NO PROJETO</a:t>
            </a:r>
          </a:p>
        </p:txBody>
      </p:sp>
    </p:spTree>
    <p:extLst>
      <p:ext uri="{BB962C8B-B14F-4D97-AF65-F5344CB8AC3E}">
        <p14:creationId xmlns:p14="http://schemas.microsoft.com/office/powerpoint/2010/main" val="24635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BR" sz="4000"/>
              <a:t>MÉTODOS ANALÍTICOS ESPECÍFICOS DA ÁREA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r>
              <a:rPr lang="en-BR" sz="2000" dirty="0">
                <a:solidFill>
                  <a:srgbClr val="FF0000"/>
                </a:solidFill>
              </a:rPr>
              <a:t>COLOCAR AQUI OS MÉTODOS ESPECÍFICOS UTILIZADOS NO DESENVOLVIMENTO DO PROJETO</a:t>
            </a:r>
          </a:p>
          <a:p>
            <a:endParaRPr lang="en-BR" sz="2000" dirty="0"/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SWOT</a:t>
            </a:r>
            <a:endParaRPr lang="en-BR" sz="2000" dirty="0">
              <a:solidFill>
                <a:srgbClr val="FF0000"/>
              </a:solidFill>
            </a:endParaRPr>
          </a:p>
          <a:p>
            <a:pPr lvl="1"/>
            <a:r>
              <a:rPr lang="en-BR" sz="2000" dirty="0">
                <a:solidFill>
                  <a:srgbClr val="FF0000"/>
                </a:solidFill>
              </a:rPr>
              <a:t>Etc..</a:t>
            </a:r>
          </a:p>
          <a:p>
            <a:pPr lvl="1"/>
            <a:endParaRPr lang="en-B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89CC0-8A3E-3F02-E377-2CAA72C5B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5" r="30938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BR" sz="400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BR" sz="2000" dirty="0">
                <a:solidFill>
                  <a:srgbClr val="FF0000"/>
                </a:solidFill>
              </a:rPr>
              <a:t>Apresentar o Github</a:t>
            </a:r>
          </a:p>
          <a:p>
            <a:pPr lvl="1"/>
            <a:endParaRPr lang="en-B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BR" sz="4000"/>
              <a:t>RESULTADOS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BR" sz="2000" dirty="0">
                <a:solidFill>
                  <a:srgbClr val="FF0000"/>
                </a:solidFill>
              </a:rPr>
              <a:t>Apresentar a solução desenvolvida</a:t>
            </a:r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Colocar um slide para cada um dos sprints realizados, mostrando o resultado obtido</a:t>
            </a:r>
            <a:endParaRPr lang="en-BR" sz="2000" dirty="0">
              <a:solidFill>
                <a:srgbClr val="FF0000"/>
              </a:solidFill>
            </a:endParaRPr>
          </a:p>
          <a:p>
            <a:pPr lvl="1"/>
            <a:endParaRPr lang="en-BR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3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ad40df6-2b27-45e6-8f3b-075b07f2829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EC041EC37BB48B0398ACEF669109F" ma:contentTypeVersion="5" ma:contentTypeDescription="Create a new document." ma:contentTypeScope="" ma:versionID="db94491b8cfa1deb55437dfc8daf81f5">
  <xsd:schema xmlns:xsd="http://www.w3.org/2001/XMLSchema" xmlns:xs="http://www.w3.org/2001/XMLSchema" xmlns:p="http://schemas.microsoft.com/office/2006/metadata/properties" xmlns:ns2="dad40df6-2b27-45e6-8f3b-075b07f28291" targetNamespace="http://schemas.microsoft.com/office/2006/metadata/properties" ma:root="true" ma:fieldsID="e9d85f2511ccb94be3962cd3676db75e" ns2:_="">
    <xsd:import namespace="dad40df6-2b27-45e6-8f3b-075b07f2829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40df6-2b27-45e6-8f3b-075b07f2829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2139FC-76B3-491D-B1F2-4DC3BCA90CF2}">
  <ds:schemaRefs>
    <ds:schemaRef ds:uri="http://schemas.microsoft.com/office/2006/metadata/properties"/>
    <ds:schemaRef ds:uri="http://schemas.microsoft.com/office/infopath/2007/PartnerControls"/>
    <ds:schemaRef ds:uri="dad40df6-2b27-45e6-8f3b-075b07f28291"/>
  </ds:schemaRefs>
</ds:datastoreItem>
</file>

<file path=customXml/itemProps2.xml><?xml version="1.0" encoding="utf-8"?>
<ds:datastoreItem xmlns:ds="http://schemas.openxmlformats.org/officeDocument/2006/customXml" ds:itemID="{FFACFA74-9740-4253-9985-7548CD6A7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649EF-C4A4-4192-93B2-23C9924E1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d40df6-2b27-45e6-8f3b-075b07f282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API 1º SEMESTRE  INNOV8TION</vt:lpstr>
      <vt:lpstr>EQUIPE</vt:lpstr>
      <vt:lpstr>OBJETIVO DO PROJETO</vt:lpstr>
      <vt:lpstr>TECNOLOGIAS DA INFORMAÇÃO</vt:lpstr>
      <vt:lpstr>MÉTODOS ANALÍTICOS ESPECÍFICOS DA ÁREA</vt:lpstr>
      <vt:lpstr>GitHub</vt:lpstr>
      <vt:lpstr>RESULTADOS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XX SEMESTRE  NOME DA EQUIPE</dc:title>
  <dc:creator>Marcus</dc:creator>
  <cp:lastModifiedBy>Anderson Calderan Domingues</cp:lastModifiedBy>
  <cp:revision>7</cp:revision>
  <dcterms:created xsi:type="dcterms:W3CDTF">2023-11-09T14:32:46Z</dcterms:created>
  <dcterms:modified xsi:type="dcterms:W3CDTF">2023-11-30T11:08:46Z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0x010100077EC041EC37BB48B0398ACEF669109F</vt:lpwstr>
  </property>
</Properties>
</file>