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7C01-802F-8041-A705-B22AB184D0E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C98CD-9A77-094A-99C8-6648FF6D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dirty="0" err="1"/>
              <a:t>annemarie</a:t>
            </a:r>
            <a:r>
              <a:rPr lang="en-US" dirty="0"/>
              <a:t> caballero</a:t>
            </a:r>
          </a:p>
          <a:p>
            <a:r>
              <a:rPr lang="en-US" dirty="0"/>
              <a:t>I.T. Girls august 13-17</a:t>
            </a:r>
          </a:p>
        </p:txBody>
      </p:sp>
    </p:spTree>
    <p:extLst>
      <p:ext uri="{BB962C8B-B14F-4D97-AF65-F5344CB8AC3E}">
        <p14:creationId xmlns:p14="http://schemas.microsoft.com/office/powerpoint/2010/main" val="4748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669680"/>
            <a:ext cx="10178322" cy="1492132"/>
          </a:xfrm>
        </p:spPr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61812"/>
            <a:ext cx="10351317" cy="3410081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 smtClean="0"/>
              <a:t>Strings are objects, whose class (blueprint) </a:t>
            </a:r>
            <a:r>
              <a:rPr lang="en-US" sz="4800" dirty="0" smtClean="0"/>
              <a:t>is </a:t>
            </a:r>
            <a:r>
              <a:rPr lang="en-US" sz="4800" dirty="0" smtClean="0"/>
              <a:t>provided </a:t>
            </a:r>
            <a:r>
              <a:rPr lang="en-US" sz="4800" smtClean="0"/>
              <a:t>by Java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Search: String API Java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412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82" y="19203"/>
            <a:ext cx="10172700" cy="1493517"/>
          </a:xfrm>
        </p:spPr>
        <p:txBody>
          <a:bodyPr/>
          <a:lstStyle/>
          <a:p>
            <a:r>
              <a:rPr lang="en-US" dirty="0" smtClean="0"/>
              <a:t>Commonly used String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6545" y="1512720"/>
            <a:ext cx="11647725" cy="4640945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//checks is s is equal to s2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boolean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match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s.equals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//checks if s is equal to s2 regardless of capitalization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b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oolean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match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s.equalsIgnoreCase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//tells you if it’s alphabetically before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int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result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s.compareTo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//tells you if it’s alphabetically before disregarding capitalization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int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result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s.compareToIgnoreCase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(s2);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93" y="266340"/>
            <a:ext cx="10172700" cy="1493517"/>
          </a:xfrm>
        </p:spPr>
        <p:txBody>
          <a:bodyPr/>
          <a:lstStyle/>
          <a:p>
            <a:r>
              <a:rPr lang="en-US" dirty="0" smtClean="0"/>
              <a:t>Commonly used String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8593" y="1309816"/>
            <a:ext cx="10720969" cy="5090982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//sets n to the length of the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int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n </a:t>
            </a:r>
            <a:r>
              <a:rPr lang="en-US" sz="3600" b="0" cap="none" dirty="0">
                <a:solidFill>
                  <a:schemeClr val="accent3"/>
                </a:solidFill>
              </a:rPr>
              <a:t>=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s.length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//returns the </a:t>
            </a:r>
            <a:r>
              <a:rPr lang="en-US" sz="3600" b="0" cap="none" dirty="0" smtClean="0">
                <a:solidFill>
                  <a:schemeClr val="accent1"/>
                </a:solidFill>
              </a:rPr>
              <a:t>character at position </a:t>
            </a:r>
            <a:r>
              <a:rPr lang="en-US" sz="3600" b="0" cap="none" dirty="0" err="1" smtClean="0">
                <a:solidFill>
                  <a:schemeClr val="accent1"/>
                </a:solidFill>
              </a:rPr>
              <a:t>pos</a:t>
            </a:r>
            <a:endParaRPr lang="en-US" sz="3600" b="0" cap="none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3"/>
                </a:solidFill>
              </a:rPr>
              <a:t>char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s.charAt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//returns a String from between </a:t>
            </a:r>
            <a:r>
              <a:rPr lang="en-US" sz="3600" b="0" cap="none" dirty="0" smtClean="0">
                <a:solidFill>
                  <a:schemeClr val="accent1"/>
                </a:solidFill>
              </a:rPr>
              <a:t>two </a:t>
            </a:r>
            <a:r>
              <a:rPr lang="en-US" sz="3600" b="0" cap="none" dirty="0" smtClean="0">
                <a:solidFill>
                  <a:schemeClr val="accent1"/>
                </a:solidFill>
              </a:rPr>
              <a:t>indices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3"/>
                </a:solidFill>
              </a:rPr>
              <a:t>String s2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s.substring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3"/>
                </a:solidFill>
              </a:rPr>
              <a:t>String s2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s.substring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toPos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//works same way as the 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3"/>
                </a:solidFill>
              </a:rPr>
              <a:t>String s2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s.concat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50" y="229270"/>
            <a:ext cx="10172700" cy="1493517"/>
          </a:xfrm>
        </p:spPr>
        <p:txBody>
          <a:bodyPr/>
          <a:lstStyle/>
          <a:p>
            <a:r>
              <a:rPr lang="en-US" dirty="0" smtClean="0"/>
              <a:t>Commonly used String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125" y="1112109"/>
            <a:ext cx="11306432" cy="5535827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//gets first index (a number) of a string or character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int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s.index</a:t>
            </a:r>
            <a:r>
              <a:rPr lang="en-US" sz="3600" b="0" cap="none" dirty="0" err="1">
                <a:solidFill>
                  <a:schemeClr val="accent3"/>
                </a:solidFill>
              </a:rPr>
              <a:t>O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//gets last index of a string or character</a:t>
            </a:r>
            <a:endParaRPr lang="en-US" sz="3600" b="0" cap="none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s.lastIndexOf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s.lastIndexOf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s.lastIndexOf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s.lastIndexOf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21" y="229269"/>
            <a:ext cx="10172700" cy="1493517"/>
          </a:xfrm>
        </p:spPr>
        <p:txBody>
          <a:bodyPr/>
          <a:lstStyle/>
          <a:p>
            <a:r>
              <a:rPr lang="en-US" dirty="0" smtClean="0"/>
              <a:t>Commonly used String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3199" y="1357313"/>
            <a:ext cx="11585944" cy="4536087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>
                <a:solidFill>
                  <a:schemeClr val="accent1"/>
                </a:solidFill>
              </a:rPr>
              <a:t>//s2 is set to s but all </a:t>
            </a:r>
            <a:r>
              <a:rPr lang="en-US" sz="3200" b="0" cap="none" dirty="0" smtClean="0">
                <a:solidFill>
                  <a:schemeClr val="accent1"/>
                </a:solidFill>
              </a:rPr>
              <a:t>lowercase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3"/>
                </a:solidFill>
              </a:rPr>
              <a:t>String </a:t>
            </a:r>
            <a:r>
              <a:rPr lang="en-US" sz="3200" b="0" cap="none" dirty="0">
                <a:solidFill>
                  <a:schemeClr val="accent3"/>
                </a:solidFill>
              </a:rPr>
              <a:t>s2 = </a:t>
            </a:r>
            <a:r>
              <a:rPr lang="en-US" sz="3200" b="0" cap="none" dirty="0" err="1">
                <a:solidFill>
                  <a:schemeClr val="accent3"/>
                </a:solidFill>
              </a:rPr>
              <a:t>s.toUpperCase</a:t>
            </a:r>
            <a:r>
              <a:rPr lang="en-US" sz="3200" b="0" cap="none" dirty="0" smtClean="0">
                <a:solidFill>
                  <a:schemeClr val="accent3"/>
                </a:solidFill>
              </a:rPr>
              <a:t>();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1"/>
                </a:solidFill>
              </a:rPr>
              <a:t>//s2 is set to s but all lowercase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3"/>
                </a:solidFill>
              </a:rPr>
              <a:t>String </a:t>
            </a:r>
            <a:r>
              <a:rPr lang="en-US" sz="3200" b="0" cap="none" dirty="0">
                <a:solidFill>
                  <a:schemeClr val="accent3"/>
                </a:solidFill>
              </a:rPr>
              <a:t>s2 = </a:t>
            </a:r>
            <a:r>
              <a:rPr lang="en-US" sz="3200" b="0" cap="none" dirty="0" err="1">
                <a:solidFill>
                  <a:schemeClr val="accent3"/>
                </a:solidFill>
              </a:rPr>
              <a:t>s.toLowerCase</a:t>
            </a:r>
            <a:r>
              <a:rPr lang="en-US" sz="3200" b="0" cap="none" dirty="0" smtClean="0">
                <a:solidFill>
                  <a:schemeClr val="accent3"/>
                </a:solidFill>
              </a:rPr>
              <a:t>();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>
                <a:solidFill>
                  <a:schemeClr val="accent1"/>
                </a:solidFill>
              </a:rPr>
              <a:t>//s2 is set to same String as s but </a:t>
            </a:r>
            <a:r>
              <a:rPr lang="en-US" sz="3200" b="0" cap="none" dirty="0" err="1" smtClean="0">
                <a:solidFill>
                  <a:schemeClr val="accent1"/>
                </a:solidFill>
              </a:rPr>
              <a:t>oldChar</a:t>
            </a:r>
            <a:r>
              <a:rPr lang="en-US" sz="3200" b="0" cap="none" dirty="0" smtClean="0">
                <a:solidFill>
                  <a:schemeClr val="accent1"/>
                </a:solidFill>
              </a:rPr>
              <a:t> is replaced with </a:t>
            </a:r>
            <a:r>
              <a:rPr lang="en-US" sz="3200" b="0" cap="none" dirty="0" err="1" smtClean="0">
                <a:solidFill>
                  <a:schemeClr val="accent1"/>
                </a:solidFill>
              </a:rPr>
              <a:t>newChar</a:t>
            </a:r>
            <a:endParaRPr lang="en-US" sz="3200" b="0" cap="none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>
                <a:solidFill>
                  <a:schemeClr val="accent3"/>
                </a:solidFill>
              </a:rPr>
              <a:t>String s2 = </a:t>
            </a:r>
            <a:r>
              <a:rPr lang="en-US" sz="3200" b="0" cap="none" dirty="0" err="1">
                <a:solidFill>
                  <a:schemeClr val="accent3"/>
                </a:solidFill>
              </a:rPr>
              <a:t>s.replace</a:t>
            </a:r>
            <a:r>
              <a:rPr lang="en-US" sz="3200" b="0" cap="none" dirty="0">
                <a:solidFill>
                  <a:schemeClr val="accent3"/>
                </a:solidFill>
              </a:rPr>
              <a:t>(</a:t>
            </a:r>
            <a:r>
              <a:rPr lang="en-US" sz="3200" b="0" cap="none" dirty="0" err="1">
                <a:solidFill>
                  <a:schemeClr val="accent3"/>
                </a:solidFill>
              </a:rPr>
              <a:t>oldChar</a:t>
            </a:r>
            <a:r>
              <a:rPr lang="en-US" sz="3200" b="0" cap="none" dirty="0">
                <a:solidFill>
                  <a:schemeClr val="accent3"/>
                </a:solidFill>
              </a:rPr>
              <a:t>, </a:t>
            </a:r>
            <a:r>
              <a:rPr lang="en-US" sz="3200" b="0" cap="none" dirty="0" err="1">
                <a:solidFill>
                  <a:schemeClr val="accent3"/>
                </a:solidFill>
              </a:rPr>
              <a:t>newChar</a:t>
            </a:r>
            <a:r>
              <a:rPr lang="en-US" sz="3200" b="0" cap="none" dirty="0" smtClean="0">
                <a:solidFill>
                  <a:schemeClr val="accent3"/>
                </a:solidFill>
              </a:rPr>
              <a:t>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1"/>
                </a:solidFill>
              </a:rPr>
              <a:t>//s2 is set to same String as s but w/o </a:t>
            </a:r>
            <a:r>
              <a:rPr lang="en-US" sz="3200" b="0" cap="none" dirty="0" smtClean="0">
                <a:solidFill>
                  <a:schemeClr val="accent1"/>
                </a:solidFill>
              </a:rPr>
              <a:t>spaces at sides</a:t>
            </a:r>
            <a:endParaRPr lang="en-US" sz="3200" b="0" cap="none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3"/>
                </a:solidFill>
              </a:rPr>
              <a:t>String </a:t>
            </a:r>
            <a:r>
              <a:rPr lang="en-US" sz="3200" b="0" cap="none" dirty="0">
                <a:solidFill>
                  <a:schemeClr val="accent3"/>
                </a:solidFill>
              </a:rPr>
              <a:t>s2 = </a:t>
            </a:r>
            <a:r>
              <a:rPr lang="en-US" sz="3200" b="0" cap="none" dirty="0" err="1">
                <a:solidFill>
                  <a:schemeClr val="accent3"/>
                </a:solidFill>
              </a:rPr>
              <a:t>s.trim</a:t>
            </a:r>
            <a:r>
              <a:rPr lang="en-US" sz="3200" b="0" cap="none" dirty="0" smtClean="0">
                <a:solidFill>
                  <a:schemeClr val="accent3"/>
                </a:solidFill>
              </a:rPr>
              <a:t>();</a:t>
            </a:r>
            <a:endParaRPr lang="en-US" sz="3200" b="0" cap="none" dirty="0">
              <a:solidFill>
                <a:schemeClr val="accent3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numbers into strings (and back)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728" y="1883368"/>
            <a:ext cx="4800600" cy="632529"/>
          </a:xfrm>
        </p:spPr>
        <p:txBody>
          <a:bodyPr/>
          <a:lstStyle/>
          <a:p>
            <a:r>
              <a:rPr lang="en-US" dirty="0" smtClean="0"/>
              <a:t>Numbers to strings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728" y="2674322"/>
            <a:ext cx="4800600" cy="3479343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n = 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String s = “” + 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n = 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String s = </a:t>
            </a:r>
            <a:r>
              <a:rPr lang="en-US" sz="2800" dirty="0" err="1" smtClean="0"/>
              <a:t>Integer.toString</a:t>
            </a:r>
            <a:r>
              <a:rPr lang="en-US" sz="2800" dirty="0" smtClean="0"/>
              <a:t>(n);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n = 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String s = </a:t>
            </a:r>
            <a:r>
              <a:rPr lang="en-US" sz="2800" dirty="0" err="1" smtClean="0"/>
              <a:t>String.valueOf</a:t>
            </a:r>
            <a:r>
              <a:rPr lang="en-US" sz="2800" dirty="0" smtClean="0"/>
              <a:t>(n);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1874517"/>
            <a:ext cx="4800600" cy="632529"/>
          </a:xfrm>
        </p:spPr>
        <p:txBody>
          <a:bodyPr/>
          <a:lstStyle/>
          <a:p>
            <a:r>
              <a:rPr lang="en-US" dirty="0" smtClean="0"/>
              <a:t>Strings to numbers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654871"/>
            <a:ext cx="4800600" cy="3498794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String s = “5”;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/>
              <a:t>int</a:t>
            </a:r>
            <a:r>
              <a:rPr lang="en-US" sz="3200" dirty="0" smtClean="0"/>
              <a:t> n = </a:t>
            </a:r>
            <a:r>
              <a:rPr lang="en-US" sz="3200" dirty="0" err="1" smtClean="0"/>
              <a:t>Integer.parseInt</a:t>
            </a:r>
            <a:r>
              <a:rPr lang="en-US" sz="3200" dirty="0" smtClean="0"/>
              <a:t>(s);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It’ll give you an error if the string is not a number</a:t>
            </a:r>
            <a:endParaRPr lang="en-US" sz="3200" dirty="0"/>
          </a:p>
        </p:txBody>
      </p:sp>
      <p:sp>
        <p:nvSpPr>
          <p:cNvPr id="7" name="5-Point Star 6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64" y="155129"/>
            <a:ext cx="11136529" cy="1493517"/>
          </a:xfrm>
        </p:spPr>
        <p:txBody>
          <a:bodyPr/>
          <a:lstStyle/>
          <a:p>
            <a:r>
              <a:rPr lang="en-US" dirty="0" smtClean="0"/>
              <a:t>Commonly </a:t>
            </a:r>
            <a:r>
              <a:rPr lang="en-US" smtClean="0"/>
              <a:t>used character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8391" y="1297459"/>
            <a:ext cx="7995534" cy="3188042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Character.isDigit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(char)</a:t>
            </a:r>
            <a:endParaRPr lang="en-US" sz="4000" b="0" cap="none" dirty="0" smtClean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Character.isLetter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(char)</a:t>
            </a:r>
            <a:endParaRPr lang="en-US" sz="4000" b="0" cap="none" dirty="0" smtClean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Character.isLetterOrDigit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(char)</a:t>
            </a:r>
            <a:endParaRPr lang="en-US" sz="4000" b="0" cap="none" dirty="0" smtClean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Character.isUpperCase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(char)</a:t>
            </a:r>
            <a:endParaRPr lang="en-US" sz="4000" b="0" cap="none" dirty="0" smtClean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Character.isLowerCase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(char)</a:t>
            </a:r>
            <a:endParaRPr lang="en-US" sz="4000" b="0" cap="none" dirty="0" smtClean="0">
              <a:solidFill>
                <a:schemeClr val="accent3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83569" y="4852108"/>
            <a:ext cx="7088085" cy="1551445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Character.toUpperCase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(‘a’);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Character.toLowerCase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(‘V’)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1402" y="155129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12341"/>
            <a:ext cx="10172700" cy="1027669"/>
          </a:xfrm>
        </p:spPr>
        <p:txBody>
          <a:bodyPr>
            <a:normAutofit/>
          </a:bodyPr>
          <a:lstStyle/>
          <a:p>
            <a:r>
              <a:rPr lang="en-US" dirty="0" smtClean="0"/>
              <a:t>Empty strings vs. no 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Empty string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A String with this “” as its value</a:t>
            </a:r>
          </a:p>
          <a:p>
            <a:pPr lvl="1"/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“”:</a:t>
            </a:r>
          </a:p>
          <a:p>
            <a:r>
              <a:rPr lang="en-US" sz="2400" dirty="0" smtClean="0"/>
              <a:t>You can use this string with methods</a:t>
            </a:r>
          </a:p>
          <a:p>
            <a:pPr lvl="1"/>
            <a:r>
              <a:rPr lang="en-US" sz="2000" dirty="0" smtClean="0"/>
              <a:t>“”.equals(“”);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No reference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When you declare a String but don’t initialize it</a:t>
            </a:r>
          </a:p>
          <a:p>
            <a:pPr lvl="1"/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;</a:t>
            </a:r>
          </a:p>
          <a:p>
            <a:r>
              <a:rPr lang="en-US" sz="2400" dirty="0" smtClean="0"/>
              <a:t>The value of this String is null, so </a:t>
            </a:r>
            <a:r>
              <a:rPr lang="en-US" sz="2400" b="1" dirty="0" smtClean="0"/>
              <a:t>you cannot use it with methods </a:t>
            </a:r>
            <a:r>
              <a:rPr lang="en-US" sz="2400" dirty="0" smtClean="0"/>
              <a:t>or it will give you a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NullPointerException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3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1D11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1542</TotalTime>
  <Words>457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Gill Sans MT</vt:lpstr>
      <vt:lpstr>Impact</vt:lpstr>
      <vt:lpstr>Arial</vt:lpstr>
      <vt:lpstr>Badge</vt:lpstr>
      <vt:lpstr>strings</vt:lpstr>
      <vt:lpstr>What is a String?</vt:lpstr>
      <vt:lpstr>Commonly used String methods</vt:lpstr>
      <vt:lpstr>Commonly used String methods</vt:lpstr>
      <vt:lpstr>Commonly used String methods</vt:lpstr>
      <vt:lpstr>Commonly used String methods</vt:lpstr>
      <vt:lpstr>Converting numbers into strings (and back)</vt:lpstr>
      <vt:lpstr>Commonly used character methods</vt:lpstr>
      <vt:lpstr>Empty strings vs. no reference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Michael Caballero</dc:creator>
  <cp:lastModifiedBy>Michael Caballero</cp:lastModifiedBy>
  <cp:revision>19</cp:revision>
  <dcterms:created xsi:type="dcterms:W3CDTF">2018-08-13T22:25:59Z</dcterms:created>
  <dcterms:modified xsi:type="dcterms:W3CDTF">2018-08-16T12:13:50Z</dcterms:modified>
</cp:coreProperties>
</file>