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1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  <a:r>
              <a:rPr lang="en-US" dirty="0" err="1"/>
              <a:t>annemarie</a:t>
            </a:r>
            <a:r>
              <a:rPr lang="en-US" dirty="0"/>
              <a:t> caballero</a:t>
            </a:r>
          </a:p>
          <a:p>
            <a:r>
              <a:rPr lang="en-US" dirty="0"/>
              <a:t>I.T. Girls august 13-17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6557"/>
            <a:ext cx="10178322" cy="964501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906291"/>
            <a:ext cx="10289533" cy="5765971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Storing information in a list rather than singular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dirty="0" smtClean="0"/>
              <a:t>Examples: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000" dirty="0" smtClean="0"/>
              <a:t>Students in a class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000" dirty="0" smtClean="0"/>
              <a:t>Events in a schedule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Syntax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[] numbers; //declaration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[] numbers = new 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[10]; </a:t>
            </a:r>
            <a:r>
              <a:rPr lang="en-US" sz="2400" dirty="0"/>
              <a:t>//declaration &amp; initialization of </a:t>
            </a:r>
            <a:r>
              <a:rPr lang="en-US" sz="2400" dirty="0" err="1"/>
              <a:t>int</a:t>
            </a:r>
            <a:r>
              <a:rPr lang="en-US" sz="2400" dirty="0"/>
              <a:t> array with 10 spots with default values (0)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[] numbers = {1, 3, 5, 7, 9, 11}; </a:t>
            </a:r>
            <a:r>
              <a:rPr lang="en-US" sz="2400" dirty="0"/>
              <a:t>//declares and initializes an </a:t>
            </a:r>
            <a:r>
              <a:rPr lang="en-US" sz="2400" dirty="0" err="1"/>
              <a:t>int</a:t>
            </a:r>
            <a:r>
              <a:rPr lang="en-US" sz="2400" dirty="0"/>
              <a:t> array with those </a:t>
            </a:r>
            <a:r>
              <a:rPr lang="en-US" sz="2400" dirty="0" smtClean="0"/>
              <a:t>values</a:t>
            </a:r>
            <a:endParaRPr lang="en-US" sz="2600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Array elements can be accessed with their index (aka subscript)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b="1" dirty="0" smtClean="0"/>
              <a:t>Indices start from zero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 err="1" smtClean="0"/>
              <a:t>int</a:t>
            </a:r>
            <a:r>
              <a:rPr lang="en-US" sz="2600" dirty="0" smtClean="0"/>
              <a:t> number = numbers[2];  //sets number to the </a:t>
            </a:r>
            <a:r>
              <a:rPr lang="en-US" sz="2600" dirty="0" err="1" smtClean="0"/>
              <a:t>int</a:t>
            </a:r>
            <a:r>
              <a:rPr lang="en-US" sz="2600" dirty="0" smtClean="0"/>
              <a:t> at position 2 in </a:t>
            </a:r>
            <a:r>
              <a:rPr lang="en-US" sz="2600" dirty="0" smtClean="0"/>
              <a:t>numbers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600" dirty="0"/>
              <a:t>n</a:t>
            </a:r>
            <a:r>
              <a:rPr lang="en-US" sz="2600" dirty="0" smtClean="0"/>
              <a:t>umbers[2] = 4; // sets position 2 of numbers to 4</a:t>
            </a: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29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4501"/>
          </a:xfrm>
        </p:spPr>
        <p:txBody>
          <a:bodyPr/>
          <a:lstStyle/>
          <a:p>
            <a:r>
              <a:rPr lang="en-US" dirty="0" smtClean="0"/>
              <a:t>Array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79372"/>
            <a:ext cx="10289533" cy="4448433"/>
          </a:xfrm>
          <a:ln w="5715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200" dirty="0" smtClean="0"/>
              <a:t>Array length (the number of elements) can be accessed by using </a:t>
            </a:r>
            <a:r>
              <a:rPr lang="en-US" sz="3200" b="1" dirty="0" err="1" smtClean="0"/>
              <a:t>arrayName.length</a:t>
            </a:r>
            <a:r>
              <a:rPr lang="en-US" sz="3200" dirty="0" smtClean="0"/>
              <a:t> </a:t>
            </a:r>
            <a:endParaRPr lang="en-US" sz="3200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200" dirty="0" err="1" smtClean="0"/>
              <a:t>arrayName</a:t>
            </a:r>
            <a:r>
              <a:rPr lang="en-US" sz="3200" dirty="0" smtClean="0"/>
              <a:t>[</a:t>
            </a:r>
            <a:r>
              <a:rPr lang="en-US" sz="3200" dirty="0" err="1" smtClean="0"/>
              <a:t>num</a:t>
            </a:r>
            <a:r>
              <a:rPr lang="en-US" sz="3200" dirty="0" smtClean="0"/>
              <a:t>] = 5;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Sets the element of </a:t>
            </a:r>
            <a:r>
              <a:rPr lang="en-US" sz="2800" dirty="0" err="1" smtClean="0"/>
              <a:t>arrayName</a:t>
            </a:r>
            <a:r>
              <a:rPr lang="en-US" sz="2800" dirty="0" smtClean="0"/>
              <a:t> at position </a:t>
            </a:r>
            <a:r>
              <a:rPr lang="en-US" sz="2800" dirty="0" err="1" smtClean="0"/>
              <a:t>num</a:t>
            </a:r>
            <a:r>
              <a:rPr lang="en-US" sz="2800" dirty="0" smtClean="0"/>
              <a:t> to 5</a:t>
            </a:r>
          </a:p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200" dirty="0" smtClean="0"/>
              <a:t>Arrays can be passed as parameters or returned to methods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3000" dirty="0" smtClean="0"/>
              <a:t>When </a:t>
            </a:r>
            <a:r>
              <a:rPr lang="en-US" sz="2800" dirty="0" smtClean="0"/>
              <a:t>arrays are passed to methods, they can be changed	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sz="2800" dirty="0" smtClean="0"/>
              <a:t>public static </a:t>
            </a:r>
            <a:r>
              <a:rPr lang="en-US" sz="2800" dirty="0" err="1" smtClean="0"/>
              <a:t>int</a:t>
            </a:r>
            <a:r>
              <a:rPr lang="en-US" sz="2800" dirty="0" smtClean="0"/>
              <a:t>[] sample (String[]) { </a:t>
            </a:r>
            <a:r>
              <a:rPr lang="mr-IN" sz="2800" dirty="0" smtClean="0"/>
              <a:t>…</a:t>
            </a:r>
            <a:r>
              <a:rPr lang="en-US" sz="2800" dirty="0" smtClean="0"/>
              <a:t> }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Tx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695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each loop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60336" y="2085973"/>
            <a:ext cx="5769664" cy="3529013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err="1" smtClean="0">
                <a:solidFill>
                  <a:schemeClr val="accent3"/>
                </a:solidFill>
              </a:rPr>
              <a:t>int</a:t>
            </a:r>
            <a:r>
              <a:rPr lang="en-US" sz="3600" dirty="0" smtClean="0">
                <a:solidFill>
                  <a:schemeClr val="accent3"/>
                </a:solidFill>
              </a:rPr>
              <a:t>[] </a:t>
            </a:r>
            <a:r>
              <a:rPr lang="en-US" sz="3600" dirty="0" err="1" smtClean="0">
                <a:solidFill>
                  <a:schemeClr val="accent3"/>
                </a:solidFill>
              </a:rPr>
              <a:t>ints</a:t>
            </a:r>
            <a:r>
              <a:rPr lang="en-US" sz="3600" dirty="0" smtClean="0">
                <a:solidFill>
                  <a:schemeClr val="accent3"/>
                </a:solidFill>
              </a:rPr>
              <a:t> = {1, 2, 3, 4, 5}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err="1">
                <a:solidFill>
                  <a:schemeClr val="accent3"/>
                </a:solidFill>
              </a:rPr>
              <a:t>i</a:t>
            </a:r>
            <a:r>
              <a:rPr lang="en-US" sz="3600" dirty="0" err="1" smtClean="0">
                <a:solidFill>
                  <a:schemeClr val="accent3"/>
                </a:solidFill>
              </a:rPr>
              <a:t>nt</a:t>
            </a:r>
            <a:r>
              <a:rPr lang="en-US" sz="3600" dirty="0" smtClean="0">
                <a:solidFill>
                  <a:schemeClr val="accent3"/>
                </a:solidFill>
              </a:rPr>
              <a:t> sum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//will add the whole array </a:t>
            </a:r>
            <a:endParaRPr lang="en-US" sz="3600" dirty="0" smtClean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for (</a:t>
            </a:r>
            <a:r>
              <a:rPr lang="en-US" sz="3600" dirty="0" err="1" smtClean="0">
                <a:solidFill>
                  <a:schemeClr val="accent3"/>
                </a:solidFill>
              </a:rPr>
              <a:t>int</a:t>
            </a:r>
            <a:r>
              <a:rPr lang="en-US" sz="3600" dirty="0" smtClean="0">
                <a:solidFill>
                  <a:schemeClr val="accent3"/>
                </a:solidFill>
              </a:rPr>
              <a:t> 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: </a:t>
            </a:r>
            <a:r>
              <a:rPr lang="en-US" sz="3600" dirty="0" err="1" smtClean="0">
                <a:solidFill>
                  <a:schemeClr val="accent3"/>
                </a:solidFill>
              </a:rPr>
              <a:t>ints</a:t>
            </a:r>
            <a:r>
              <a:rPr lang="en-US" sz="3600" dirty="0" smtClean="0">
                <a:solidFill>
                  <a:schemeClr val="accent3"/>
                </a:solidFill>
              </a:rPr>
              <a:t>) </a:t>
            </a:r>
            <a:r>
              <a:rPr lang="en-US" sz="3600" dirty="0" smtClean="0">
                <a:solidFill>
                  <a:schemeClr val="accent3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>
                <a:solidFill>
                  <a:schemeClr val="accent3"/>
                </a:solidFill>
              </a:rPr>
              <a:t>	</a:t>
            </a:r>
            <a:r>
              <a:rPr lang="en-US" sz="3600" dirty="0" smtClean="0">
                <a:solidFill>
                  <a:schemeClr val="accent3"/>
                </a:solidFill>
              </a:rPr>
              <a:t>sum += </a:t>
            </a:r>
            <a:r>
              <a:rPr lang="en-US" sz="3600" dirty="0" err="1" smtClean="0">
                <a:solidFill>
                  <a:schemeClr val="accent3"/>
                </a:solidFill>
              </a:rPr>
              <a:t>i</a:t>
            </a:r>
            <a:r>
              <a:rPr lang="en-US" sz="3600" dirty="0" smtClean="0">
                <a:solidFill>
                  <a:schemeClr val="accent3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US" sz="3600" dirty="0" smtClean="0">
                <a:solidFill>
                  <a:schemeClr val="accent3"/>
                </a:solidFill>
              </a:rPr>
              <a:t>}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51678" y="2085973"/>
            <a:ext cx="4210971" cy="3593591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2600" dirty="0" smtClean="0"/>
              <a:t>Goes through every element of the array</a:t>
            </a:r>
          </a:p>
          <a:p>
            <a:r>
              <a:rPr lang="en-US" sz="2600" dirty="0" smtClean="0"/>
              <a:t>Cannot change values in for each if you’re </a:t>
            </a:r>
            <a:r>
              <a:rPr lang="en-US" sz="2600" b="1" dirty="0" smtClean="0"/>
              <a:t>traversing </a:t>
            </a:r>
            <a:r>
              <a:rPr lang="en-US" sz="2600" dirty="0" smtClean="0"/>
              <a:t>a primitive array</a:t>
            </a:r>
          </a:p>
          <a:p>
            <a:r>
              <a:rPr lang="en-US" sz="2600" dirty="0" smtClean="0"/>
              <a:t>Cannot access index in for each loop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777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696710"/>
            <a:ext cx="10178322" cy="1046365"/>
          </a:xfrm>
        </p:spPr>
        <p:txBody>
          <a:bodyPr/>
          <a:lstStyle/>
          <a:p>
            <a:r>
              <a:rPr lang="en-US" dirty="0" smtClean="0"/>
              <a:t>Inserting &amp; Removing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9978297" cy="3997646"/>
          </a:xfrm>
        </p:spPr>
        <p:txBody>
          <a:bodyPr>
            <a:noAutofit/>
          </a:bodyPr>
          <a:lstStyle/>
          <a:p>
            <a:r>
              <a:rPr lang="en-US" sz="3600" dirty="0" smtClean="0"/>
              <a:t>Arrays have a fixed size, so if you want to add elements, you need to account for that in the original declaration</a:t>
            </a:r>
          </a:p>
          <a:p>
            <a:r>
              <a:rPr lang="en-US" sz="3600" dirty="0" smtClean="0"/>
              <a:t>If you want to move an array element or insert/remove a current element you need to shift all the other elements, usually using a loop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7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Custom 2">
      <a:dk1>
        <a:srgbClr val="000000"/>
      </a:dk1>
      <a:lt1>
        <a:srgbClr val="FFFFFF"/>
      </a:lt1>
      <a:dk2>
        <a:srgbClr val="1D1165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2588</TotalTime>
  <Words>300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Impact</vt:lpstr>
      <vt:lpstr>Mangal</vt:lpstr>
      <vt:lpstr>Arial</vt:lpstr>
      <vt:lpstr>Badge</vt:lpstr>
      <vt:lpstr>arrays</vt:lpstr>
      <vt:lpstr>arrays</vt:lpstr>
      <vt:lpstr>Array features</vt:lpstr>
      <vt:lpstr>For each loop</vt:lpstr>
      <vt:lpstr>Inserting &amp; Removing elements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Michael Caballero</dc:creator>
  <cp:lastModifiedBy>Michael Caballero</cp:lastModifiedBy>
  <cp:revision>5</cp:revision>
  <dcterms:created xsi:type="dcterms:W3CDTF">2018-08-12T01:52:10Z</dcterms:created>
  <dcterms:modified xsi:type="dcterms:W3CDTF">2018-08-15T16:58:44Z</dcterms:modified>
</cp:coreProperties>
</file>