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Mockup_Akkordeon.png" descr="Mockup_Akkorde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60" y="1723436"/>
            <a:ext cx="13040818" cy="1200200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Die Arbeitsthemen sind nach Institut und danach nach Professur sortiert (anschließend alphabetisch)"/>
          <p:cNvSpPr/>
          <p:nvPr/>
        </p:nvSpPr>
        <p:spPr>
          <a:xfrm>
            <a:off x="1115092" y="264570"/>
            <a:ext cx="21755445" cy="10471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Die Arbeitsthemen sind nach Institut und danach nach Professur sortiert (anschließend alphabetisch)</a:t>
            </a:r>
          </a:p>
        </p:txBody>
      </p:sp>
      <p:sp>
        <p:nvSpPr>
          <p:cNvPr id="153" name="Toggle all  =&gt;  alle aufklappen…"/>
          <p:cNvSpPr/>
          <p:nvPr/>
        </p:nvSpPr>
        <p:spPr>
          <a:xfrm>
            <a:off x="13776856" y="1722708"/>
            <a:ext cx="10369457" cy="11262578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Toggle all  =&gt;  alle aufklappen 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Kreatives Design =&gt; aktiviert “Bubble”-Ansicht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Institut =&gt; zeigt Professuren an, oder Arbeitsthemen, wenn diese nicht in Professur unterkategorisiert sind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Professur =&gt; zeigt Arbeitsthemen der Professur an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Arbeitsthema =&gt; zeigt weitere Infos wie Url, Tags, Beschreibung, etc</a:t>
            </a:r>
          </a:p>
        </p:txBody>
      </p:sp>
      <p:sp>
        <p:nvSpPr>
          <p:cNvPr id="154" name="1"/>
          <p:cNvSpPr/>
          <p:nvPr/>
        </p:nvSpPr>
        <p:spPr>
          <a:xfrm>
            <a:off x="52159" y="1183689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5" name="2"/>
          <p:cNvSpPr/>
          <p:nvPr/>
        </p:nvSpPr>
        <p:spPr>
          <a:xfrm>
            <a:off x="6486220" y="1469158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6" name="3"/>
          <p:cNvSpPr/>
          <p:nvPr/>
        </p:nvSpPr>
        <p:spPr>
          <a:xfrm>
            <a:off x="8704784" y="2705215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7" name="4"/>
          <p:cNvSpPr/>
          <p:nvPr/>
        </p:nvSpPr>
        <p:spPr>
          <a:xfrm>
            <a:off x="9940842" y="5424586"/>
            <a:ext cx="948358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8" name="5"/>
          <p:cNvSpPr/>
          <p:nvPr/>
        </p:nvSpPr>
        <p:spPr>
          <a:xfrm>
            <a:off x="10701493" y="6879137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iltermöglichkeit bei der Ansicht (first draft mock-up)"/>
          <p:cNvSpPr/>
          <p:nvPr/>
        </p:nvSpPr>
        <p:spPr>
          <a:xfrm>
            <a:off x="1115092" y="264570"/>
            <a:ext cx="21755445" cy="10471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Filtermöglichkeit bei der Ansicht (first draft mock-up)</a:t>
            </a:r>
          </a:p>
        </p:txBody>
      </p:sp>
      <p:pic>
        <p:nvPicPr>
          <p:cNvPr id="161" name="Mockup_Filterfunktion.png" descr="Mockup_Filterfunk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95" y="3210143"/>
            <a:ext cx="13347701" cy="6756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Arbeitstyp wählen…"/>
          <p:cNvSpPr/>
          <p:nvPr/>
        </p:nvSpPr>
        <p:spPr>
          <a:xfrm>
            <a:off x="13776856" y="1722708"/>
            <a:ext cx="10396347" cy="1158504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Arbeitstyp wählen 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Betreuer wählen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Themenbereich wählen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Auf Klick =&gt; alle Arbeitsthemen nach den Filterkriterien auswählen</a:t>
            </a:r>
          </a:p>
          <a:p>
            <a:pPr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2"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NOTIZ:</a:t>
            </a:r>
          </a:p>
          <a:p>
            <a:pPr lvl="2" marL="1625600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Nach Möglichkeit ist 4. nicht nötig, wenn es so eingestellt werden kann, dass die Inhalte sofort beim Auswählen eines Suchkriteriums gefiltert werden. </a:t>
            </a:r>
          </a:p>
          <a:p>
            <a:pPr lvl="2" marL="1625600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Filtermöglichkeiten 1.-3. könnten im Endprodukt andere sein bzw. zusätzliche könnten dabei sein (z.B. mehrere Tags auswählen zu können).</a:t>
            </a:r>
          </a:p>
        </p:txBody>
      </p:sp>
      <p:sp>
        <p:nvSpPr>
          <p:cNvPr id="163" name="1"/>
          <p:cNvSpPr/>
          <p:nvPr/>
        </p:nvSpPr>
        <p:spPr>
          <a:xfrm>
            <a:off x="8399984" y="5891627"/>
            <a:ext cx="948359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4" name="2"/>
          <p:cNvSpPr/>
          <p:nvPr/>
        </p:nvSpPr>
        <p:spPr>
          <a:xfrm>
            <a:off x="8565084" y="6879137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5" name="3"/>
          <p:cNvSpPr/>
          <p:nvPr/>
        </p:nvSpPr>
        <p:spPr>
          <a:xfrm>
            <a:off x="8704784" y="7866647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6" name="4"/>
          <p:cNvSpPr/>
          <p:nvPr/>
        </p:nvSpPr>
        <p:spPr>
          <a:xfrm>
            <a:off x="8990028" y="8854158"/>
            <a:ext cx="948359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Mockup_Toggle_Bälle_v2_1.png" descr="Mockup_Toggle_Bälle_v2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697" y="1722708"/>
            <a:ext cx="13275014" cy="11262578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Diese visuell anspruchsvollere Ansicht ist erstmal ein optionales Feature und funktioniert analog zur normalen Ansicht (genaue visuelle Anforderungen können bei Umsetzung umgeändert/verbessert werden)"/>
          <p:cNvSpPr/>
          <p:nvPr/>
        </p:nvSpPr>
        <p:spPr>
          <a:xfrm>
            <a:off x="1115092" y="175670"/>
            <a:ext cx="21755445" cy="13608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Diese visuell anspruchsvollere Ansicht ist erstmal ein optionales Feature und funktioniert analog zur normalen Ansicht (genaue visuelle Anforderungen können bei Umsetzung umgeändert/verbessert werden)</a:t>
            </a:r>
          </a:p>
        </p:txBody>
      </p:sp>
      <p:sp>
        <p:nvSpPr>
          <p:cNvPr id="170" name="Toggle all  =&gt;  alle aufklappen…"/>
          <p:cNvSpPr/>
          <p:nvPr/>
        </p:nvSpPr>
        <p:spPr>
          <a:xfrm>
            <a:off x="13776856" y="1722708"/>
            <a:ext cx="10369457" cy="11262578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Toggle all  =&gt;  alle aufklappen 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Normales Design =&gt; deaktiviert “Bubble”-Ansicht 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Institut =&gt; zeigt Professuren an, oder Arbeitsthemen, wenn diese nicht in Professur unterkategorisiert sind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Professur =&gt; zeigt Arbeitsthemen der Professur an</a:t>
            </a:r>
          </a:p>
          <a:p>
            <a:pPr algn="l" defTabSz="825500">
              <a:lnSpc>
                <a:spcPct val="15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2"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NOTIZ: </a:t>
            </a:r>
          </a:p>
          <a:p>
            <a:pPr lvl="2" marL="1625600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(Optional) 3. &amp; 4. beim Hovern sollen die Infos auch angezeigt werden</a:t>
            </a:r>
          </a:p>
          <a:p>
            <a:pPr lvl="2" marL="1625600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3. - 5. Ausgewählte Elemente visuell markiert</a:t>
            </a:r>
          </a:p>
        </p:txBody>
      </p:sp>
      <p:sp>
        <p:nvSpPr>
          <p:cNvPr id="171" name="1"/>
          <p:cNvSpPr/>
          <p:nvPr/>
        </p:nvSpPr>
        <p:spPr>
          <a:xfrm>
            <a:off x="147465" y="2047899"/>
            <a:ext cx="948359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2" name="2"/>
          <p:cNvSpPr/>
          <p:nvPr/>
        </p:nvSpPr>
        <p:spPr>
          <a:xfrm>
            <a:off x="5614202" y="2269069"/>
            <a:ext cx="948359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3" name="3"/>
          <p:cNvSpPr/>
          <p:nvPr/>
        </p:nvSpPr>
        <p:spPr>
          <a:xfrm>
            <a:off x="147465" y="4722183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4" name="4"/>
          <p:cNvSpPr/>
          <p:nvPr/>
        </p:nvSpPr>
        <p:spPr>
          <a:xfrm>
            <a:off x="1028784" y="9406326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Mockup_Toggle_Bälle_v2_2.png" descr="Mockup_Toggle_Bälle_v2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9231" y="2283566"/>
            <a:ext cx="13286791" cy="9040122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Diese visuell anspruchsvollere Ansicht ist erstmal ein optionales Feature und funktioniert analog zur normalen Ansicht (genaue visuelle Anforderungen können bei Umsetzung umgeändert/verbessert werden)"/>
          <p:cNvSpPr/>
          <p:nvPr/>
        </p:nvSpPr>
        <p:spPr>
          <a:xfrm>
            <a:off x="1115092" y="175670"/>
            <a:ext cx="21755445" cy="13608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Diese visuell anspruchsvollere Ansicht ist erstmal ein optionales Feature und funktioniert analog zur normalen Ansicht (genaue visuelle Anforderungen können bei Umsetzung umgeändert/verbessert werden)</a:t>
            </a:r>
          </a:p>
        </p:txBody>
      </p:sp>
      <p:sp>
        <p:nvSpPr>
          <p:cNvPr id="178" name="1"/>
          <p:cNvSpPr/>
          <p:nvPr/>
        </p:nvSpPr>
        <p:spPr>
          <a:xfrm>
            <a:off x="147465" y="3181395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9" name="2"/>
          <p:cNvSpPr/>
          <p:nvPr/>
        </p:nvSpPr>
        <p:spPr>
          <a:xfrm>
            <a:off x="6885930" y="4619001"/>
            <a:ext cx="948359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0" name="3"/>
          <p:cNvSpPr/>
          <p:nvPr/>
        </p:nvSpPr>
        <p:spPr>
          <a:xfrm>
            <a:off x="8201719" y="5050109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1" name="Klick auf Arbeitsthema =&gt; Popup zeigt weitere Infos wie Url, Tags, Beschreibung, etc…"/>
          <p:cNvSpPr/>
          <p:nvPr/>
        </p:nvSpPr>
        <p:spPr>
          <a:xfrm>
            <a:off x="13776856" y="2791790"/>
            <a:ext cx="10369457" cy="4738115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825500">
              <a:lnSpc>
                <a:spcPct val="15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Arbeitsthema =&gt; Popup zeigt weitere Infos wie Url, Tags, Beschreibung, etc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Vorheriges Thema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Nächstes Thema </a:t>
            </a:r>
          </a:p>
          <a:p>
            <a:pPr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